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8118" r:id="rId3"/>
    <p:sldId id="8119" r:id="rId5"/>
    <p:sldId id="8121" r:id="rId6"/>
    <p:sldId id="8106" r:id="rId7"/>
    <p:sldId id="8139" r:id="rId8"/>
    <p:sldId id="8108" r:id="rId9"/>
    <p:sldId id="8131" r:id="rId10"/>
    <p:sldId id="8132" r:id="rId11"/>
    <p:sldId id="8122" r:id="rId12"/>
    <p:sldId id="8110" r:id="rId13"/>
    <p:sldId id="8109" r:id="rId14"/>
    <p:sldId id="8129" r:id="rId15"/>
    <p:sldId id="8134" r:id="rId16"/>
    <p:sldId id="8133" r:id="rId17"/>
    <p:sldId id="8123" r:id="rId18"/>
    <p:sldId id="8127" r:id="rId19"/>
    <p:sldId id="8126" r:id="rId20"/>
    <p:sldId id="8135" r:id="rId21"/>
    <p:sldId id="8136" r:id="rId22"/>
    <p:sldId id="8140" r:id="rId23"/>
    <p:sldId id="8124" r:id="rId24"/>
    <p:sldId id="8107" r:id="rId25"/>
    <p:sldId id="8137" r:id="rId26"/>
    <p:sldId id="8128" r:id="rId27"/>
    <p:sldId id="8138" r:id="rId28"/>
    <p:sldId id="8130" r:id="rId29"/>
    <p:sldId id="8141" r:id="rId30"/>
    <p:sldId id="81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77"/>
    <a:srgbClr val="FF6699"/>
    <a:srgbClr val="FF643F"/>
    <a:srgbClr val="92D050"/>
    <a:srgbClr val="305CF0"/>
    <a:srgbClr val="0066FF"/>
    <a:srgbClr val="3333CC"/>
    <a:srgbClr val="3333FF"/>
    <a:srgbClr val="FEDA0A"/>
    <a:srgbClr val="0E0E0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24" autoAdjust="0"/>
    <p:restoredTop sz="94704" autoAdjust="0"/>
  </p:normalViewPr>
  <p:slideViewPr>
    <p:cSldViewPr snapToGrid="0" showGuides="1">
      <p:cViewPr>
        <p:scale>
          <a:sx n="33" d="100"/>
          <a:sy n="33" d="100"/>
        </p:scale>
        <p:origin x="-3306" y="-21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9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09662221-DFCF-4DCC-87B3-0E3E286AB02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L" panose="00020600040101010101" pitchFamily="18" charset="-122"/>
                <a:ea typeface="OPPOSans L" panose="00020600040101010101" pitchFamily="18" charset="-122"/>
              </a:defRPr>
            </a:lvl1pPr>
          </a:lstStyle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L" panose="00020600040101010101" pitchFamily="18" charset="-122"/>
        <a:ea typeface="OPPOSans L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777FD2-4542-49FE-9096-EB85357A2168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半闭框 7"/>
          <p:cNvSpPr/>
          <p:nvPr userDrawn="1"/>
        </p:nvSpPr>
        <p:spPr>
          <a:xfrm rot="16200000">
            <a:off x="587505" y="6129468"/>
            <a:ext cx="215640" cy="215640"/>
          </a:xfrm>
          <a:prstGeom prst="halfFrame">
            <a:avLst>
              <a:gd name="adj1" fmla="val 8112"/>
              <a:gd name="adj2" fmla="val 7228"/>
            </a:avLst>
          </a:prstGeom>
          <a:solidFill>
            <a:schemeClr val="bg1">
              <a:lumMod val="75000"/>
              <a:alpha val="6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2855" y="325835"/>
            <a:ext cx="3480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OPPOSans B" panose="00020600040101010101" pitchFamily="18" charset="-122"/>
              </a:rPr>
              <a:t>请添加标题内容</a:t>
            </a:r>
            <a:endParaRPr lang="zh-CN" altLang="en-US" sz="2800" spc="3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OPPOSans B" panose="00020600040101010101" pitchFamily="18" charset="-122"/>
            </a:endParaRPr>
          </a:p>
        </p:txBody>
      </p:sp>
      <p:sp>
        <p:nvSpPr>
          <p:cNvPr id="28" name="文本框 27"/>
          <p:cNvSpPr txBox="1"/>
          <p:nvPr userDrawn="1"/>
        </p:nvSpPr>
        <p:spPr>
          <a:xfrm>
            <a:off x="1664785" y="830596"/>
            <a:ext cx="320395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" dirty="0">
                <a:solidFill>
                  <a:schemeClr val="bg1"/>
                </a:solidFill>
                <a:latin typeface="OPPOSans R" panose="00020600040101010101" pitchFamily="18" charset="-122"/>
                <a:ea typeface="OPPOSans R" panose="00020600040101010101" pitchFamily="18" charset="-122"/>
                <a:sym typeface="OPPOSans R" panose="00020600040101010101" pitchFamily="18" charset="-122"/>
              </a:rPr>
              <a:t>INPUT TEXT HREE</a:t>
            </a:r>
            <a:endParaRPr lang="zh-CN" altLang="en-US" sz="800" dirty="0">
              <a:solidFill>
                <a:schemeClr val="bg1"/>
              </a:solidFill>
              <a:latin typeface="OPPOSans R" panose="00020600040101010101" pitchFamily="18" charset="-122"/>
              <a:ea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296871" y="896978"/>
            <a:ext cx="4790943" cy="29579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 userDrawn="1"/>
        </p:nvGrpSpPr>
        <p:grpSpPr>
          <a:xfrm>
            <a:off x="42237" y="-296714"/>
            <a:ext cx="448026" cy="1312171"/>
            <a:chOff x="42402" y="-413368"/>
            <a:chExt cx="772572" cy="2262697"/>
          </a:xfrm>
        </p:grpSpPr>
        <p:sp>
          <p:nvSpPr>
            <p:cNvPr id="21" name="任意多边形: 形状 20"/>
            <p:cNvSpPr/>
            <p:nvPr/>
          </p:nvSpPr>
          <p:spPr>
            <a:xfrm rot="8098415">
              <a:off x="-525875" y="508480"/>
              <a:ext cx="2262697" cy="419001"/>
            </a:xfrm>
            <a:custGeom>
              <a:avLst/>
              <a:gdLst>
                <a:gd name="connsiteX0" fmla="*/ 418615 w 2262697"/>
                <a:gd name="connsiteY0" fmla="*/ 419002 h 419002"/>
                <a:gd name="connsiteX1" fmla="*/ 0 w 2262697"/>
                <a:gd name="connsiteY1" fmla="*/ 0 h 419002"/>
                <a:gd name="connsiteX2" fmla="*/ 2262697 w 2262697"/>
                <a:gd name="connsiteY2" fmla="*/ 0 h 419002"/>
                <a:gd name="connsiteX3" fmla="*/ 1827346 w 2262697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697" h="419002">
                  <a:moveTo>
                    <a:pt x="418615" y="419002"/>
                  </a:moveTo>
                  <a:lnTo>
                    <a:pt x="0" y="0"/>
                  </a:lnTo>
                  <a:lnTo>
                    <a:pt x="2262697" y="0"/>
                  </a:lnTo>
                  <a:lnTo>
                    <a:pt x="1827346" y="419002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/>
            <p:cNvSpPr/>
            <p:nvPr/>
          </p:nvSpPr>
          <p:spPr>
            <a:xfrm rot="8098415">
              <a:off x="-363129" y="143221"/>
              <a:ext cx="1230064" cy="419001"/>
            </a:xfrm>
            <a:custGeom>
              <a:avLst/>
              <a:gdLst>
                <a:gd name="connsiteX0" fmla="*/ 418616 w 1230064"/>
                <a:gd name="connsiteY0" fmla="*/ 419002 h 419002"/>
                <a:gd name="connsiteX1" fmla="*/ 0 w 1230064"/>
                <a:gd name="connsiteY1" fmla="*/ 0 h 419002"/>
                <a:gd name="connsiteX2" fmla="*/ 1230064 w 1230064"/>
                <a:gd name="connsiteY2" fmla="*/ 0 h 419002"/>
                <a:gd name="connsiteX3" fmla="*/ 794713 w 1230064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064" h="419002">
                  <a:moveTo>
                    <a:pt x="418616" y="419002"/>
                  </a:moveTo>
                  <a:lnTo>
                    <a:pt x="0" y="0"/>
                  </a:lnTo>
                  <a:lnTo>
                    <a:pt x="1230064" y="0"/>
                  </a:lnTo>
                  <a:lnTo>
                    <a:pt x="794713" y="4190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4" name="任意多边形: 形状 23"/>
          <p:cNvSpPr/>
          <p:nvPr userDrawn="1"/>
        </p:nvSpPr>
        <p:spPr>
          <a:xfrm rot="8098415">
            <a:off x="11585827" y="6529895"/>
            <a:ext cx="818952" cy="262111"/>
          </a:xfrm>
          <a:custGeom>
            <a:avLst/>
            <a:gdLst>
              <a:gd name="connsiteX0" fmla="*/ 0 w 818952"/>
              <a:gd name="connsiteY0" fmla="*/ 262111 h 262111"/>
              <a:gd name="connsiteX1" fmla="*/ 262354 w 818952"/>
              <a:gd name="connsiteY1" fmla="*/ 0 h 262111"/>
              <a:gd name="connsiteX2" fmla="*/ 557083 w 818952"/>
              <a:gd name="connsiteY2" fmla="*/ 0 h 262111"/>
              <a:gd name="connsiteX3" fmla="*/ 818952 w 818952"/>
              <a:gd name="connsiteY3" fmla="*/ 262111 h 262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8952" h="262111">
                <a:moveTo>
                  <a:pt x="0" y="262111"/>
                </a:moveTo>
                <a:lnTo>
                  <a:pt x="262354" y="0"/>
                </a:lnTo>
                <a:lnTo>
                  <a:pt x="557083" y="0"/>
                </a:lnTo>
                <a:lnTo>
                  <a:pt x="818952" y="26211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5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jpeg"/><Relationship Id="rId8" Type="http://schemas.openxmlformats.org/officeDocument/2006/relationships/tags" Target="../tags/tag16.xml"/><Relationship Id="rId7" Type="http://schemas.openxmlformats.org/officeDocument/2006/relationships/image" Target="../media/image10.jpeg"/><Relationship Id="rId6" Type="http://schemas.openxmlformats.org/officeDocument/2006/relationships/tags" Target="../tags/tag15.xml"/><Relationship Id="rId5" Type="http://schemas.openxmlformats.org/officeDocument/2006/relationships/image" Target="../media/image9.jpeg"/><Relationship Id="rId4" Type="http://schemas.openxmlformats.org/officeDocument/2006/relationships/tags" Target="../tags/tag14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5" Type="http://schemas.openxmlformats.org/officeDocument/2006/relationships/notesSlide" Target="../notesSlides/notesSlide10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12.jpeg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7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13.jpeg"/><Relationship Id="rId2" Type="http://schemas.openxmlformats.org/officeDocument/2006/relationships/tags" Target="../tags/tag21.xml"/><Relationship Id="rId11" Type="http://schemas.openxmlformats.org/officeDocument/2006/relationships/notesSlide" Target="../notesSlides/notesSlide1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image" Target="../media/image17.jpeg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image" Target="../media/image16.jpeg"/><Relationship Id="rId3" Type="http://schemas.openxmlformats.org/officeDocument/2006/relationships/tags" Target="../tags/tag32.xml"/><Relationship Id="rId20" Type="http://schemas.openxmlformats.org/officeDocument/2006/relationships/notesSlide" Target="../notesSlides/notesSlide17.xml"/><Relationship Id="rId2" Type="http://schemas.openxmlformats.org/officeDocument/2006/relationships/tags" Target="../tags/tag31.xml"/><Relationship Id="rId19" Type="http://schemas.openxmlformats.org/officeDocument/2006/relationships/slideLayout" Target="../slideLayouts/slideLayout2.xml"/><Relationship Id="rId18" Type="http://schemas.openxmlformats.org/officeDocument/2006/relationships/tags" Target="../tags/tag42.xml"/><Relationship Id="rId17" Type="http://schemas.openxmlformats.org/officeDocument/2006/relationships/tags" Target="../tags/tag41.xml"/><Relationship Id="rId16" Type="http://schemas.openxmlformats.org/officeDocument/2006/relationships/image" Target="../media/image20.jpeg"/><Relationship Id="rId15" Type="http://schemas.openxmlformats.org/officeDocument/2006/relationships/tags" Target="../tags/tag40.xml"/><Relationship Id="rId14" Type="http://schemas.openxmlformats.org/officeDocument/2006/relationships/tags" Target="../tags/tag39.xml"/><Relationship Id="rId13" Type="http://schemas.openxmlformats.org/officeDocument/2006/relationships/image" Target="../media/image19.jpeg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image" Target="../media/image18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4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image" Target="../media/image21.jpeg"/><Relationship Id="rId2" Type="http://schemas.openxmlformats.org/officeDocument/2006/relationships/tags" Target="../tags/tag45.xml"/><Relationship Id="rId1" Type="http://schemas.openxmlformats.org/officeDocument/2006/relationships/tags" Target="../tags/tag4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7.xml"/><Relationship Id="rId8" Type="http://schemas.openxmlformats.org/officeDocument/2006/relationships/tags" Target="../tags/tag56.xml"/><Relationship Id="rId7" Type="http://schemas.openxmlformats.org/officeDocument/2006/relationships/tags" Target="../tags/tag55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7" Type="http://schemas.openxmlformats.org/officeDocument/2006/relationships/notesSlide" Target="../notesSlides/notesSlide24.x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tags" Target="../tags/tag59.xml"/><Relationship Id="rId10" Type="http://schemas.openxmlformats.org/officeDocument/2006/relationships/tags" Target="../tags/tag58.xml"/><Relationship Id="rId1" Type="http://schemas.openxmlformats.org/officeDocument/2006/relationships/tags" Target="../tags/tag49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72.xml"/><Relationship Id="rId8" Type="http://schemas.openxmlformats.org/officeDocument/2006/relationships/tags" Target="../tags/tag71.xml"/><Relationship Id="rId7" Type="http://schemas.openxmlformats.org/officeDocument/2006/relationships/tags" Target="../tags/tag70.xml"/><Relationship Id="rId6" Type="http://schemas.openxmlformats.org/officeDocument/2006/relationships/tags" Target="../tags/tag69.xml"/><Relationship Id="rId5" Type="http://schemas.openxmlformats.org/officeDocument/2006/relationships/tags" Target="../tags/tag68.xml"/><Relationship Id="rId4" Type="http://schemas.openxmlformats.org/officeDocument/2006/relationships/tags" Target="../tags/tag67.xml"/><Relationship Id="rId30" Type="http://schemas.openxmlformats.org/officeDocument/2006/relationships/notesSlide" Target="../notesSlides/notesSlide26.xml"/><Relationship Id="rId3" Type="http://schemas.openxmlformats.org/officeDocument/2006/relationships/tags" Target="../tags/tag66.xml"/><Relationship Id="rId29" Type="http://schemas.openxmlformats.org/officeDocument/2006/relationships/slideLayout" Target="../slideLayouts/slideLayout2.xml"/><Relationship Id="rId28" Type="http://schemas.openxmlformats.org/officeDocument/2006/relationships/tags" Target="../tags/tag91.xml"/><Relationship Id="rId27" Type="http://schemas.openxmlformats.org/officeDocument/2006/relationships/tags" Target="../tags/tag90.xml"/><Relationship Id="rId26" Type="http://schemas.openxmlformats.org/officeDocument/2006/relationships/tags" Target="../tags/tag89.xml"/><Relationship Id="rId25" Type="http://schemas.openxmlformats.org/officeDocument/2006/relationships/tags" Target="../tags/tag88.xml"/><Relationship Id="rId24" Type="http://schemas.openxmlformats.org/officeDocument/2006/relationships/tags" Target="../tags/tag87.xml"/><Relationship Id="rId23" Type="http://schemas.openxmlformats.org/officeDocument/2006/relationships/tags" Target="../tags/tag86.xml"/><Relationship Id="rId22" Type="http://schemas.openxmlformats.org/officeDocument/2006/relationships/tags" Target="../tags/tag85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tags" Target="../tags/tag65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tags" Target="../tags/tag76.xml"/><Relationship Id="rId12" Type="http://schemas.openxmlformats.org/officeDocument/2006/relationships/tags" Target="../tags/tag75.xml"/><Relationship Id="rId11" Type="http://schemas.openxmlformats.org/officeDocument/2006/relationships/tags" Target="../tags/tag74.xml"/><Relationship Id="rId10" Type="http://schemas.openxmlformats.org/officeDocument/2006/relationships/tags" Target="../tags/tag73.xml"/><Relationship Id="rId1" Type="http://schemas.openxmlformats.org/officeDocument/2006/relationships/tags" Target="../tags/tag6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6.jpeg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8098415">
            <a:off x="6126741" y="-177541"/>
            <a:ext cx="7412942" cy="6120510"/>
          </a:xfrm>
          <a:custGeom>
            <a:avLst/>
            <a:gdLst>
              <a:gd name="connsiteX0" fmla="*/ 2907809 w 7412942"/>
              <a:gd name="connsiteY0" fmla="*/ 439802 h 6120510"/>
              <a:gd name="connsiteX1" fmla="*/ 3364772 w 7412942"/>
              <a:gd name="connsiteY1" fmla="*/ 0 h 6120510"/>
              <a:gd name="connsiteX2" fmla="*/ 5390934 w 7412942"/>
              <a:gd name="connsiteY2" fmla="*/ 0 h 6120510"/>
              <a:gd name="connsiteX3" fmla="*/ 4933971 w 7412942"/>
              <a:gd name="connsiteY3" fmla="*/ 439802 h 6120510"/>
              <a:gd name="connsiteX4" fmla="*/ 2314841 w 7412942"/>
              <a:gd name="connsiteY4" fmla="*/ 1047554 h 6120510"/>
              <a:gd name="connsiteX5" fmla="*/ 2782520 w 7412942"/>
              <a:gd name="connsiteY5" fmla="*/ 597437 h 6120510"/>
              <a:gd name="connsiteX6" fmla="*/ 5615763 w 7412942"/>
              <a:gd name="connsiteY6" fmla="*/ 597437 h 6120510"/>
              <a:gd name="connsiteX7" fmla="*/ 5148083 w 7412942"/>
              <a:gd name="connsiteY7" fmla="*/ 1047553 h 6120510"/>
              <a:gd name="connsiteX8" fmla="*/ 1683783 w 7412942"/>
              <a:gd name="connsiteY8" fmla="*/ 1678024 h 6120510"/>
              <a:gd name="connsiteX9" fmla="*/ 2144004 w 7412942"/>
              <a:gd name="connsiteY9" fmla="*/ 1235086 h 6120510"/>
              <a:gd name="connsiteX10" fmla="*/ 6163466 w 7412942"/>
              <a:gd name="connsiteY10" fmla="*/ 1235086 h 6120510"/>
              <a:gd name="connsiteX11" fmla="*/ 5703245 w 7412942"/>
              <a:gd name="connsiteY11" fmla="*/ 1678024 h 6120510"/>
              <a:gd name="connsiteX12" fmla="*/ 1060793 w 7412942"/>
              <a:gd name="connsiteY12" fmla="*/ 2300445 h 6120510"/>
              <a:gd name="connsiteX13" fmla="*/ 1528473 w 7412942"/>
              <a:gd name="connsiteY13" fmla="*/ 1850329 h 6120510"/>
              <a:gd name="connsiteX14" fmla="*/ 4361715 w 7412942"/>
              <a:gd name="connsiteY14" fmla="*/ 1850329 h 6120510"/>
              <a:gd name="connsiteX15" fmla="*/ 3894036 w 7412942"/>
              <a:gd name="connsiteY15" fmla="*/ 2300445 h 6120510"/>
              <a:gd name="connsiteX16" fmla="*/ 370418 w 7412942"/>
              <a:gd name="connsiteY16" fmla="*/ 2990184 h 6120510"/>
              <a:gd name="connsiteX17" fmla="*/ 894572 w 7412942"/>
              <a:gd name="connsiteY17" fmla="*/ 2485715 h 6120510"/>
              <a:gd name="connsiteX18" fmla="*/ 7412942 w 7412942"/>
              <a:gd name="connsiteY18" fmla="*/ 2485715 h 6120510"/>
              <a:gd name="connsiteX19" fmla="*/ 6888788 w 7412942"/>
              <a:gd name="connsiteY19" fmla="*/ 2990185 h 6120510"/>
              <a:gd name="connsiteX20" fmla="*/ 321320 w 7412942"/>
              <a:gd name="connsiteY20" fmla="*/ 3750636 h 6120510"/>
              <a:gd name="connsiteX21" fmla="*/ 0 w 7412942"/>
              <a:gd name="connsiteY21" fmla="*/ 3429018 h 6120510"/>
              <a:gd name="connsiteX22" fmla="*/ 177286 w 7412942"/>
              <a:gd name="connsiteY22" fmla="*/ 3251893 h 6120510"/>
              <a:gd name="connsiteX23" fmla="*/ 5761990 w 7412942"/>
              <a:gd name="connsiteY23" fmla="*/ 3251894 h 6120510"/>
              <a:gd name="connsiteX24" fmla="*/ 5243787 w 7412942"/>
              <a:gd name="connsiteY24" fmla="*/ 3750636 h 6120510"/>
              <a:gd name="connsiteX25" fmla="*/ 1076864 w 7412942"/>
              <a:gd name="connsiteY25" fmla="*/ 4506877 h 6120510"/>
              <a:gd name="connsiteX26" fmla="*/ 578582 w 7412942"/>
              <a:gd name="connsiteY26" fmla="*/ 4008135 h 6120510"/>
              <a:gd name="connsiteX27" fmla="*/ 6114551 w 7412942"/>
              <a:gd name="connsiteY27" fmla="*/ 4008135 h 6120510"/>
              <a:gd name="connsiteX28" fmla="*/ 5596348 w 7412942"/>
              <a:gd name="connsiteY28" fmla="*/ 4506877 h 6120510"/>
              <a:gd name="connsiteX29" fmla="*/ 1905698 w 7412942"/>
              <a:gd name="connsiteY29" fmla="*/ 5336476 h 6120510"/>
              <a:gd name="connsiteX30" fmla="*/ 1402905 w 7412942"/>
              <a:gd name="connsiteY30" fmla="*/ 4833218 h 6120510"/>
              <a:gd name="connsiteX31" fmla="*/ 5495575 w 7412942"/>
              <a:gd name="connsiteY31" fmla="*/ 4833218 h 6120510"/>
              <a:gd name="connsiteX32" fmla="*/ 4972680 w 7412942"/>
              <a:gd name="connsiteY32" fmla="*/ 5336476 h 6120510"/>
              <a:gd name="connsiteX33" fmla="*/ 2689009 w 7412942"/>
              <a:gd name="connsiteY33" fmla="*/ 6120510 h 6120510"/>
              <a:gd name="connsiteX34" fmla="*/ 2186216 w 7412942"/>
              <a:gd name="connsiteY34" fmla="*/ 5617251 h 6120510"/>
              <a:gd name="connsiteX35" fmla="*/ 6278886 w 7412942"/>
              <a:gd name="connsiteY35" fmla="*/ 5617252 h 6120510"/>
              <a:gd name="connsiteX36" fmla="*/ 5755991 w 7412942"/>
              <a:gd name="connsiteY36" fmla="*/ 6120510 h 612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412942" h="6120510">
                <a:moveTo>
                  <a:pt x="2907809" y="439802"/>
                </a:moveTo>
                <a:lnTo>
                  <a:pt x="3364772" y="0"/>
                </a:lnTo>
                <a:lnTo>
                  <a:pt x="5390934" y="0"/>
                </a:lnTo>
                <a:lnTo>
                  <a:pt x="4933971" y="439802"/>
                </a:lnTo>
                <a:close/>
                <a:moveTo>
                  <a:pt x="2314841" y="1047554"/>
                </a:moveTo>
                <a:lnTo>
                  <a:pt x="2782520" y="597437"/>
                </a:lnTo>
                <a:lnTo>
                  <a:pt x="5615763" y="597437"/>
                </a:lnTo>
                <a:lnTo>
                  <a:pt x="5148083" y="1047553"/>
                </a:lnTo>
                <a:close/>
                <a:moveTo>
                  <a:pt x="1683783" y="1678024"/>
                </a:moveTo>
                <a:lnTo>
                  <a:pt x="2144004" y="1235086"/>
                </a:lnTo>
                <a:lnTo>
                  <a:pt x="6163466" y="1235086"/>
                </a:lnTo>
                <a:lnTo>
                  <a:pt x="5703245" y="1678024"/>
                </a:lnTo>
                <a:close/>
                <a:moveTo>
                  <a:pt x="1060793" y="2300445"/>
                </a:moveTo>
                <a:lnTo>
                  <a:pt x="1528473" y="1850329"/>
                </a:lnTo>
                <a:lnTo>
                  <a:pt x="4361715" y="1850329"/>
                </a:lnTo>
                <a:lnTo>
                  <a:pt x="3894036" y="2300445"/>
                </a:lnTo>
                <a:close/>
                <a:moveTo>
                  <a:pt x="370418" y="2990184"/>
                </a:moveTo>
                <a:lnTo>
                  <a:pt x="894572" y="2485715"/>
                </a:lnTo>
                <a:lnTo>
                  <a:pt x="7412942" y="2485715"/>
                </a:lnTo>
                <a:lnTo>
                  <a:pt x="6888788" y="2990185"/>
                </a:lnTo>
                <a:close/>
                <a:moveTo>
                  <a:pt x="321320" y="3750636"/>
                </a:moveTo>
                <a:lnTo>
                  <a:pt x="0" y="3429018"/>
                </a:lnTo>
                <a:lnTo>
                  <a:pt x="177286" y="3251893"/>
                </a:lnTo>
                <a:lnTo>
                  <a:pt x="5761990" y="3251894"/>
                </a:lnTo>
                <a:lnTo>
                  <a:pt x="5243787" y="3750636"/>
                </a:lnTo>
                <a:close/>
                <a:moveTo>
                  <a:pt x="1076864" y="4506877"/>
                </a:moveTo>
                <a:lnTo>
                  <a:pt x="578582" y="4008135"/>
                </a:lnTo>
                <a:lnTo>
                  <a:pt x="6114551" y="4008135"/>
                </a:lnTo>
                <a:lnTo>
                  <a:pt x="5596348" y="4506877"/>
                </a:lnTo>
                <a:close/>
                <a:moveTo>
                  <a:pt x="1905698" y="5336476"/>
                </a:moveTo>
                <a:lnTo>
                  <a:pt x="1402905" y="4833218"/>
                </a:lnTo>
                <a:lnTo>
                  <a:pt x="5495575" y="4833218"/>
                </a:lnTo>
                <a:lnTo>
                  <a:pt x="4972680" y="5336476"/>
                </a:lnTo>
                <a:close/>
                <a:moveTo>
                  <a:pt x="2689009" y="6120510"/>
                </a:moveTo>
                <a:lnTo>
                  <a:pt x="2186216" y="5617251"/>
                </a:lnTo>
                <a:lnTo>
                  <a:pt x="6278886" y="5617252"/>
                </a:lnTo>
                <a:lnTo>
                  <a:pt x="5755991" y="6120510"/>
                </a:lnTo>
                <a:close/>
              </a:path>
            </a:pathLst>
          </a:custGeom>
          <a:blipFill dpi="0" rotWithShape="0">
            <a:blip r:embed="rId1" cstate="screen"/>
            <a:srcRect/>
            <a:stretch>
              <a:fillRect/>
            </a:stretch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3722" y="1911623"/>
            <a:ext cx="5690670" cy="3279551"/>
            <a:chOff x="553722" y="1911623"/>
            <a:chExt cx="5690670" cy="3279551"/>
          </a:xfrm>
        </p:grpSpPr>
        <p:sp>
          <p:nvSpPr>
            <p:cNvPr id="20" name="矩形 19"/>
            <p:cNvSpPr/>
            <p:nvPr/>
          </p:nvSpPr>
          <p:spPr>
            <a:xfrm rot="21594347">
              <a:off x="662690" y="2479344"/>
              <a:ext cx="5344332" cy="1107996"/>
            </a:xfrm>
            <a:prstGeom prst="rect">
              <a:avLst/>
            </a:prstGeom>
            <a:effectLst>
              <a:outerShdw blurRad="88900" dist="50800" dir="5400000" algn="tl" rotWithShape="0">
                <a:schemeClr val="bg1">
                  <a:alpha val="2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6600" spc="-300" dirty="0">
                  <a:solidFill>
                    <a:srgbClr val="FF6699"/>
                  </a:solidFill>
                  <a:cs typeface="+mn-ea"/>
                  <a:sym typeface="+mn-lt"/>
                </a:rPr>
                <a:t>服</a:t>
              </a:r>
              <a:r>
                <a:rPr lang="zh-CN" altLang="en-US" sz="6600" spc="-300" dirty="0" smtClean="0">
                  <a:solidFill>
                    <a:srgbClr val="FF6699"/>
                  </a:solidFill>
                  <a:cs typeface="+mn-ea"/>
                  <a:sym typeface="+mn-lt"/>
                </a:rPr>
                <a:t>装</a:t>
              </a:r>
              <a:r>
                <a:rPr lang="zh-CN" altLang="en-US" sz="6600" spc="-300" dirty="0" smtClean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产品</a:t>
              </a:r>
              <a:r>
                <a:rPr lang="zh-CN" altLang="en-US" sz="6600" spc="-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介</a:t>
              </a:r>
              <a:r>
                <a:rPr lang="zh-CN" altLang="en-US" sz="6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绍</a:t>
              </a:r>
              <a:endParaRPr lang="zh-CN" altLang="en-US" sz="6600" spc="-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21594347">
              <a:off x="553722" y="3505330"/>
              <a:ext cx="569067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AMET, CONSECTETUER ADIPISCING ELIT. MAECENAS PORTTITOR CONGUE MASSA. FUSCE POSUERE, MAGNA SED PULVINAR ULTRICIES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1594347">
              <a:off x="649592" y="4801440"/>
              <a:ext cx="1770308" cy="389734"/>
            </a:xfrm>
            <a:prstGeom prst="roundRect">
              <a:avLst>
                <a:gd name="adj" fmla="val 50000"/>
              </a:avLst>
            </a:prstGeom>
            <a:solidFill>
              <a:srgbClr val="FF6699"/>
            </a:solidFill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21594347">
              <a:off x="663333" y="1911623"/>
              <a:ext cx="5343145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INTRODUCTION TO </a:t>
              </a:r>
              <a:r>
                <a:rPr lang="en-US" altLang="zh-CN" dirty="0">
                  <a:solidFill>
                    <a:srgbClr val="FF6699"/>
                  </a:solidFill>
                  <a:cs typeface="+mn-ea"/>
                  <a:sym typeface="+mn-lt"/>
                </a:rPr>
                <a:t>GARMENT ENTERPRISES</a:t>
              </a:r>
              <a:endParaRPr lang="zh-CN" altLang="en-US" dirty="0">
                <a:solidFill>
                  <a:srgbClr val="FF669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402" y="-479068"/>
            <a:ext cx="816372" cy="2262697"/>
            <a:chOff x="42402" y="-479068"/>
            <a:chExt cx="816372" cy="2262697"/>
          </a:xfrm>
        </p:grpSpPr>
        <p:sp>
          <p:nvSpPr>
            <p:cNvPr id="28" name="任意多边形: 形状 27"/>
            <p:cNvSpPr/>
            <p:nvPr/>
          </p:nvSpPr>
          <p:spPr>
            <a:xfrm rot="8098415">
              <a:off x="-482076" y="442780"/>
              <a:ext cx="2262697" cy="419002"/>
            </a:xfrm>
            <a:custGeom>
              <a:avLst/>
              <a:gdLst>
                <a:gd name="connsiteX0" fmla="*/ 418615 w 2262697"/>
                <a:gd name="connsiteY0" fmla="*/ 419002 h 419002"/>
                <a:gd name="connsiteX1" fmla="*/ 0 w 2262697"/>
                <a:gd name="connsiteY1" fmla="*/ 0 h 419002"/>
                <a:gd name="connsiteX2" fmla="*/ 2262697 w 2262697"/>
                <a:gd name="connsiteY2" fmla="*/ 0 h 419002"/>
                <a:gd name="connsiteX3" fmla="*/ 1827346 w 2262697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697" h="419002">
                  <a:moveTo>
                    <a:pt x="418615" y="419002"/>
                  </a:moveTo>
                  <a:lnTo>
                    <a:pt x="0" y="0"/>
                  </a:lnTo>
                  <a:lnTo>
                    <a:pt x="2262697" y="0"/>
                  </a:lnTo>
                  <a:lnTo>
                    <a:pt x="1827346" y="419002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rot="8098415">
              <a:off x="-363129" y="77521"/>
              <a:ext cx="1230064" cy="419002"/>
            </a:xfrm>
            <a:custGeom>
              <a:avLst/>
              <a:gdLst>
                <a:gd name="connsiteX0" fmla="*/ 418616 w 1230064"/>
                <a:gd name="connsiteY0" fmla="*/ 419002 h 419002"/>
                <a:gd name="connsiteX1" fmla="*/ 0 w 1230064"/>
                <a:gd name="connsiteY1" fmla="*/ 0 h 419002"/>
                <a:gd name="connsiteX2" fmla="*/ 1230064 w 1230064"/>
                <a:gd name="connsiteY2" fmla="*/ 0 h 419002"/>
                <a:gd name="connsiteX3" fmla="*/ 794713 w 1230064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064" h="419002">
                  <a:moveTo>
                    <a:pt x="418616" y="419002"/>
                  </a:moveTo>
                  <a:lnTo>
                    <a:pt x="0" y="0"/>
                  </a:lnTo>
                  <a:lnTo>
                    <a:pt x="1230064" y="0"/>
                  </a:lnTo>
                  <a:lnTo>
                    <a:pt x="794713" y="4190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2058" y="-1155007"/>
            <a:ext cx="4540231" cy="7414819"/>
            <a:chOff x="6582058" y="-1155007"/>
            <a:chExt cx="4540231" cy="7414819"/>
          </a:xfrm>
        </p:grpSpPr>
        <p:sp>
          <p:nvSpPr>
            <p:cNvPr id="31" name="任意多边形: 形状 30"/>
            <p:cNvSpPr/>
            <p:nvPr/>
          </p:nvSpPr>
          <p:spPr>
            <a:xfrm rot="8098415">
              <a:off x="5663192" y="1259190"/>
              <a:ext cx="4582109" cy="423695"/>
            </a:xfrm>
            <a:custGeom>
              <a:avLst/>
              <a:gdLst>
                <a:gd name="connsiteX0" fmla="*/ 423304 w 4582109"/>
                <a:gd name="connsiteY0" fmla="*/ 423695 h 423695"/>
                <a:gd name="connsiteX1" fmla="*/ 0 w 4582109"/>
                <a:gd name="connsiteY1" fmla="*/ 0 h 423695"/>
                <a:gd name="connsiteX2" fmla="*/ 4582109 w 4582109"/>
                <a:gd name="connsiteY2" fmla="*/ 0 h 423695"/>
                <a:gd name="connsiteX3" fmla="*/ 4141881 w 4582109"/>
                <a:gd name="connsiteY3" fmla="*/ 423695 h 42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2109" h="423695">
                  <a:moveTo>
                    <a:pt x="423304" y="423695"/>
                  </a:moveTo>
                  <a:lnTo>
                    <a:pt x="0" y="0"/>
                  </a:lnTo>
                  <a:lnTo>
                    <a:pt x="4582109" y="0"/>
                  </a:lnTo>
                  <a:lnTo>
                    <a:pt x="4141881" y="4236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8098415">
              <a:off x="4791117" y="2069203"/>
              <a:ext cx="6872115" cy="423695"/>
            </a:xfrm>
            <a:custGeom>
              <a:avLst/>
              <a:gdLst>
                <a:gd name="connsiteX0" fmla="*/ 423304 w 6872115"/>
                <a:gd name="connsiteY0" fmla="*/ 423695 h 423695"/>
                <a:gd name="connsiteX1" fmla="*/ 0 w 6872115"/>
                <a:gd name="connsiteY1" fmla="*/ 0 h 423695"/>
                <a:gd name="connsiteX2" fmla="*/ 6872115 w 6872115"/>
                <a:gd name="connsiteY2" fmla="*/ 0 h 423695"/>
                <a:gd name="connsiteX3" fmla="*/ 6431887 w 6872115"/>
                <a:gd name="connsiteY3" fmla="*/ 423695 h 42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115" h="423695">
                  <a:moveTo>
                    <a:pt x="423304" y="423695"/>
                  </a:moveTo>
                  <a:lnTo>
                    <a:pt x="0" y="0"/>
                  </a:lnTo>
                  <a:lnTo>
                    <a:pt x="6872115" y="0"/>
                  </a:lnTo>
                  <a:lnTo>
                    <a:pt x="6431887" y="423695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8098415">
              <a:off x="6057580" y="442781"/>
              <a:ext cx="2262697" cy="419002"/>
            </a:xfrm>
            <a:custGeom>
              <a:avLst/>
              <a:gdLst>
                <a:gd name="connsiteX0" fmla="*/ 418615 w 2262697"/>
                <a:gd name="connsiteY0" fmla="*/ 419002 h 419002"/>
                <a:gd name="connsiteX1" fmla="*/ 0 w 2262697"/>
                <a:gd name="connsiteY1" fmla="*/ 0 h 419002"/>
                <a:gd name="connsiteX2" fmla="*/ 2262697 w 2262697"/>
                <a:gd name="connsiteY2" fmla="*/ 0 h 419002"/>
                <a:gd name="connsiteX3" fmla="*/ 1827346 w 2262697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697" h="419002">
                  <a:moveTo>
                    <a:pt x="418615" y="419002"/>
                  </a:moveTo>
                  <a:lnTo>
                    <a:pt x="0" y="0"/>
                  </a:lnTo>
                  <a:lnTo>
                    <a:pt x="2262697" y="0"/>
                  </a:lnTo>
                  <a:lnTo>
                    <a:pt x="1827346" y="419002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rot="8098415">
              <a:off x="6176527" y="77522"/>
              <a:ext cx="1230064" cy="419002"/>
            </a:xfrm>
            <a:custGeom>
              <a:avLst/>
              <a:gdLst>
                <a:gd name="connsiteX0" fmla="*/ 418616 w 1230064"/>
                <a:gd name="connsiteY0" fmla="*/ 419002 h 419002"/>
                <a:gd name="connsiteX1" fmla="*/ 0 w 1230064"/>
                <a:gd name="connsiteY1" fmla="*/ 0 h 419002"/>
                <a:gd name="connsiteX2" fmla="*/ 1230064 w 1230064"/>
                <a:gd name="connsiteY2" fmla="*/ 0 h 419002"/>
                <a:gd name="connsiteX3" fmla="*/ 794713 w 1230064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064" h="419002">
                  <a:moveTo>
                    <a:pt x="418616" y="419002"/>
                  </a:moveTo>
                  <a:lnTo>
                    <a:pt x="0" y="0"/>
                  </a:lnTo>
                  <a:lnTo>
                    <a:pt x="1230064" y="0"/>
                  </a:lnTo>
                  <a:lnTo>
                    <a:pt x="794713" y="4190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平行四边形 32"/>
            <p:cNvSpPr/>
            <p:nvPr/>
          </p:nvSpPr>
          <p:spPr>
            <a:xfrm rot="8098415">
              <a:off x="9060819" y="4198341"/>
              <a:ext cx="3842388" cy="280553"/>
            </a:xfrm>
            <a:prstGeom prst="parallelogram">
              <a:avLst>
                <a:gd name="adj" fmla="val 103902"/>
              </a:avLst>
            </a:prstGeom>
            <a:solidFill>
              <a:srgbClr val="FF6699">
                <a:alpha val="6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 rot="8098415">
              <a:off x="8303821" y="2895315"/>
              <a:ext cx="4795491" cy="412322"/>
            </a:xfrm>
            <a:prstGeom prst="parallelogram">
              <a:avLst>
                <a:gd name="adj" fmla="val 103902"/>
              </a:avLst>
            </a:prstGeom>
            <a:solidFill>
              <a:srgbClr val="FF6699">
                <a:alpha val="6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61782" y="5626418"/>
            <a:ext cx="72463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38-135806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4547356" y="1366355"/>
            <a:ext cx="3372860" cy="2248806"/>
          </a:xfrm>
          <a:prstGeom prst="rect">
            <a:avLst/>
          </a:prstGeom>
          <a:blipFill>
            <a:blip r:embed="rId3" cstate="screen"/>
            <a:stretch>
              <a:fillRect/>
            </a:stretch>
          </a:blipFill>
        </p:spPr>
      </p:pic>
      <p:pic>
        <p:nvPicPr>
          <p:cNvPr id="31" name="PA-图片 38-135806"/>
          <p:cNvPicPr/>
          <p:nvPr>
            <p:custDataLst>
              <p:tags r:id="rId4"/>
            </p:custDataLst>
          </p:nvPr>
        </p:nvPicPr>
        <p:blipFill>
          <a:blip r:embed="rId5" cstate="screen"/>
          <a:srcRect/>
          <a:stretch>
            <a:fillRect/>
          </a:stretch>
        </p:blipFill>
        <p:spPr>
          <a:xfrm>
            <a:off x="8029591" y="1366471"/>
            <a:ext cx="3372860" cy="2248573"/>
          </a:xfrm>
          <a:prstGeom prst="rect">
            <a:avLst/>
          </a:prstGeom>
        </p:spPr>
      </p:pic>
      <p:pic>
        <p:nvPicPr>
          <p:cNvPr id="32" name="PA-图片 38-135806"/>
          <p:cNvPicPr/>
          <p:nvPr>
            <p:custDataLst>
              <p:tags r:id="rId6"/>
            </p:custDataLst>
          </p:nvPr>
        </p:nvPicPr>
        <p:blipFill>
          <a:blip r:embed="rId7" cstate="screen"/>
          <a:srcRect/>
          <a:stretch>
            <a:fillRect/>
          </a:stretch>
        </p:blipFill>
        <p:spPr>
          <a:xfrm>
            <a:off x="4547355" y="3801532"/>
            <a:ext cx="3372862" cy="2327806"/>
          </a:xfrm>
          <a:prstGeom prst="rect">
            <a:avLst/>
          </a:prstGeom>
        </p:spPr>
      </p:pic>
      <p:pic>
        <p:nvPicPr>
          <p:cNvPr id="33" name="PA-图片 38-135806"/>
          <p:cNvPicPr/>
          <p:nvPr>
            <p:custDataLst>
              <p:tags r:id="rId8"/>
            </p:custDataLst>
          </p:nvPr>
        </p:nvPicPr>
        <p:blipFill>
          <a:blip r:embed="rId9" cstate="screen"/>
          <a:srcRect/>
          <a:stretch>
            <a:fillRect/>
          </a:stretch>
        </p:blipFill>
        <p:spPr>
          <a:xfrm>
            <a:off x="8029591" y="3841148"/>
            <a:ext cx="3372860" cy="2248573"/>
          </a:xfrm>
          <a:prstGeom prst="rect">
            <a:avLst/>
          </a:prstGeom>
        </p:spPr>
      </p:pic>
      <p:grpSp>
        <p:nvGrpSpPr>
          <p:cNvPr id="34" name="组合 33"/>
          <p:cNvGrpSpPr/>
          <p:nvPr/>
        </p:nvGrpSpPr>
        <p:grpSpPr>
          <a:xfrm>
            <a:off x="1065122" y="1326856"/>
            <a:ext cx="3372859" cy="2327805"/>
            <a:chOff x="6039078" y="2394135"/>
            <a:chExt cx="3372859" cy="2327805"/>
          </a:xfrm>
        </p:grpSpPr>
        <p:sp>
          <p:nvSpPr>
            <p:cNvPr id="35" name="矩形 34"/>
            <p:cNvSpPr/>
            <p:nvPr/>
          </p:nvSpPr>
          <p:spPr>
            <a:xfrm>
              <a:off x="6039078" y="2394135"/>
              <a:ext cx="3372859" cy="2327805"/>
            </a:xfrm>
            <a:prstGeom prst="rect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PA-矩形 12"/>
            <p:cNvSpPr/>
            <p:nvPr>
              <p:custDataLst>
                <p:tags r:id="rId10"/>
              </p:custDataLst>
            </p:nvPr>
          </p:nvSpPr>
          <p:spPr>
            <a:xfrm>
              <a:off x="6562367" y="3178145"/>
              <a:ext cx="2326282" cy="11541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PA-椭圆 2"/>
            <p:cNvSpPr/>
            <p:nvPr>
              <p:custDataLst>
                <p:tags r:id="rId11"/>
              </p:custDataLst>
            </p:nvPr>
          </p:nvSpPr>
          <p:spPr>
            <a:xfrm>
              <a:off x="7512423" y="2680405"/>
              <a:ext cx="426170" cy="418330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38" name="PA-图片 38-135806"/>
          <p:cNvPicPr/>
          <p:nvPr>
            <p:custDataLst>
              <p:tags r:id="rId12"/>
            </p:custDataLst>
          </p:nvPr>
        </p:nvPicPr>
        <p:blipFill>
          <a:blip r:embed="rId13" cstate="screen"/>
          <a:srcRect/>
          <a:stretch>
            <a:fillRect/>
          </a:stretch>
        </p:blipFill>
        <p:spPr>
          <a:xfrm>
            <a:off x="1065121" y="3841148"/>
            <a:ext cx="3372860" cy="22485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056375" y="1868179"/>
            <a:ext cx="2697236" cy="1179213"/>
            <a:chOff x="2100233" y="4693798"/>
            <a:chExt cx="2697236" cy="1179213"/>
          </a:xfrm>
          <a:solidFill>
            <a:schemeClr val="bg1"/>
          </a:solidFill>
        </p:grpSpPr>
        <p:sp>
          <p:nvSpPr>
            <p:cNvPr id="9" name="PA-矩形 10"/>
            <p:cNvSpPr/>
            <p:nvPr>
              <p:custDataLst>
                <p:tags r:id="rId1"/>
              </p:custDataLst>
            </p:nvPr>
          </p:nvSpPr>
          <p:spPr>
            <a:xfrm>
              <a:off x="2100233" y="5172435"/>
              <a:ext cx="2697236" cy="7005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PA-矩形 11"/>
            <p:cNvSpPr/>
            <p:nvPr>
              <p:custDataLst>
                <p:tags r:id="rId2"/>
              </p:custDataLst>
            </p:nvPr>
          </p:nvSpPr>
          <p:spPr>
            <a:xfrm>
              <a:off x="2327864" y="4693798"/>
              <a:ext cx="2241974" cy="430374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99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32822" y="1239653"/>
            <a:ext cx="3259790" cy="4889685"/>
            <a:chOff x="1232822" y="1239653"/>
            <a:chExt cx="3259790" cy="4889685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232822" y="1239653"/>
              <a:ext cx="3259790" cy="4889685"/>
            </a:xfrm>
            <a:prstGeom prst="rect">
              <a:avLst/>
            </a:prstGeom>
          </p:spPr>
        </p:pic>
        <p:sp>
          <p:nvSpPr>
            <p:cNvPr id="8" name="任意多边形: 形状 7"/>
            <p:cNvSpPr/>
            <p:nvPr/>
          </p:nvSpPr>
          <p:spPr>
            <a:xfrm rot="5400000">
              <a:off x="-39009" y="3032061"/>
              <a:ext cx="2977972" cy="434309"/>
            </a:xfrm>
            <a:custGeom>
              <a:avLst/>
              <a:gdLst>
                <a:gd name="connsiteX0" fmla="*/ 5154159 w 5154159"/>
                <a:gd name="connsiteY0" fmla="*/ 754380 h 754380"/>
                <a:gd name="connsiteX1" fmla="*/ 0 w 5154159"/>
                <a:gd name="connsiteY1" fmla="*/ 754380 h 754380"/>
                <a:gd name="connsiteX2" fmla="*/ 28795 w 5154159"/>
                <a:gd name="connsiteY2" fmla="*/ 704190 h 754380"/>
                <a:gd name="connsiteX3" fmla="*/ 460443 w 5154159"/>
                <a:gd name="connsiteY3" fmla="*/ 159270 h 754380"/>
                <a:gd name="connsiteX4" fmla="*/ 812874 w 5154159"/>
                <a:gd name="connsiteY4" fmla="*/ 0 h 754380"/>
                <a:gd name="connsiteX5" fmla="*/ 4341286 w 5154159"/>
                <a:gd name="connsiteY5" fmla="*/ 0 h 754380"/>
                <a:gd name="connsiteX6" fmla="*/ 4693715 w 5154159"/>
                <a:gd name="connsiteY6" fmla="*/ 159270 h 754380"/>
                <a:gd name="connsiteX7" fmla="*/ 5125365 w 5154159"/>
                <a:gd name="connsiteY7" fmla="*/ 704190 h 754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54159" h="754380">
                  <a:moveTo>
                    <a:pt x="5154159" y="754380"/>
                  </a:moveTo>
                  <a:lnTo>
                    <a:pt x="0" y="754380"/>
                  </a:lnTo>
                  <a:lnTo>
                    <a:pt x="28795" y="704190"/>
                  </a:lnTo>
                  <a:lnTo>
                    <a:pt x="460443" y="159270"/>
                  </a:lnTo>
                  <a:cubicBezTo>
                    <a:pt x="539296" y="59726"/>
                    <a:pt x="671456" y="0"/>
                    <a:pt x="812874" y="0"/>
                  </a:cubicBezTo>
                  <a:lnTo>
                    <a:pt x="4341286" y="0"/>
                  </a:lnTo>
                  <a:cubicBezTo>
                    <a:pt x="4482702" y="0"/>
                    <a:pt x="4614864" y="59726"/>
                    <a:pt x="4693715" y="159270"/>
                  </a:cubicBezTo>
                  <a:lnTo>
                    <a:pt x="5125365" y="704190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25876" y="1868179"/>
            <a:ext cx="2697236" cy="1179213"/>
            <a:chOff x="2100233" y="4693798"/>
            <a:chExt cx="2697236" cy="1179213"/>
          </a:xfrm>
          <a:solidFill>
            <a:schemeClr val="bg1"/>
          </a:solidFill>
        </p:grpSpPr>
        <p:sp>
          <p:nvSpPr>
            <p:cNvPr id="18" name="PA-矩形 10"/>
            <p:cNvSpPr/>
            <p:nvPr>
              <p:custDataLst>
                <p:tags r:id="rId4"/>
              </p:custDataLst>
            </p:nvPr>
          </p:nvSpPr>
          <p:spPr>
            <a:xfrm>
              <a:off x="2100233" y="5172435"/>
              <a:ext cx="2697236" cy="7005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矩形 11"/>
            <p:cNvSpPr/>
            <p:nvPr>
              <p:custDataLst>
                <p:tags r:id="rId5"/>
              </p:custDataLst>
            </p:nvPr>
          </p:nvSpPr>
          <p:spPr>
            <a:xfrm>
              <a:off x="2327864" y="4693798"/>
              <a:ext cx="2241974" cy="430374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99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56375" y="3792445"/>
            <a:ext cx="2697236" cy="1179213"/>
            <a:chOff x="2100233" y="4693798"/>
            <a:chExt cx="2697236" cy="1179213"/>
          </a:xfrm>
          <a:solidFill>
            <a:schemeClr val="bg1"/>
          </a:solidFill>
        </p:grpSpPr>
        <p:sp>
          <p:nvSpPr>
            <p:cNvPr id="21" name="PA-矩形 10"/>
            <p:cNvSpPr/>
            <p:nvPr>
              <p:custDataLst>
                <p:tags r:id="rId6"/>
              </p:custDataLst>
            </p:nvPr>
          </p:nvSpPr>
          <p:spPr>
            <a:xfrm>
              <a:off x="2100233" y="5172435"/>
              <a:ext cx="2697236" cy="7005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矩形 11"/>
            <p:cNvSpPr/>
            <p:nvPr>
              <p:custDataLst>
                <p:tags r:id="rId7"/>
              </p:custDataLst>
            </p:nvPr>
          </p:nvSpPr>
          <p:spPr>
            <a:xfrm>
              <a:off x="2327864" y="4693798"/>
              <a:ext cx="2241974" cy="430374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99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425876" y="3792445"/>
            <a:ext cx="2697236" cy="1179213"/>
            <a:chOff x="2100233" y="4693798"/>
            <a:chExt cx="2697236" cy="1179213"/>
          </a:xfrm>
          <a:solidFill>
            <a:schemeClr val="bg1"/>
          </a:solidFill>
        </p:grpSpPr>
        <p:sp>
          <p:nvSpPr>
            <p:cNvPr id="24" name="PA-矩形 10"/>
            <p:cNvSpPr/>
            <p:nvPr>
              <p:custDataLst>
                <p:tags r:id="rId8"/>
              </p:custDataLst>
            </p:nvPr>
          </p:nvSpPr>
          <p:spPr>
            <a:xfrm>
              <a:off x="2100233" y="5172435"/>
              <a:ext cx="2697236" cy="7005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矩形 11"/>
            <p:cNvSpPr/>
            <p:nvPr>
              <p:custDataLst>
                <p:tags r:id="rId9"/>
              </p:custDataLst>
            </p:nvPr>
          </p:nvSpPr>
          <p:spPr>
            <a:xfrm>
              <a:off x="2327864" y="4693798"/>
              <a:ext cx="2241974" cy="430374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99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603378" y="1692671"/>
            <a:ext cx="6267322" cy="3730074"/>
            <a:chOff x="603378" y="1856793"/>
            <a:chExt cx="6267322" cy="3730074"/>
          </a:xfrm>
        </p:grpSpPr>
        <p:grpSp>
          <p:nvGrpSpPr>
            <p:cNvPr id="15" name="组合 14"/>
            <p:cNvGrpSpPr/>
            <p:nvPr/>
          </p:nvGrpSpPr>
          <p:grpSpPr>
            <a:xfrm>
              <a:off x="603378" y="1856793"/>
              <a:ext cx="6267322" cy="3730074"/>
              <a:chOff x="603378" y="1856793"/>
              <a:chExt cx="6267322" cy="373007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03378" y="1856793"/>
                <a:ext cx="5125618" cy="2752524"/>
              </a:xfrm>
              <a:prstGeom prst="rect">
                <a:avLst/>
              </a:prstGeom>
              <a:solidFill>
                <a:srgbClr val="FF3377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876918" y="2136292"/>
                <a:ext cx="5993782" cy="34505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Shape"/>
            <p:cNvSpPr/>
            <p:nvPr/>
          </p:nvSpPr>
          <p:spPr>
            <a:xfrm>
              <a:off x="2143980" y="3029786"/>
              <a:ext cx="679975" cy="49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93" y="13692"/>
                  </a:moveTo>
                  <a:lnTo>
                    <a:pt x="10114" y="15237"/>
                  </a:lnTo>
                  <a:cubicBezTo>
                    <a:pt x="10458" y="15355"/>
                    <a:pt x="11518" y="15826"/>
                    <a:pt x="11675" y="14955"/>
                  </a:cubicBezTo>
                  <a:cubicBezTo>
                    <a:pt x="11839" y="14046"/>
                    <a:pt x="10737" y="13811"/>
                    <a:pt x="10393" y="13692"/>
                  </a:cubicBezTo>
                  <a:moveTo>
                    <a:pt x="12834" y="12706"/>
                  </a:moveTo>
                  <a:cubicBezTo>
                    <a:pt x="12767" y="13329"/>
                    <a:pt x="12517" y="13631"/>
                    <a:pt x="12186" y="13737"/>
                  </a:cubicBezTo>
                  <a:cubicBezTo>
                    <a:pt x="12641" y="14064"/>
                    <a:pt x="12873" y="14567"/>
                    <a:pt x="12652" y="15439"/>
                  </a:cubicBezTo>
                  <a:cubicBezTo>
                    <a:pt x="12378" y="16521"/>
                    <a:pt x="11728" y="16613"/>
                    <a:pt x="10863" y="16386"/>
                  </a:cubicBezTo>
                  <a:lnTo>
                    <a:pt x="10653" y="17550"/>
                  </a:lnTo>
                  <a:lnTo>
                    <a:pt x="10147" y="17375"/>
                  </a:lnTo>
                  <a:lnTo>
                    <a:pt x="10354" y="16227"/>
                  </a:lnTo>
                  <a:cubicBezTo>
                    <a:pt x="10222" y="16182"/>
                    <a:pt x="10088" y="16133"/>
                    <a:pt x="9950" y="16081"/>
                  </a:cubicBezTo>
                  <a:lnTo>
                    <a:pt x="9741" y="17235"/>
                  </a:lnTo>
                  <a:lnTo>
                    <a:pt x="9235" y="17061"/>
                  </a:lnTo>
                  <a:lnTo>
                    <a:pt x="9445" y="15894"/>
                  </a:lnTo>
                  <a:cubicBezTo>
                    <a:pt x="9326" y="15852"/>
                    <a:pt x="9206" y="15808"/>
                    <a:pt x="9083" y="15765"/>
                  </a:cubicBezTo>
                  <a:lnTo>
                    <a:pt x="8424" y="15538"/>
                  </a:lnTo>
                  <a:lnTo>
                    <a:pt x="8675" y="14735"/>
                  </a:lnTo>
                  <a:cubicBezTo>
                    <a:pt x="8675" y="14735"/>
                    <a:pt x="9049" y="14872"/>
                    <a:pt x="9044" y="14862"/>
                  </a:cubicBezTo>
                  <a:cubicBezTo>
                    <a:pt x="9187" y="14911"/>
                    <a:pt x="9251" y="14781"/>
                    <a:pt x="9276" y="14695"/>
                  </a:cubicBezTo>
                  <a:lnTo>
                    <a:pt x="9608" y="12855"/>
                  </a:lnTo>
                  <a:cubicBezTo>
                    <a:pt x="9626" y="12862"/>
                    <a:pt x="9645" y="12868"/>
                    <a:pt x="9661" y="12874"/>
                  </a:cubicBezTo>
                  <a:cubicBezTo>
                    <a:pt x="9641" y="12862"/>
                    <a:pt x="9623" y="12855"/>
                    <a:pt x="9609" y="12850"/>
                  </a:cubicBezTo>
                  <a:lnTo>
                    <a:pt x="9845" y="11537"/>
                  </a:lnTo>
                  <a:cubicBezTo>
                    <a:pt x="9852" y="11388"/>
                    <a:pt x="9814" y="11200"/>
                    <a:pt x="9609" y="11129"/>
                  </a:cubicBezTo>
                  <a:cubicBezTo>
                    <a:pt x="9617" y="11121"/>
                    <a:pt x="9241" y="11002"/>
                    <a:pt x="9241" y="11002"/>
                  </a:cubicBezTo>
                  <a:lnTo>
                    <a:pt x="9376" y="10253"/>
                  </a:lnTo>
                  <a:lnTo>
                    <a:pt x="10075" y="10494"/>
                  </a:lnTo>
                  <a:lnTo>
                    <a:pt x="10074" y="10498"/>
                  </a:lnTo>
                  <a:cubicBezTo>
                    <a:pt x="10180" y="10534"/>
                    <a:pt x="10288" y="10569"/>
                    <a:pt x="10398" y="10603"/>
                  </a:cubicBezTo>
                  <a:lnTo>
                    <a:pt x="10606" y="9451"/>
                  </a:lnTo>
                  <a:lnTo>
                    <a:pt x="11113" y="9626"/>
                  </a:lnTo>
                  <a:lnTo>
                    <a:pt x="10909" y="10755"/>
                  </a:lnTo>
                  <a:cubicBezTo>
                    <a:pt x="11045" y="10798"/>
                    <a:pt x="11182" y="10842"/>
                    <a:pt x="11316" y="10887"/>
                  </a:cubicBezTo>
                  <a:lnTo>
                    <a:pt x="11518" y="9765"/>
                  </a:lnTo>
                  <a:lnTo>
                    <a:pt x="12025" y="9940"/>
                  </a:lnTo>
                  <a:lnTo>
                    <a:pt x="11817" y="11093"/>
                  </a:lnTo>
                  <a:cubicBezTo>
                    <a:pt x="12457" y="11398"/>
                    <a:pt x="12926" y="11855"/>
                    <a:pt x="12834" y="12706"/>
                  </a:cubicBezTo>
                  <a:moveTo>
                    <a:pt x="10800" y="8100"/>
                  </a:moveTo>
                  <a:cubicBezTo>
                    <a:pt x="8631" y="8100"/>
                    <a:pt x="6873" y="10518"/>
                    <a:pt x="6873" y="13500"/>
                  </a:cubicBezTo>
                  <a:cubicBezTo>
                    <a:pt x="6873" y="16482"/>
                    <a:pt x="8631" y="18900"/>
                    <a:pt x="10800" y="18900"/>
                  </a:cubicBezTo>
                  <a:cubicBezTo>
                    <a:pt x="12969" y="18900"/>
                    <a:pt x="14727" y="16482"/>
                    <a:pt x="14727" y="13500"/>
                  </a:cubicBezTo>
                  <a:cubicBezTo>
                    <a:pt x="14727" y="10518"/>
                    <a:pt x="12969" y="8100"/>
                    <a:pt x="10800" y="8100"/>
                  </a:cubicBezTo>
                  <a:moveTo>
                    <a:pt x="5400" y="8100"/>
                  </a:moveTo>
                  <a:lnTo>
                    <a:pt x="4418" y="8100"/>
                  </a:lnTo>
                  <a:cubicBezTo>
                    <a:pt x="4147" y="8100"/>
                    <a:pt x="3927" y="8402"/>
                    <a:pt x="3927" y="8775"/>
                  </a:cubicBezTo>
                  <a:cubicBezTo>
                    <a:pt x="3927" y="9148"/>
                    <a:pt x="4147" y="9450"/>
                    <a:pt x="4418" y="9450"/>
                  </a:cubicBezTo>
                  <a:lnTo>
                    <a:pt x="5400" y="9450"/>
                  </a:lnTo>
                  <a:cubicBezTo>
                    <a:pt x="5671" y="9450"/>
                    <a:pt x="5891" y="9148"/>
                    <a:pt x="5891" y="8775"/>
                  </a:cubicBezTo>
                  <a:cubicBezTo>
                    <a:pt x="5891" y="8402"/>
                    <a:pt x="5671" y="8100"/>
                    <a:pt x="5400" y="8100"/>
                  </a:cubicBezTo>
                  <a:moveTo>
                    <a:pt x="17182" y="17550"/>
                  </a:moveTo>
                  <a:lnTo>
                    <a:pt x="16200" y="17550"/>
                  </a:lnTo>
                  <a:cubicBezTo>
                    <a:pt x="15929" y="17550"/>
                    <a:pt x="15709" y="17853"/>
                    <a:pt x="15709" y="18225"/>
                  </a:cubicBezTo>
                  <a:cubicBezTo>
                    <a:pt x="15709" y="18598"/>
                    <a:pt x="15929" y="18900"/>
                    <a:pt x="16200" y="18900"/>
                  </a:cubicBezTo>
                  <a:lnTo>
                    <a:pt x="17182" y="18900"/>
                  </a:lnTo>
                  <a:cubicBezTo>
                    <a:pt x="17453" y="18900"/>
                    <a:pt x="17673" y="18598"/>
                    <a:pt x="17673" y="18225"/>
                  </a:cubicBezTo>
                  <a:cubicBezTo>
                    <a:pt x="17673" y="17853"/>
                    <a:pt x="17453" y="17550"/>
                    <a:pt x="17182" y="17550"/>
                  </a:cubicBezTo>
                  <a:moveTo>
                    <a:pt x="20127" y="8100"/>
                  </a:moveTo>
                  <a:cubicBezTo>
                    <a:pt x="19856" y="8100"/>
                    <a:pt x="19636" y="7798"/>
                    <a:pt x="19636" y="7425"/>
                  </a:cubicBezTo>
                  <a:cubicBezTo>
                    <a:pt x="19636" y="7052"/>
                    <a:pt x="19856" y="6750"/>
                    <a:pt x="20127" y="6750"/>
                  </a:cubicBezTo>
                  <a:cubicBezTo>
                    <a:pt x="20399" y="6750"/>
                    <a:pt x="20618" y="7052"/>
                    <a:pt x="20618" y="7425"/>
                  </a:cubicBezTo>
                  <a:cubicBezTo>
                    <a:pt x="20618" y="7798"/>
                    <a:pt x="20399" y="8100"/>
                    <a:pt x="20127" y="8100"/>
                  </a:cubicBezTo>
                  <a:moveTo>
                    <a:pt x="20618" y="17674"/>
                  </a:moveTo>
                  <a:cubicBezTo>
                    <a:pt x="20464" y="17599"/>
                    <a:pt x="20300" y="17550"/>
                    <a:pt x="20127" y="17550"/>
                  </a:cubicBezTo>
                  <a:cubicBezTo>
                    <a:pt x="19314" y="17550"/>
                    <a:pt x="18655" y="18457"/>
                    <a:pt x="18655" y="19575"/>
                  </a:cubicBezTo>
                  <a:cubicBezTo>
                    <a:pt x="18655" y="19813"/>
                    <a:pt x="18690" y="20038"/>
                    <a:pt x="18745" y="20250"/>
                  </a:cubicBezTo>
                  <a:lnTo>
                    <a:pt x="2855" y="20250"/>
                  </a:lnTo>
                  <a:cubicBezTo>
                    <a:pt x="2910" y="20038"/>
                    <a:pt x="2945" y="19813"/>
                    <a:pt x="2945" y="19575"/>
                  </a:cubicBezTo>
                  <a:cubicBezTo>
                    <a:pt x="2945" y="18457"/>
                    <a:pt x="2286" y="17550"/>
                    <a:pt x="1473" y="17550"/>
                  </a:cubicBezTo>
                  <a:cubicBezTo>
                    <a:pt x="1300" y="17550"/>
                    <a:pt x="1136" y="17599"/>
                    <a:pt x="982" y="17674"/>
                  </a:cubicBezTo>
                  <a:lnTo>
                    <a:pt x="982" y="9326"/>
                  </a:lnTo>
                  <a:cubicBezTo>
                    <a:pt x="1136" y="9402"/>
                    <a:pt x="1300" y="9450"/>
                    <a:pt x="1473" y="9450"/>
                  </a:cubicBezTo>
                  <a:cubicBezTo>
                    <a:pt x="2286" y="9450"/>
                    <a:pt x="2945" y="8544"/>
                    <a:pt x="2945" y="7425"/>
                  </a:cubicBezTo>
                  <a:cubicBezTo>
                    <a:pt x="2945" y="7187"/>
                    <a:pt x="2910" y="6962"/>
                    <a:pt x="2855" y="6750"/>
                  </a:cubicBezTo>
                  <a:lnTo>
                    <a:pt x="18745" y="6750"/>
                  </a:lnTo>
                  <a:cubicBezTo>
                    <a:pt x="18690" y="6962"/>
                    <a:pt x="18655" y="7187"/>
                    <a:pt x="18655" y="7425"/>
                  </a:cubicBezTo>
                  <a:cubicBezTo>
                    <a:pt x="18655" y="8544"/>
                    <a:pt x="19314" y="9450"/>
                    <a:pt x="20127" y="9450"/>
                  </a:cubicBezTo>
                  <a:cubicBezTo>
                    <a:pt x="20300" y="9450"/>
                    <a:pt x="20464" y="9402"/>
                    <a:pt x="20618" y="9326"/>
                  </a:cubicBezTo>
                  <a:cubicBezTo>
                    <a:pt x="20618" y="9326"/>
                    <a:pt x="20618" y="17674"/>
                    <a:pt x="20618" y="17674"/>
                  </a:cubicBezTo>
                  <a:close/>
                  <a:moveTo>
                    <a:pt x="20127" y="20250"/>
                  </a:moveTo>
                  <a:cubicBezTo>
                    <a:pt x="19856" y="20250"/>
                    <a:pt x="19636" y="19948"/>
                    <a:pt x="19636" y="19575"/>
                  </a:cubicBezTo>
                  <a:cubicBezTo>
                    <a:pt x="19636" y="19203"/>
                    <a:pt x="19856" y="18900"/>
                    <a:pt x="20127" y="18900"/>
                  </a:cubicBezTo>
                  <a:cubicBezTo>
                    <a:pt x="20399" y="18900"/>
                    <a:pt x="20618" y="19203"/>
                    <a:pt x="20618" y="19575"/>
                  </a:cubicBezTo>
                  <a:cubicBezTo>
                    <a:pt x="20618" y="19948"/>
                    <a:pt x="20399" y="20250"/>
                    <a:pt x="20127" y="20250"/>
                  </a:cubicBezTo>
                  <a:moveTo>
                    <a:pt x="1473" y="20250"/>
                  </a:moveTo>
                  <a:cubicBezTo>
                    <a:pt x="1201" y="20250"/>
                    <a:pt x="982" y="19948"/>
                    <a:pt x="982" y="19575"/>
                  </a:cubicBezTo>
                  <a:cubicBezTo>
                    <a:pt x="982" y="19203"/>
                    <a:pt x="1201" y="18900"/>
                    <a:pt x="1473" y="18900"/>
                  </a:cubicBezTo>
                  <a:cubicBezTo>
                    <a:pt x="1744" y="18900"/>
                    <a:pt x="1964" y="19203"/>
                    <a:pt x="1964" y="19575"/>
                  </a:cubicBezTo>
                  <a:cubicBezTo>
                    <a:pt x="1964" y="19948"/>
                    <a:pt x="1744" y="20250"/>
                    <a:pt x="1473" y="20250"/>
                  </a:cubicBezTo>
                  <a:moveTo>
                    <a:pt x="1473" y="6750"/>
                  </a:moveTo>
                  <a:cubicBezTo>
                    <a:pt x="1744" y="6750"/>
                    <a:pt x="1964" y="7052"/>
                    <a:pt x="1964" y="7425"/>
                  </a:cubicBezTo>
                  <a:cubicBezTo>
                    <a:pt x="1964" y="7798"/>
                    <a:pt x="1744" y="8100"/>
                    <a:pt x="1473" y="8100"/>
                  </a:cubicBezTo>
                  <a:cubicBezTo>
                    <a:pt x="1201" y="8100"/>
                    <a:pt x="982" y="7798"/>
                    <a:pt x="982" y="7425"/>
                  </a:cubicBezTo>
                  <a:cubicBezTo>
                    <a:pt x="982" y="7052"/>
                    <a:pt x="1201" y="6750"/>
                    <a:pt x="1473" y="6750"/>
                  </a:cubicBezTo>
                  <a:moveTo>
                    <a:pt x="20618" y="5400"/>
                  </a:moveTo>
                  <a:lnTo>
                    <a:pt x="982" y="5400"/>
                  </a:lnTo>
                  <a:cubicBezTo>
                    <a:pt x="440" y="5400"/>
                    <a:pt x="0" y="6004"/>
                    <a:pt x="0" y="6750"/>
                  </a:cubicBezTo>
                  <a:lnTo>
                    <a:pt x="0" y="20250"/>
                  </a:lnTo>
                  <a:cubicBezTo>
                    <a:pt x="0" y="20996"/>
                    <a:pt x="440" y="21600"/>
                    <a:pt x="982" y="21600"/>
                  </a:cubicBezTo>
                  <a:lnTo>
                    <a:pt x="20618" y="21600"/>
                  </a:lnTo>
                  <a:cubicBezTo>
                    <a:pt x="21160" y="21600"/>
                    <a:pt x="21600" y="20996"/>
                    <a:pt x="21600" y="20250"/>
                  </a:cubicBezTo>
                  <a:lnTo>
                    <a:pt x="21600" y="6750"/>
                  </a:lnTo>
                  <a:cubicBezTo>
                    <a:pt x="21600" y="6004"/>
                    <a:pt x="21160" y="5400"/>
                    <a:pt x="20618" y="5400"/>
                  </a:cubicBezTo>
                  <a:moveTo>
                    <a:pt x="10773" y="11584"/>
                  </a:moveTo>
                  <a:lnTo>
                    <a:pt x="10520" y="12985"/>
                  </a:lnTo>
                  <a:cubicBezTo>
                    <a:pt x="10807" y="13084"/>
                    <a:pt x="11689" y="13487"/>
                    <a:pt x="11832" y="12694"/>
                  </a:cubicBezTo>
                  <a:cubicBezTo>
                    <a:pt x="11981" y="11867"/>
                    <a:pt x="11059" y="11683"/>
                    <a:pt x="10773" y="11584"/>
                  </a:cubicBezTo>
                  <a:moveTo>
                    <a:pt x="2455" y="4050"/>
                  </a:moveTo>
                  <a:lnTo>
                    <a:pt x="19145" y="4050"/>
                  </a:lnTo>
                  <a:cubicBezTo>
                    <a:pt x="19417" y="4050"/>
                    <a:pt x="19636" y="3748"/>
                    <a:pt x="19636" y="3375"/>
                  </a:cubicBezTo>
                  <a:cubicBezTo>
                    <a:pt x="19636" y="3002"/>
                    <a:pt x="19417" y="2700"/>
                    <a:pt x="19145" y="2700"/>
                  </a:cubicBezTo>
                  <a:lnTo>
                    <a:pt x="2455" y="2700"/>
                  </a:lnTo>
                  <a:cubicBezTo>
                    <a:pt x="2183" y="2700"/>
                    <a:pt x="1964" y="3002"/>
                    <a:pt x="1964" y="3375"/>
                  </a:cubicBezTo>
                  <a:cubicBezTo>
                    <a:pt x="1964" y="3748"/>
                    <a:pt x="2183" y="4050"/>
                    <a:pt x="2455" y="4050"/>
                  </a:cubicBezTo>
                  <a:moveTo>
                    <a:pt x="4418" y="1350"/>
                  </a:moveTo>
                  <a:lnTo>
                    <a:pt x="17182" y="1350"/>
                  </a:lnTo>
                  <a:cubicBezTo>
                    <a:pt x="17453" y="1350"/>
                    <a:pt x="17673" y="1048"/>
                    <a:pt x="17673" y="675"/>
                  </a:cubicBezTo>
                  <a:cubicBezTo>
                    <a:pt x="17673" y="302"/>
                    <a:pt x="17453" y="0"/>
                    <a:pt x="17182" y="0"/>
                  </a:cubicBezTo>
                  <a:lnTo>
                    <a:pt x="4418" y="0"/>
                  </a:lnTo>
                  <a:cubicBezTo>
                    <a:pt x="4147" y="0"/>
                    <a:pt x="3927" y="302"/>
                    <a:pt x="3927" y="675"/>
                  </a:cubicBezTo>
                  <a:cubicBezTo>
                    <a:pt x="3927" y="1048"/>
                    <a:pt x="4147" y="1350"/>
                    <a:pt x="4418" y="1350"/>
                  </a:cubicBezTo>
                </a:path>
              </a:pathLst>
            </a:custGeom>
            <a:solidFill>
              <a:srgbClr val="FF6699"/>
            </a:solidFill>
            <a:ln w="12700">
              <a:noFill/>
              <a:miter lim="400000"/>
            </a:ln>
          </p:spPr>
          <p:txBody>
            <a:bodyPr lIns="76200" tIns="76200" rIns="76200" bIns="762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Shape"/>
            <p:cNvSpPr/>
            <p:nvPr/>
          </p:nvSpPr>
          <p:spPr>
            <a:xfrm>
              <a:off x="4786178" y="2844339"/>
              <a:ext cx="679975" cy="679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75" y="14727"/>
                  </a:moveTo>
                  <a:lnTo>
                    <a:pt x="17294" y="12764"/>
                  </a:lnTo>
                  <a:lnTo>
                    <a:pt x="19843" y="12764"/>
                  </a:lnTo>
                  <a:lnTo>
                    <a:pt x="19406" y="14727"/>
                  </a:lnTo>
                  <a:cubicBezTo>
                    <a:pt x="19406" y="14727"/>
                    <a:pt x="17075" y="14727"/>
                    <a:pt x="17075" y="14727"/>
                  </a:cubicBezTo>
                  <a:close/>
                  <a:moveTo>
                    <a:pt x="18752" y="17673"/>
                  </a:moveTo>
                  <a:lnTo>
                    <a:pt x="16748" y="17673"/>
                  </a:lnTo>
                  <a:lnTo>
                    <a:pt x="16967" y="15709"/>
                  </a:lnTo>
                  <a:lnTo>
                    <a:pt x="19188" y="15709"/>
                  </a:lnTo>
                  <a:cubicBezTo>
                    <a:pt x="19188" y="15709"/>
                    <a:pt x="18752" y="17673"/>
                    <a:pt x="18752" y="17673"/>
                  </a:cubicBezTo>
                  <a:close/>
                  <a:moveTo>
                    <a:pt x="17673" y="20618"/>
                  </a:moveTo>
                  <a:cubicBezTo>
                    <a:pt x="17131" y="20618"/>
                    <a:pt x="16691" y="20179"/>
                    <a:pt x="16691" y="19636"/>
                  </a:cubicBezTo>
                  <a:cubicBezTo>
                    <a:pt x="16691" y="19095"/>
                    <a:pt x="17131" y="18655"/>
                    <a:pt x="17673" y="18655"/>
                  </a:cubicBezTo>
                  <a:cubicBezTo>
                    <a:pt x="18215" y="18655"/>
                    <a:pt x="18655" y="19095"/>
                    <a:pt x="18655" y="19636"/>
                  </a:cubicBezTo>
                  <a:cubicBezTo>
                    <a:pt x="18655" y="20179"/>
                    <a:pt x="18215" y="20618"/>
                    <a:pt x="17673" y="20618"/>
                  </a:cubicBezTo>
                  <a:moveTo>
                    <a:pt x="16415" y="11782"/>
                  </a:moveTo>
                  <a:lnTo>
                    <a:pt x="13745" y="11782"/>
                  </a:lnTo>
                  <a:lnTo>
                    <a:pt x="13745" y="9818"/>
                  </a:lnTo>
                  <a:lnTo>
                    <a:pt x="16633" y="9818"/>
                  </a:lnTo>
                  <a:cubicBezTo>
                    <a:pt x="16633" y="9818"/>
                    <a:pt x="16415" y="11782"/>
                    <a:pt x="16415" y="11782"/>
                  </a:cubicBezTo>
                  <a:close/>
                  <a:moveTo>
                    <a:pt x="16088" y="14727"/>
                  </a:moveTo>
                  <a:lnTo>
                    <a:pt x="13745" y="14727"/>
                  </a:lnTo>
                  <a:lnTo>
                    <a:pt x="13745" y="12764"/>
                  </a:lnTo>
                  <a:lnTo>
                    <a:pt x="16306" y="12764"/>
                  </a:lnTo>
                  <a:cubicBezTo>
                    <a:pt x="16306" y="12764"/>
                    <a:pt x="16088" y="14727"/>
                    <a:pt x="16088" y="14727"/>
                  </a:cubicBezTo>
                  <a:close/>
                  <a:moveTo>
                    <a:pt x="15761" y="17673"/>
                  </a:moveTo>
                  <a:lnTo>
                    <a:pt x="13745" y="17673"/>
                  </a:lnTo>
                  <a:lnTo>
                    <a:pt x="13745" y="15709"/>
                  </a:lnTo>
                  <a:lnTo>
                    <a:pt x="15979" y="15709"/>
                  </a:lnTo>
                  <a:cubicBezTo>
                    <a:pt x="15979" y="15709"/>
                    <a:pt x="15761" y="17673"/>
                    <a:pt x="15761" y="17673"/>
                  </a:cubicBezTo>
                  <a:close/>
                  <a:moveTo>
                    <a:pt x="12764" y="11782"/>
                  </a:moveTo>
                  <a:lnTo>
                    <a:pt x="10094" y="11782"/>
                  </a:lnTo>
                  <a:lnTo>
                    <a:pt x="9876" y="9818"/>
                  </a:lnTo>
                  <a:lnTo>
                    <a:pt x="12764" y="9818"/>
                  </a:lnTo>
                  <a:cubicBezTo>
                    <a:pt x="12764" y="9818"/>
                    <a:pt x="12764" y="11782"/>
                    <a:pt x="12764" y="11782"/>
                  </a:cubicBezTo>
                  <a:close/>
                  <a:moveTo>
                    <a:pt x="12764" y="14727"/>
                  </a:moveTo>
                  <a:lnTo>
                    <a:pt x="10421" y="14727"/>
                  </a:lnTo>
                  <a:lnTo>
                    <a:pt x="10203" y="12764"/>
                  </a:lnTo>
                  <a:lnTo>
                    <a:pt x="12764" y="12764"/>
                  </a:lnTo>
                  <a:cubicBezTo>
                    <a:pt x="12764" y="12764"/>
                    <a:pt x="12764" y="14727"/>
                    <a:pt x="12764" y="14727"/>
                  </a:cubicBezTo>
                  <a:close/>
                  <a:moveTo>
                    <a:pt x="12764" y="17673"/>
                  </a:moveTo>
                  <a:lnTo>
                    <a:pt x="10748" y="17673"/>
                  </a:lnTo>
                  <a:lnTo>
                    <a:pt x="10531" y="15709"/>
                  </a:lnTo>
                  <a:lnTo>
                    <a:pt x="12764" y="15709"/>
                  </a:lnTo>
                  <a:cubicBezTo>
                    <a:pt x="12764" y="15709"/>
                    <a:pt x="12764" y="17673"/>
                    <a:pt x="12764" y="17673"/>
                  </a:cubicBezTo>
                  <a:close/>
                  <a:moveTo>
                    <a:pt x="8836" y="20618"/>
                  </a:moveTo>
                  <a:cubicBezTo>
                    <a:pt x="8294" y="20618"/>
                    <a:pt x="7855" y="20179"/>
                    <a:pt x="7855" y="19636"/>
                  </a:cubicBezTo>
                  <a:cubicBezTo>
                    <a:pt x="7855" y="19095"/>
                    <a:pt x="8294" y="18655"/>
                    <a:pt x="8836" y="18655"/>
                  </a:cubicBezTo>
                  <a:cubicBezTo>
                    <a:pt x="9379" y="18655"/>
                    <a:pt x="9818" y="19095"/>
                    <a:pt x="9818" y="19636"/>
                  </a:cubicBezTo>
                  <a:cubicBezTo>
                    <a:pt x="9818" y="20179"/>
                    <a:pt x="9379" y="20618"/>
                    <a:pt x="8836" y="20618"/>
                  </a:cubicBezTo>
                  <a:moveTo>
                    <a:pt x="7213" y="15709"/>
                  </a:moveTo>
                  <a:lnTo>
                    <a:pt x="9543" y="15709"/>
                  </a:lnTo>
                  <a:lnTo>
                    <a:pt x="9761" y="17673"/>
                  </a:lnTo>
                  <a:lnTo>
                    <a:pt x="7740" y="17673"/>
                  </a:lnTo>
                  <a:cubicBezTo>
                    <a:pt x="7740" y="17673"/>
                    <a:pt x="7213" y="15709"/>
                    <a:pt x="7213" y="15709"/>
                  </a:cubicBezTo>
                  <a:close/>
                  <a:moveTo>
                    <a:pt x="6950" y="14727"/>
                  </a:moveTo>
                  <a:lnTo>
                    <a:pt x="6423" y="12764"/>
                  </a:lnTo>
                  <a:lnTo>
                    <a:pt x="9215" y="12764"/>
                  </a:lnTo>
                  <a:lnTo>
                    <a:pt x="9434" y="14727"/>
                  </a:lnTo>
                  <a:cubicBezTo>
                    <a:pt x="9434" y="14727"/>
                    <a:pt x="6950" y="14727"/>
                    <a:pt x="6950" y="14727"/>
                  </a:cubicBezTo>
                  <a:close/>
                  <a:moveTo>
                    <a:pt x="5633" y="9818"/>
                  </a:moveTo>
                  <a:lnTo>
                    <a:pt x="8888" y="9818"/>
                  </a:lnTo>
                  <a:lnTo>
                    <a:pt x="9106" y="11782"/>
                  </a:lnTo>
                  <a:lnTo>
                    <a:pt x="6160" y="11782"/>
                  </a:lnTo>
                  <a:cubicBezTo>
                    <a:pt x="6160" y="11782"/>
                    <a:pt x="5633" y="9818"/>
                    <a:pt x="5633" y="9818"/>
                  </a:cubicBezTo>
                  <a:close/>
                  <a:moveTo>
                    <a:pt x="17621" y="9818"/>
                  </a:moveTo>
                  <a:lnTo>
                    <a:pt x="20497" y="9818"/>
                  </a:lnTo>
                  <a:lnTo>
                    <a:pt x="20061" y="11782"/>
                  </a:lnTo>
                  <a:lnTo>
                    <a:pt x="17403" y="11782"/>
                  </a:lnTo>
                  <a:cubicBezTo>
                    <a:pt x="17403" y="11782"/>
                    <a:pt x="17621" y="9818"/>
                    <a:pt x="17621" y="9818"/>
                  </a:cubicBezTo>
                  <a:close/>
                  <a:moveTo>
                    <a:pt x="19619" y="18282"/>
                  </a:moveTo>
                  <a:lnTo>
                    <a:pt x="19622" y="18283"/>
                  </a:lnTo>
                  <a:lnTo>
                    <a:pt x="21586" y="9447"/>
                  </a:lnTo>
                  <a:lnTo>
                    <a:pt x="21577" y="9444"/>
                  </a:lnTo>
                  <a:cubicBezTo>
                    <a:pt x="21586" y="9406"/>
                    <a:pt x="21600" y="9369"/>
                    <a:pt x="21600" y="9327"/>
                  </a:cubicBezTo>
                  <a:cubicBezTo>
                    <a:pt x="21600" y="9056"/>
                    <a:pt x="21380" y="8836"/>
                    <a:pt x="21109" y="8836"/>
                  </a:cubicBezTo>
                  <a:lnTo>
                    <a:pt x="5370" y="8836"/>
                  </a:lnTo>
                  <a:lnTo>
                    <a:pt x="4674" y="6241"/>
                  </a:lnTo>
                  <a:lnTo>
                    <a:pt x="4667" y="6243"/>
                  </a:lnTo>
                  <a:cubicBezTo>
                    <a:pt x="4606" y="6041"/>
                    <a:pt x="4425" y="5891"/>
                    <a:pt x="4203" y="5891"/>
                  </a:cubicBezTo>
                  <a:lnTo>
                    <a:pt x="491" y="5891"/>
                  </a:lnTo>
                  <a:cubicBezTo>
                    <a:pt x="220" y="5891"/>
                    <a:pt x="0" y="6110"/>
                    <a:pt x="0" y="6382"/>
                  </a:cubicBezTo>
                  <a:cubicBezTo>
                    <a:pt x="0" y="6653"/>
                    <a:pt x="220" y="6873"/>
                    <a:pt x="491" y="6873"/>
                  </a:cubicBezTo>
                  <a:lnTo>
                    <a:pt x="3827" y="6873"/>
                  </a:lnTo>
                  <a:lnTo>
                    <a:pt x="6893" y="18305"/>
                  </a:lnTo>
                  <a:lnTo>
                    <a:pt x="6894" y="18305"/>
                  </a:lnTo>
                  <a:cubicBezTo>
                    <a:pt x="6936" y="18443"/>
                    <a:pt x="7037" y="18555"/>
                    <a:pt x="7168" y="18613"/>
                  </a:cubicBezTo>
                  <a:cubicBezTo>
                    <a:pt x="6984" y="18912"/>
                    <a:pt x="6873" y="19260"/>
                    <a:pt x="6873" y="19636"/>
                  </a:cubicBezTo>
                  <a:cubicBezTo>
                    <a:pt x="6873" y="20721"/>
                    <a:pt x="7752" y="21600"/>
                    <a:pt x="8836" y="21600"/>
                  </a:cubicBezTo>
                  <a:cubicBezTo>
                    <a:pt x="9921" y="21600"/>
                    <a:pt x="10800" y="20721"/>
                    <a:pt x="10800" y="19636"/>
                  </a:cubicBezTo>
                  <a:cubicBezTo>
                    <a:pt x="10800" y="19277"/>
                    <a:pt x="10696" y="18945"/>
                    <a:pt x="10528" y="18655"/>
                  </a:cubicBezTo>
                  <a:lnTo>
                    <a:pt x="15981" y="18655"/>
                  </a:lnTo>
                  <a:cubicBezTo>
                    <a:pt x="15813" y="18945"/>
                    <a:pt x="15709" y="19277"/>
                    <a:pt x="15709" y="19636"/>
                  </a:cubicBezTo>
                  <a:cubicBezTo>
                    <a:pt x="15709" y="20721"/>
                    <a:pt x="16588" y="21600"/>
                    <a:pt x="17673" y="21600"/>
                  </a:cubicBezTo>
                  <a:cubicBezTo>
                    <a:pt x="18757" y="21600"/>
                    <a:pt x="19636" y="20721"/>
                    <a:pt x="19636" y="19636"/>
                  </a:cubicBezTo>
                  <a:cubicBezTo>
                    <a:pt x="19636" y="19260"/>
                    <a:pt x="19525" y="18912"/>
                    <a:pt x="19341" y="18613"/>
                  </a:cubicBezTo>
                  <a:cubicBezTo>
                    <a:pt x="19479" y="18552"/>
                    <a:pt x="19581" y="18430"/>
                    <a:pt x="19619" y="18282"/>
                  </a:cubicBezTo>
                  <a:moveTo>
                    <a:pt x="12907" y="7711"/>
                  </a:moveTo>
                  <a:cubicBezTo>
                    <a:pt x="12996" y="7800"/>
                    <a:pt x="13119" y="7855"/>
                    <a:pt x="13255" y="7855"/>
                  </a:cubicBezTo>
                  <a:cubicBezTo>
                    <a:pt x="13390" y="7855"/>
                    <a:pt x="13513" y="7800"/>
                    <a:pt x="13602" y="7711"/>
                  </a:cubicBezTo>
                  <a:lnTo>
                    <a:pt x="15565" y="5747"/>
                  </a:lnTo>
                  <a:cubicBezTo>
                    <a:pt x="15654" y="5658"/>
                    <a:pt x="15709" y="5536"/>
                    <a:pt x="15709" y="5400"/>
                  </a:cubicBezTo>
                  <a:cubicBezTo>
                    <a:pt x="15709" y="5129"/>
                    <a:pt x="15490" y="4910"/>
                    <a:pt x="15218" y="4910"/>
                  </a:cubicBezTo>
                  <a:cubicBezTo>
                    <a:pt x="15083" y="4910"/>
                    <a:pt x="14960" y="4964"/>
                    <a:pt x="14871" y="5053"/>
                  </a:cubicBezTo>
                  <a:lnTo>
                    <a:pt x="13745" y="6179"/>
                  </a:lnTo>
                  <a:lnTo>
                    <a:pt x="13745" y="491"/>
                  </a:lnTo>
                  <a:lnTo>
                    <a:pt x="13745" y="491"/>
                  </a:lnTo>
                  <a:cubicBezTo>
                    <a:pt x="13745" y="220"/>
                    <a:pt x="13526" y="0"/>
                    <a:pt x="13255" y="0"/>
                  </a:cubicBezTo>
                  <a:cubicBezTo>
                    <a:pt x="12983" y="0"/>
                    <a:pt x="12764" y="220"/>
                    <a:pt x="12764" y="491"/>
                  </a:cubicBezTo>
                  <a:lnTo>
                    <a:pt x="12764" y="6179"/>
                  </a:lnTo>
                  <a:lnTo>
                    <a:pt x="11638" y="5053"/>
                  </a:lnTo>
                  <a:cubicBezTo>
                    <a:pt x="11549" y="4964"/>
                    <a:pt x="11427" y="4910"/>
                    <a:pt x="11291" y="4910"/>
                  </a:cubicBezTo>
                  <a:cubicBezTo>
                    <a:pt x="11020" y="4910"/>
                    <a:pt x="10800" y="5129"/>
                    <a:pt x="10800" y="5400"/>
                  </a:cubicBezTo>
                  <a:cubicBezTo>
                    <a:pt x="10800" y="5536"/>
                    <a:pt x="10855" y="5658"/>
                    <a:pt x="10944" y="5747"/>
                  </a:cubicBezTo>
                  <a:cubicBezTo>
                    <a:pt x="10944" y="5747"/>
                    <a:pt x="12907" y="7711"/>
                    <a:pt x="12907" y="7711"/>
                  </a:cubicBezTo>
                  <a:close/>
                </a:path>
              </a:pathLst>
            </a:custGeom>
            <a:solidFill>
              <a:srgbClr val="FF6699"/>
            </a:solidFill>
            <a:ln w="12700">
              <a:noFill/>
              <a:miter lim="400000"/>
            </a:ln>
          </p:spPr>
          <p:txBody>
            <a:bodyPr lIns="76200" tIns="76200" rIns="76200" bIns="7620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b="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489353" y="3642203"/>
              <a:ext cx="19138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all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34"/>
            <p:cNvSpPr txBox="1"/>
            <p:nvPr/>
          </p:nvSpPr>
          <p:spPr>
            <a:xfrm>
              <a:off x="1274699" y="4103871"/>
              <a:ext cx="2343198" cy="945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请替换文字内容，修改文字内容，也可以直接复制你的内容到此请替换文字内容，修改文字内容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259932" y="3642203"/>
              <a:ext cx="191389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20000"/>
                </a:spcBef>
                <a:buFont typeface="Arial" panose="020B0604020202020204" pitchFamily="34" charset="0"/>
                <a:buNone/>
                <a:defRPr sz="3600" b="1" cap="all">
                  <a:gradFill>
                    <a:gsLst>
                      <a:gs pos="5000">
                        <a:srgbClr val="BD1032"/>
                      </a:gs>
                      <a:gs pos="36000">
                        <a:srgbClr val="55020D"/>
                      </a:gs>
                      <a:gs pos="68000">
                        <a:srgbClr val="E13377"/>
                      </a:gs>
                      <a:gs pos="100000">
                        <a:srgbClr val="ED8571"/>
                      </a:gs>
                    </a:gsLst>
                    <a:lin ang="54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latin typeface="微软雅黑" panose="020B0503020204020204" pitchFamily="34" charset="-122"/>
                  <a:ea typeface="微软雅黑" panose="020B0503020204020204" pitchFamily="34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b="0" i="0" u="none" strike="noStrike" kern="1200" cap="all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标题文本</a:t>
              </a:r>
              <a:endParaRPr kumimoji="0" lang="zh-CN" altLang="en-US" sz="2400" b="0" i="0" u="none" strike="noStrike" kern="1200" cap="all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TextBox 34"/>
            <p:cNvSpPr txBox="1"/>
            <p:nvPr/>
          </p:nvSpPr>
          <p:spPr>
            <a:xfrm>
              <a:off x="4000754" y="4103871"/>
              <a:ext cx="2343198" cy="945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4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请替换文字内容，修改文字内容，也可以直接复制你的内容到此请替换文字内容，修改文字内容</a:t>
              </a:r>
              <a:endPara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000499" y="2019753"/>
            <a:ext cx="7548246" cy="3760996"/>
            <a:chOff x="4000499" y="2183875"/>
            <a:chExt cx="7548246" cy="3760996"/>
          </a:xfrm>
        </p:grpSpPr>
        <p:sp>
          <p:nvSpPr>
            <p:cNvPr id="2" name="矩形 1"/>
            <p:cNvSpPr/>
            <p:nvPr/>
          </p:nvSpPr>
          <p:spPr>
            <a:xfrm>
              <a:off x="4000499" y="5007350"/>
              <a:ext cx="7518401" cy="937521"/>
            </a:xfrm>
            <a:prstGeom prst="rect">
              <a:avLst/>
            </a:prstGeom>
            <a:solidFill>
              <a:srgbClr val="FF66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7606030" y="2183875"/>
              <a:ext cx="3942715" cy="2401996"/>
              <a:chOff x="7606030" y="2183875"/>
              <a:chExt cx="3942715" cy="2401996"/>
            </a:xfrm>
          </p:grpSpPr>
          <p:sp>
            <p:nvSpPr>
              <p:cNvPr id="5" name="文本框 4"/>
              <p:cNvSpPr txBox="1"/>
              <p:nvPr/>
            </p:nvSpPr>
            <p:spPr>
              <a:xfrm>
                <a:off x="7606142" y="2183875"/>
                <a:ext cx="2229323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spcBef>
                    <a:spcPct val="20000"/>
                  </a:spcBef>
                  <a:buFont typeface="Arial" panose="020B0604020202020204" pitchFamily="34" charset="0"/>
                  <a:buNone/>
                  <a:defRPr sz="3600" b="1" cap="all">
                    <a:gradFill>
                      <a:gsLst>
                        <a:gs pos="5000">
                          <a:srgbClr val="BD1032"/>
                        </a:gs>
                        <a:gs pos="36000">
                          <a:srgbClr val="55020D"/>
                        </a:gs>
                        <a:gs pos="68000">
                          <a:srgbClr val="E13377"/>
                        </a:gs>
                        <a:gs pos="100000">
                          <a:srgbClr val="ED857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0" i="0" u="none" strike="noStrike" kern="1200" cap="all" spc="60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标题文本</a:t>
                </a:r>
                <a:endParaRPr kumimoji="0" lang="zh-CN" altLang="en-US" sz="2400" b="0" i="0" u="none" strike="noStrike" kern="1200" cap="all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" name="文本框 5"/>
              <p:cNvSpPr txBox="1"/>
              <p:nvPr/>
            </p:nvSpPr>
            <p:spPr>
              <a:xfrm>
                <a:off x="7606142" y="3497660"/>
                <a:ext cx="228857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>
                  <a:spcBef>
                    <a:spcPct val="20000"/>
                  </a:spcBef>
                  <a:buFont typeface="Arial" panose="020B0604020202020204" pitchFamily="34" charset="0"/>
                  <a:buNone/>
                  <a:defRPr sz="3600" b="1" cap="all">
                    <a:gradFill>
                      <a:gsLst>
                        <a:gs pos="5000">
                          <a:srgbClr val="BD1032"/>
                        </a:gs>
                        <a:gs pos="36000">
                          <a:srgbClr val="55020D"/>
                        </a:gs>
                        <a:gs pos="68000">
                          <a:srgbClr val="E13377"/>
                        </a:gs>
                        <a:gs pos="100000">
                          <a:srgbClr val="ED8571"/>
                        </a:gs>
                      </a:gsLst>
                      <a:lin ang="5400000" scaled="1"/>
                    </a:gradFill>
                    <a:latin typeface="微软雅黑" panose="020B0503020204020204" pitchFamily="34" charset="-122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0" i="0" u="none" strike="noStrike" kern="1200" cap="all" spc="600" normalizeH="0" baseline="0" noProof="0" dirty="0">
                    <a:ln>
                      <a:noFill/>
                    </a:ln>
                    <a:solidFill>
                      <a:prstClr val="black">
                        <a:lumMod val="75000"/>
                        <a:lumOff val="25000"/>
                      </a:prstClr>
                    </a:solidFill>
                    <a:effectLst/>
                    <a:uLnTx/>
                    <a:uFillTx/>
                    <a:latin typeface="+mn-lt"/>
                    <a:ea typeface="+mn-ea"/>
                    <a:cs typeface="+mn-ea"/>
                    <a:sym typeface="+mn-lt"/>
                  </a:rPr>
                  <a:t>标题文本</a:t>
                </a:r>
                <a:endParaRPr kumimoji="0" lang="zh-CN" altLang="en-US" sz="2400" b="0" i="0" u="none" strike="noStrike" kern="1200" cap="all" spc="600" normalizeH="0" baseline="0" noProof="0" dirty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TextBox 34"/>
              <p:cNvSpPr txBox="1"/>
              <p:nvPr/>
            </p:nvSpPr>
            <p:spPr>
              <a:xfrm>
                <a:off x="7606030" y="2645410"/>
                <a:ext cx="3837305" cy="626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请替换文字内容，修改文字内容，也可以直接复制你的内容到此请替换文字内容，修改文字内容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TextBox 34"/>
              <p:cNvSpPr txBox="1"/>
              <p:nvPr/>
            </p:nvSpPr>
            <p:spPr>
              <a:xfrm>
                <a:off x="7711440" y="3959225"/>
                <a:ext cx="3837305" cy="6266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4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请替换文字内容，修改文字内容，也可以直接复制你的内容到此请替换文字内容，修改文字内容</a:t>
                </a: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lock Arc 51"/>
          <p:cNvSpPr/>
          <p:nvPr/>
        </p:nvSpPr>
        <p:spPr>
          <a:xfrm>
            <a:off x="1234124" y="2305545"/>
            <a:ext cx="2217857" cy="221666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anchor="ctr"/>
          <a:lstStyle/>
          <a:p>
            <a:pPr marL="0" marR="0" lvl="0" indent="0" algn="ctr" defTabSz="13754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Block Arc 52"/>
          <p:cNvSpPr/>
          <p:nvPr/>
        </p:nvSpPr>
        <p:spPr>
          <a:xfrm rot="10800000">
            <a:off x="3109143" y="2301310"/>
            <a:ext cx="2217857" cy="221878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3" rIns="91406" bIns="45703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9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Block Arc 53"/>
          <p:cNvSpPr/>
          <p:nvPr/>
        </p:nvSpPr>
        <p:spPr>
          <a:xfrm>
            <a:off x="4986278" y="2305545"/>
            <a:ext cx="2217857" cy="221666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anchor="ctr"/>
          <a:lstStyle/>
          <a:p>
            <a:pPr marL="0" marR="0" lvl="0" indent="0" algn="ctr" defTabSz="13754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Block Arc 54"/>
          <p:cNvSpPr/>
          <p:nvPr/>
        </p:nvSpPr>
        <p:spPr>
          <a:xfrm rot="10800000">
            <a:off x="6861298" y="2301310"/>
            <a:ext cx="2217857" cy="2218781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E66C7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3" rIns="91406" bIns="45703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9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Block Arc 55"/>
          <p:cNvSpPr/>
          <p:nvPr/>
        </p:nvSpPr>
        <p:spPr>
          <a:xfrm>
            <a:off x="8738435" y="2305545"/>
            <a:ext cx="2217857" cy="2216664"/>
          </a:xfrm>
          <a:prstGeom prst="blockArc">
            <a:avLst>
              <a:gd name="adj1" fmla="val 10800000"/>
              <a:gd name="adj2" fmla="val 3"/>
              <a:gd name="adj3" fmla="val 15291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anchor="ctr"/>
          <a:lstStyle/>
          <a:p>
            <a:pPr marL="0" marR="0" lvl="0" indent="0" algn="ctr" defTabSz="13754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25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Freeform 62"/>
          <p:cNvSpPr/>
          <p:nvPr/>
        </p:nvSpPr>
        <p:spPr>
          <a:xfrm>
            <a:off x="1703937" y="2792491"/>
            <a:ext cx="1288811" cy="128934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243796" tIns="243796" rIns="210639" bIns="210639" spcCol="1204" anchor="ctr"/>
          <a:lstStyle/>
          <a:p>
            <a:pPr marL="0" marR="0" lvl="0" indent="0" algn="ctr" defTabSz="11849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01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Freeform 63"/>
          <p:cNvSpPr/>
          <p:nvPr/>
        </p:nvSpPr>
        <p:spPr>
          <a:xfrm>
            <a:off x="3583190" y="2792491"/>
            <a:ext cx="1288811" cy="128934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3" rIns="91406" bIns="45703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02</a:t>
            </a:r>
            <a:endParaRPr kumimoji="0" 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9" name="Freeform 64"/>
          <p:cNvSpPr/>
          <p:nvPr/>
        </p:nvSpPr>
        <p:spPr>
          <a:xfrm>
            <a:off x="5462441" y="2792491"/>
            <a:ext cx="1288811" cy="128934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243796" tIns="243796" rIns="210639" bIns="210639" spcCol="1204" anchor="ctr"/>
          <a:lstStyle/>
          <a:p>
            <a:pPr marL="0" marR="0" lvl="0" indent="0" algn="ctr" defTabSz="11849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Freeform 65"/>
          <p:cNvSpPr/>
          <p:nvPr/>
        </p:nvSpPr>
        <p:spPr>
          <a:xfrm>
            <a:off x="7341694" y="2792491"/>
            <a:ext cx="1288811" cy="128934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E66C7D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3" rIns="91406" bIns="45703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cs typeface="+mn-ea"/>
                <a:sym typeface="+mn-lt"/>
              </a:rPr>
              <a:t>04</a:t>
            </a:r>
            <a:endParaRPr kumimoji="0" 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Freeform 66"/>
          <p:cNvSpPr/>
          <p:nvPr/>
        </p:nvSpPr>
        <p:spPr>
          <a:xfrm>
            <a:off x="9223062" y="2792491"/>
            <a:ext cx="1286696" cy="1289349"/>
          </a:xfrm>
          <a:custGeom>
            <a:avLst/>
            <a:gdLst>
              <a:gd name="connsiteX0" fmla="*/ 0 w 905504"/>
              <a:gd name="connsiteY0" fmla="*/ 452752 h 905504"/>
              <a:gd name="connsiteX1" fmla="*/ 132608 w 905504"/>
              <a:gd name="connsiteY1" fmla="*/ 132608 h 905504"/>
              <a:gd name="connsiteX2" fmla="*/ 452752 w 905504"/>
              <a:gd name="connsiteY2" fmla="*/ 0 h 905504"/>
              <a:gd name="connsiteX3" fmla="*/ 772896 w 905504"/>
              <a:gd name="connsiteY3" fmla="*/ 132608 h 905504"/>
              <a:gd name="connsiteX4" fmla="*/ 905504 w 905504"/>
              <a:gd name="connsiteY4" fmla="*/ 452752 h 905504"/>
              <a:gd name="connsiteX5" fmla="*/ 772896 w 905504"/>
              <a:gd name="connsiteY5" fmla="*/ 772896 h 905504"/>
              <a:gd name="connsiteX6" fmla="*/ 452752 w 905504"/>
              <a:gd name="connsiteY6" fmla="*/ 905504 h 905504"/>
              <a:gd name="connsiteX7" fmla="*/ 132608 w 905504"/>
              <a:gd name="connsiteY7" fmla="*/ 772896 h 905504"/>
              <a:gd name="connsiteX8" fmla="*/ 0 w 905504"/>
              <a:gd name="connsiteY8" fmla="*/ 452752 h 905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243796" tIns="243796" rIns="210639" bIns="210639" spcCol="1204" anchor="ctr"/>
          <a:lstStyle/>
          <a:p>
            <a:pPr marL="0" marR="0" lvl="0" indent="0" algn="ctr" defTabSz="118491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defRPr/>
            </a:pPr>
            <a:r>
              <a: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05</a:t>
            </a: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1059568" y="4568785"/>
            <a:ext cx="2049576" cy="338437"/>
          </a:xfrm>
          <a:prstGeom prst="rect">
            <a:avLst/>
          </a:prstGeom>
        </p:spPr>
        <p:txBody>
          <a:bodyPr vert="horz" lIns="0" tIns="98467" rIns="0" bIns="98467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1059566" y="4933781"/>
            <a:ext cx="2173097" cy="548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4" name="Text Placeholder 7"/>
          <p:cNvSpPr txBox="1"/>
          <p:nvPr/>
        </p:nvSpPr>
        <p:spPr>
          <a:xfrm>
            <a:off x="3262872" y="1605733"/>
            <a:ext cx="2049576" cy="338437"/>
          </a:xfrm>
          <a:prstGeom prst="rect">
            <a:avLst/>
          </a:prstGeom>
        </p:spPr>
        <p:txBody>
          <a:bodyPr vert="horz" lIns="0" tIns="98467" rIns="0" bIns="98467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5" name="Text Placeholder 2"/>
          <p:cNvSpPr txBox="1"/>
          <p:nvPr/>
        </p:nvSpPr>
        <p:spPr>
          <a:xfrm>
            <a:off x="3262870" y="1970727"/>
            <a:ext cx="2173097" cy="548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5159158" y="4704291"/>
            <a:ext cx="2049576" cy="338437"/>
          </a:xfrm>
          <a:prstGeom prst="rect">
            <a:avLst/>
          </a:prstGeom>
        </p:spPr>
        <p:txBody>
          <a:bodyPr vert="horz" lIns="0" tIns="98467" rIns="0" bIns="98467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7" name="Text Placeholder 2"/>
          <p:cNvSpPr txBox="1"/>
          <p:nvPr/>
        </p:nvSpPr>
        <p:spPr>
          <a:xfrm>
            <a:off x="5159156" y="5069285"/>
            <a:ext cx="2173097" cy="548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38" name="Text Placeholder 7"/>
          <p:cNvSpPr txBox="1"/>
          <p:nvPr/>
        </p:nvSpPr>
        <p:spPr>
          <a:xfrm>
            <a:off x="7001265" y="1650901"/>
            <a:ext cx="2049576" cy="338437"/>
          </a:xfrm>
          <a:prstGeom prst="rect">
            <a:avLst/>
          </a:prstGeom>
        </p:spPr>
        <p:txBody>
          <a:bodyPr vert="horz" lIns="0" tIns="98467" rIns="0" bIns="98467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39" name="Text Placeholder 2"/>
          <p:cNvSpPr txBox="1"/>
          <p:nvPr/>
        </p:nvSpPr>
        <p:spPr>
          <a:xfrm>
            <a:off x="7001263" y="2015895"/>
            <a:ext cx="2173097" cy="548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9060090" y="4686224"/>
            <a:ext cx="2049576" cy="338437"/>
          </a:xfrm>
          <a:prstGeom prst="rect">
            <a:avLst/>
          </a:prstGeom>
        </p:spPr>
        <p:txBody>
          <a:bodyPr vert="horz" lIns="0" tIns="98467" rIns="0" bIns="98467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+mn-lt"/>
                <a:cs typeface="+mn-ea"/>
                <a:sym typeface="+mn-lt"/>
              </a:rPr>
              <a:t>文字内容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+mn-lt"/>
              <a:cs typeface="+mn-ea"/>
              <a:sym typeface="+mn-lt"/>
            </a:endParaRPr>
          </a:p>
        </p:txBody>
      </p:sp>
      <p:sp>
        <p:nvSpPr>
          <p:cNvPr id="41" name="Text Placeholder 2"/>
          <p:cNvSpPr txBox="1"/>
          <p:nvPr/>
        </p:nvSpPr>
        <p:spPr>
          <a:xfrm>
            <a:off x="9060090" y="5051218"/>
            <a:ext cx="2173097" cy="548595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latin typeface="+mn-lt"/>
                <a:cs typeface="+mn-ea"/>
                <a:sym typeface="+mn-lt"/>
              </a:rPr>
              <a:t>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latin typeface="+mn-lt"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1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" presetClass="entr" presetSubtype="1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5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4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4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4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4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4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4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4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1"/>
          <p:cNvGrpSpPr/>
          <p:nvPr/>
        </p:nvGrpSpPr>
        <p:grpSpPr>
          <a:xfrm>
            <a:off x="3540099" y="2541976"/>
            <a:ext cx="1789992" cy="932648"/>
            <a:chOff x="3913901" y="5865040"/>
            <a:chExt cx="3322518" cy="1730427"/>
          </a:xfrm>
        </p:grpSpPr>
        <p:cxnSp>
          <p:nvCxnSpPr>
            <p:cNvPr id="50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 cap="flat" cmpd="sng" algn="ctr">
              <a:solidFill>
                <a:srgbClr val="7F7F7F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51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 cap="flat" cmpd="sng" algn="ctr">
              <a:solidFill>
                <a:srgbClr val="7F7F7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2" name="Group 53"/>
          <p:cNvGrpSpPr/>
          <p:nvPr/>
        </p:nvGrpSpPr>
        <p:grpSpPr>
          <a:xfrm>
            <a:off x="1500881" y="2501734"/>
            <a:ext cx="999431" cy="1000108"/>
            <a:chOff x="7683929" y="9649657"/>
            <a:chExt cx="1999231" cy="1999752"/>
          </a:xfrm>
        </p:grpSpPr>
        <p:grpSp>
          <p:nvGrpSpPr>
            <p:cNvPr id="53" name="Group 78"/>
            <p:cNvGrpSpPr/>
            <p:nvPr/>
          </p:nvGrpSpPr>
          <p:grpSpPr>
            <a:xfrm rot="21316916">
              <a:off x="7683929" y="9649657"/>
              <a:ext cx="1999231" cy="1999752"/>
              <a:chOff x="5013110" y="5059616"/>
              <a:chExt cx="3378533" cy="3379413"/>
            </a:xfrm>
          </p:grpSpPr>
          <p:sp>
            <p:nvSpPr>
              <p:cNvPr id="55" name="Oval 81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ysClr val="window" lastClr="FFFFFF">
                  <a:lumMod val="7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Oval 82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E66C7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4" name="Freeform 3"/>
            <p:cNvSpPr>
              <a:spLocks noChangeArrowheads="1"/>
            </p:cNvSpPr>
            <p:nvPr/>
          </p:nvSpPr>
          <p:spPr bwMode="auto">
            <a:xfrm>
              <a:off x="8300770" y="10295371"/>
              <a:ext cx="804670" cy="648009"/>
            </a:xfrm>
            <a:custGeom>
              <a:avLst/>
              <a:gdLst>
                <a:gd name="T0" fmla="*/ 487 w 497"/>
                <a:gd name="T1" fmla="*/ 71 h 400"/>
                <a:gd name="T2" fmla="*/ 487 w 497"/>
                <a:gd name="T3" fmla="*/ 71 h 400"/>
                <a:gd name="T4" fmla="*/ 372 w 497"/>
                <a:gd name="T5" fmla="*/ 0 h 400"/>
                <a:gd name="T6" fmla="*/ 354 w 497"/>
                <a:gd name="T7" fmla="*/ 0 h 400"/>
                <a:gd name="T8" fmla="*/ 248 w 497"/>
                <a:gd name="T9" fmla="*/ 71 h 400"/>
                <a:gd name="T10" fmla="*/ 142 w 497"/>
                <a:gd name="T11" fmla="*/ 0 h 400"/>
                <a:gd name="T12" fmla="*/ 123 w 497"/>
                <a:gd name="T13" fmla="*/ 0 h 400"/>
                <a:gd name="T14" fmla="*/ 8 w 497"/>
                <a:gd name="T15" fmla="*/ 71 h 400"/>
                <a:gd name="T16" fmla="*/ 0 w 497"/>
                <a:gd name="T17" fmla="*/ 89 h 400"/>
                <a:gd name="T18" fmla="*/ 0 w 497"/>
                <a:gd name="T19" fmla="*/ 382 h 400"/>
                <a:gd name="T20" fmla="*/ 8 w 497"/>
                <a:gd name="T21" fmla="*/ 390 h 400"/>
                <a:gd name="T22" fmla="*/ 26 w 497"/>
                <a:gd name="T23" fmla="*/ 390 h 400"/>
                <a:gd name="T24" fmla="*/ 132 w 497"/>
                <a:gd name="T25" fmla="*/ 328 h 400"/>
                <a:gd name="T26" fmla="*/ 239 w 497"/>
                <a:gd name="T27" fmla="*/ 390 h 400"/>
                <a:gd name="T28" fmla="*/ 257 w 497"/>
                <a:gd name="T29" fmla="*/ 390 h 400"/>
                <a:gd name="T30" fmla="*/ 363 w 497"/>
                <a:gd name="T31" fmla="*/ 328 h 400"/>
                <a:gd name="T32" fmla="*/ 470 w 497"/>
                <a:gd name="T33" fmla="*/ 390 h 400"/>
                <a:gd name="T34" fmla="*/ 478 w 497"/>
                <a:gd name="T35" fmla="*/ 399 h 400"/>
                <a:gd name="T36" fmla="*/ 487 w 497"/>
                <a:gd name="T37" fmla="*/ 390 h 400"/>
                <a:gd name="T38" fmla="*/ 496 w 497"/>
                <a:gd name="T39" fmla="*/ 382 h 400"/>
                <a:gd name="T40" fmla="*/ 496 w 497"/>
                <a:gd name="T41" fmla="*/ 89 h 400"/>
                <a:gd name="T42" fmla="*/ 487 w 497"/>
                <a:gd name="T43" fmla="*/ 71 h 400"/>
                <a:gd name="T44" fmla="*/ 115 w 497"/>
                <a:gd name="T45" fmla="*/ 293 h 400"/>
                <a:gd name="T46" fmla="*/ 115 w 497"/>
                <a:gd name="T47" fmla="*/ 293 h 400"/>
                <a:gd name="T48" fmla="*/ 35 w 497"/>
                <a:gd name="T49" fmla="*/ 346 h 400"/>
                <a:gd name="T50" fmla="*/ 35 w 497"/>
                <a:gd name="T51" fmla="*/ 98 h 400"/>
                <a:gd name="T52" fmla="*/ 115 w 497"/>
                <a:gd name="T53" fmla="*/ 44 h 400"/>
                <a:gd name="T54" fmla="*/ 115 w 497"/>
                <a:gd name="T55" fmla="*/ 293 h 400"/>
                <a:gd name="T56" fmla="*/ 230 w 497"/>
                <a:gd name="T57" fmla="*/ 346 h 400"/>
                <a:gd name="T58" fmla="*/ 230 w 497"/>
                <a:gd name="T59" fmla="*/ 346 h 400"/>
                <a:gd name="T60" fmla="*/ 150 w 497"/>
                <a:gd name="T61" fmla="*/ 293 h 400"/>
                <a:gd name="T62" fmla="*/ 150 w 497"/>
                <a:gd name="T63" fmla="*/ 44 h 400"/>
                <a:gd name="T64" fmla="*/ 230 w 497"/>
                <a:gd name="T65" fmla="*/ 98 h 400"/>
                <a:gd name="T66" fmla="*/ 230 w 497"/>
                <a:gd name="T67" fmla="*/ 346 h 400"/>
                <a:gd name="T68" fmla="*/ 345 w 497"/>
                <a:gd name="T69" fmla="*/ 293 h 400"/>
                <a:gd name="T70" fmla="*/ 345 w 497"/>
                <a:gd name="T71" fmla="*/ 293 h 400"/>
                <a:gd name="T72" fmla="*/ 266 w 497"/>
                <a:gd name="T73" fmla="*/ 346 h 400"/>
                <a:gd name="T74" fmla="*/ 266 w 497"/>
                <a:gd name="T75" fmla="*/ 98 h 400"/>
                <a:gd name="T76" fmla="*/ 345 w 497"/>
                <a:gd name="T77" fmla="*/ 44 h 400"/>
                <a:gd name="T78" fmla="*/ 345 w 497"/>
                <a:gd name="T79" fmla="*/ 293 h 400"/>
                <a:gd name="T80" fmla="*/ 461 w 497"/>
                <a:gd name="T81" fmla="*/ 346 h 400"/>
                <a:gd name="T82" fmla="*/ 461 w 497"/>
                <a:gd name="T83" fmla="*/ 346 h 400"/>
                <a:gd name="T84" fmla="*/ 380 w 497"/>
                <a:gd name="T85" fmla="*/ 293 h 400"/>
                <a:gd name="T86" fmla="*/ 380 w 497"/>
                <a:gd name="T87" fmla="*/ 44 h 400"/>
                <a:gd name="T88" fmla="*/ 461 w 497"/>
                <a:gd name="T89" fmla="*/ 98 h 400"/>
                <a:gd name="T90" fmla="*/ 461 w 497"/>
                <a:gd name="T91" fmla="*/ 34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97" h="400">
                  <a:moveTo>
                    <a:pt x="487" y="71"/>
                  </a:moveTo>
                  <a:lnTo>
                    <a:pt x="487" y="71"/>
                  </a:lnTo>
                  <a:cubicBezTo>
                    <a:pt x="372" y="0"/>
                    <a:pt x="372" y="0"/>
                    <a:pt x="372" y="0"/>
                  </a:cubicBezTo>
                  <a:cubicBezTo>
                    <a:pt x="363" y="0"/>
                    <a:pt x="363" y="0"/>
                    <a:pt x="354" y="0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32" y="0"/>
                    <a:pt x="132" y="0"/>
                    <a:pt x="123" y="0"/>
                  </a:cubicBezTo>
                  <a:cubicBezTo>
                    <a:pt x="8" y="71"/>
                    <a:pt x="8" y="71"/>
                    <a:pt x="8" y="71"/>
                  </a:cubicBezTo>
                  <a:cubicBezTo>
                    <a:pt x="0" y="80"/>
                    <a:pt x="0" y="80"/>
                    <a:pt x="0" y="89"/>
                  </a:cubicBezTo>
                  <a:cubicBezTo>
                    <a:pt x="0" y="382"/>
                    <a:pt x="0" y="382"/>
                    <a:pt x="0" y="382"/>
                  </a:cubicBezTo>
                  <a:cubicBezTo>
                    <a:pt x="0" y="382"/>
                    <a:pt x="0" y="390"/>
                    <a:pt x="8" y="390"/>
                  </a:cubicBezTo>
                  <a:cubicBezTo>
                    <a:pt x="8" y="399"/>
                    <a:pt x="17" y="399"/>
                    <a:pt x="26" y="390"/>
                  </a:cubicBezTo>
                  <a:cubicBezTo>
                    <a:pt x="132" y="328"/>
                    <a:pt x="132" y="328"/>
                    <a:pt x="132" y="328"/>
                  </a:cubicBezTo>
                  <a:cubicBezTo>
                    <a:pt x="239" y="390"/>
                    <a:pt x="239" y="390"/>
                    <a:pt x="239" y="390"/>
                  </a:cubicBezTo>
                  <a:cubicBezTo>
                    <a:pt x="248" y="399"/>
                    <a:pt x="248" y="399"/>
                    <a:pt x="257" y="390"/>
                  </a:cubicBezTo>
                  <a:cubicBezTo>
                    <a:pt x="363" y="328"/>
                    <a:pt x="363" y="328"/>
                    <a:pt x="363" y="328"/>
                  </a:cubicBezTo>
                  <a:cubicBezTo>
                    <a:pt x="470" y="390"/>
                    <a:pt x="470" y="390"/>
                    <a:pt x="470" y="390"/>
                  </a:cubicBezTo>
                  <a:cubicBezTo>
                    <a:pt x="470" y="399"/>
                    <a:pt x="478" y="399"/>
                    <a:pt x="478" y="399"/>
                  </a:cubicBezTo>
                  <a:cubicBezTo>
                    <a:pt x="478" y="399"/>
                    <a:pt x="487" y="399"/>
                    <a:pt x="487" y="390"/>
                  </a:cubicBezTo>
                  <a:cubicBezTo>
                    <a:pt x="496" y="390"/>
                    <a:pt x="496" y="382"/>
                    <a:pt x="496" y="382"/>
                  </a:cubicBezTo>
                  <a:cubicBezTo>
                    <a:pt x="496" y="89"/>
                    <a:pt x="496" y="89"/>
                    <a:pt x="496" y="89"/>
                  </a:cubicBezTo>
                  <a:cubicBezTo>
                    <a:pt x="496" y="80"/>
                    <a:pt x="496" y="80"/>
                    <a:pt x="487" y="71"/>
                  </a:cubicBezTo>
                  <a:close/>
                  <a:moveTo>
                    <a:pt x="115" y="293"/>
                  </a:moveTo>
                  <a:lnTo>
                    <a:pt x="115" y="293"/>
                  </a:lnTo>
                  <a:cubicBezTo>
                    <a:pt x="35" y="346"/>
                    <a:pt x="35" y="346"/>
                    <a:pt x="35" y="346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115" y="44"/>
                    <a:pt x="115" y="44"/>
                    <a:pt x="115" y="44"/>
                  </a:cubicBezTo>
                  <a:lnTo>
                    <a:pt x="115" y="293"/>
                  </a:lnTo>
                  <a:close/>
                  <a:moveTo>
                    <a:pt x="230" y="346"/>
                  </a:moveTo>
                  <a:lnTo>
                    <a:pt x="230" y="346"/>
                  </a:lnTo>
                  <a:cubicBezTo>
                    <a:pt x="150" y="293"/>
                    <a:pt x="150" y="293"/>
                    <a:pt x="150" y="29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230" y="98"/>
                    <a:pt x="230" y="98"/>
                    <a:pt x="230" y="98"/>
                  </a:cubicBezTo>
                  <a:lnTo>
                    <a:pt x="230" y="346"/>
                  </a:lnTo>
                  <a:close/>
                  <a:moveTo>
                    <a:pt x="345" y="293"/>
                  </a:moveTo>
                  <a:lnTo>
                    <a:pt x="345" y="293"/>
                  </a:lnTo>
                  <a:cubicBezTo>
                    <a:pt x="266" y="346"/>
                    <a:pt x="266" y="346"/>
                    <a:pt x="266" y="346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345" y="44"/>
                    <a:pt x="345" y="44"/>
                    <a:pt x="345" y="44"/>
                  </a:cubicBezTo>
                  <a:lnTo>
                    <a:pt x="345" y="293"/>
                  </a:lnTo>
                  <a:close/>
                  <a:moveTo>
                    <a:pt x="461" y="346"/>
                  </a:moveTo>
                  <a:lnTo>
                    <a:pt x="461" y="346"/>
                  </a:lnTo>
                  <a:cubicBezTo>
                    <a:pt x="380" y="293"/>
                    <a:pt x="380" y="293"/>
                    <a:pt x="380" y="293"/>
                  </a:cubicBezTo>
                  <a:cubicBezTo>
                    <a:pt x="380" y="44"/>
                    <a:pt x="380" y="44"/>
                    <a:pt x="380" y="44"/>
                  </a:cubicBezTo>
                  <a:cubicBezTo>
                    <a:pt x="461" y="98"/>
                    <a:pt x="461" y="98"/>
                    <a:pt x="461" y="98"/>
                  </a:cubicBezTo>
                  <a:lnTo>
                    <a:pt x="461" y="346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Group 54"/>
          <p:cNvGrpSpPr/>
          <p:nvPr/>
        </p:nvGrpSpPr>
        <p:grpSpPr>
          <a:xfrm>
            <a:off x="7365864" y="2501945"/>
            <a:ext cx="999431" cy="1000108"/>
            <a:chOff x="14361737" y="2978422"/>
            <a:chExt cx="1999231" cy="1999752"/>
          </a:xfrm>
        </p:grpSpPr>
        <p:grpSp>
          <p:nvGrpSpPr>
            <p:cNvPr id="58" name="Group 74"/>
            <p:cNvGrpSpPr/>
            <p:nvPr/>
          </p:nvGrpSpPr>
          <p:grpSpPr>
            <a:xfrm rot="21316916">
              <a:off x="14361737" y="2978422"/>
              <a:ext cx="1999231" cy="1999752"/>
              <a:chOff x="5013110" y="5059616"/>
              <a:chExt cx="3378533" cy="3379413"/>
            </a:xfrm>
          </p:grpSpPr>
          <p:sp>
            <p:nvSpPr>
              <p:cNvPr id="60" name="Oval 76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ysClr val="window" lastClr="FFFFFF">
                  <a:lumMod val="7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1" name="Oval 77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E66C7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9" name="Freeform 22"/>
            <p:cNvSpPr>
              <a:spLocks noChangeArrowheads="1"/>
            </p:cNvSpPr>
            <p:nvPr/>
          </p:nvSpPr>
          <p:spPr bwMode="auto">
            <a:xfrm>
              <a:off x="15014064" y="3584307"/>
              <a:ext cx="747702" cy="747708"/>
            </a:xfrm>
            <a:custGeom>
              <a:avLst/>
              <a:gdLst>
                <a:gd name="T0" fmla="*/ 230 w 461"/>
                <a:gd name="T1" fmla="*/ 8 h 461"/>
                <a:gd name="T2" fmla="*/ 230 w 461"/>
                <a:gd name="T3" fmla="*/ 8 h 461"/>
                <a:gd name="T4" fmla="*/ 0 w 461"/>
                <a:gd name="T5" fmla="*/ 239 h 461"/>
                <a:gd name="T6" fmla="*/ 230 w 461"/>
                <a:gd name="T7" fmla="*/ 460 h 461"/>
                <a:gd name="T8" fmla="*/ 460 w 461"/>
                <a:gd name="T9" fmla="*/ 230 h 461"/>
                <a:gd name="T10" fmla="*/ 230 w 461"/>
                <a:gd name="T11" fmla="*/ 8 h 461"/>
                <a:gd name="T12" fmla="*/ 230 w 461"/>
                <a:gd name="T13" fmla="*/ 35 h 461"/>
                <a:gd name="T14" fmla="*/ 230 w 461"/>
                <a:gd name="T15" fmla="*/ 35 h 461"/>
                <a:gd name="T16" fmla="*/ 319 w 461"/>
                <a:gd name="T17" fmla="*/ 53 h 461"/>
                <a:gd name="T18" fmla="*/ 291 w 461"/>
                <a:gd name="T19" fmla="*/ 106 h 461"/>
                <a:gd name="T20" fmla="*/ 230 w 461"/>
                <a:gd name="T21" fmla="*/ 97 h 461"/>
                <a:gd name="T22" fmla="*/ 168 w 461"/>
                <a:gd name="T23" fmla="*/ 106 h 461"/>
                <a:gd name="T24" fmla="*/ 141 w 461"/>
                <a:gd name="T25" fmla="*/ 53 h 461"/>
                <a:gd name="T26" fmla="*/ 230 w 461"/>
                <a:gd name="T27" fmla="*/ 35 h 461"/>
                <a:gd name="T28" fmla="*/ 106 w 461"/>
                <a:gd name="T29" fmla="*/ 292 h 461"/>
                <a:gd name="T30" fmla="*/ 106 w 461"/>
                <a:gd name="T31" fmla="*/ 292 h 461"/>
                <a:gd name="T32" fmla="*/ 53 w 461"/>
                <a:gd name="T33" fmla="*/ 327 h 461"/>
                <a:gd name="T34" fmla="*/ 35 w 461"/>
                <a:gd name="T35" fmla="*/ 239 h 461"/>
                <a:gd name="T36" fmla="*/ 53 w 461"/>
                <a:gd name="T37" fmla="*/ 141 h 461"/>
                <a:gd name="T38" fmla="*/ 106 w 461"/>
                <a:gd name="T39" fmla="*/ 167 h 461"/>
                <a:gd name="T40" fmla="*/ 88 w 461"/>
                <a:gd name="T41" fmla="*/ 230 h 461"/>
                <a:gd name="T42" fmla="*/ 106 w 461"/>
                <a:gd name="T43" fmla="*/ 292 h 461"/>
                <a:gd name="T44" fmla="*/ 230 w 461"/>
                <a:gd name="T45" fmla="*/ 433 h 461"/>
                <a:gd name="T46" fmla="*/ 230 w 461"/>
                <a:gd name="T47" fmla="*/ 433 h 461"/>
                <a:gd name="T48" fmla="*/ 141 w 461"/>
                <a:gd name="T49" fmla="*/ 407 h 461"/>
                <a:gd name="T50" fmla="*/ 168 w 461"/>
                <a:gd name="T51" fmla="*/ 354 h 461"/>
                <a:gd name="T52" fmla="*/ 230 w 461"/>
                <a:gd name="T53" fmla="*/ 372 h 461"/>
                <a:gd name="T54" fmla="*/ 291 w 461"/>
                <a:gd name="T55" fmla="*/ 354 h 461"/>
                <a:gd name="T56" fmla="*/ 319 w 461"/>
                <a:gd name="T57" fmla="*/ 407 h 461"/>
                <a:gd name="T58" fmla="*/ 230 w 461"/>
                <a:gd name="T59" fmla="*/ 433 h 461"/>
                <a:gd name="T60" fmla="*/ 230 w 461"/>
                <a:gd name="T61" fmla="*/ 345 h 461"/>
                <a:gd name="T62" fmla="*/ 230 w 461"/>
                <a:gd name="T63" fmla="*/ 345 h 461"/>
                <a:gd name="T64" fmla="*/ 124 w 461"/>
                <a:gd name="T65" fmla="*/ 230 h 461"/>
                <a:gd name="T66" fmla="*/ 230 w 461"/>
                <a:gd name="T67" fmla="*/ 123 h 461"/>
                <a:gd name="T68" fmla="*/ 336 w 461"/>
                <a:gd name="T69" fmla="*/ 230 h 461"/>
                <a:gd name="T70" fmla="*/ 230 w 461"/>
                <a:gd name="T71" fmla="*/ 345 h 461"/>
                <a:gd name="T72" fmla="*/ 354 w 461"/>
                <a:gd name="T73" fmla="*/ 292 h 461"/>
                <a:gd name="T74" fmla="*/ 354 w 461"/>
                <a:gd name="T75" fmla="*/ 292 h 461"/>
                <a:gd name="T76" fmla="*/ 372 w 461"/>
                <a:gd name="T77" fmla="*/ 230 h 461"/>
                <a:gd name="T78" fmla="*/ 354 w 461"/>
                <a:gd name="T79" fmla="*/ 167 h 461"/>
                <a:gd name="T80" fmla="*/ 407 w 461"/>
                <a:gd name="T81" fmla="*/ 141 h 461"/>
                <a:gd name="T82" fmla="*/ 425 w 461"/>
                <a:gd name="T83" fmla="*/ 230 h 461"/>
                <a:gd name="T84" fmla="*/ 407 w 461"/>
                <a:gd name="T85" fmla="*/ 327 h 461"/>
                <a:gd name="T86" fmla="*/ 354 w 461"/>
                <a:gd name="T87" fmla="*/ 292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61" h="461">
                  <a:moveTo>
                    <a:pt x="230" y="8"/>
                  </a:moveTo>
                  <a:lnTo>
                    <a:pt x="230" y="8"/>
                  </a:lnTo>
                  <a:cubicBezTo>
                    <a:pt x="97" y="8"/>
                    <a:pt x="0" y="106"/>
                    <a:pt x="0" y="239"/>
                  </a:cubicBezTo>
                  <a:cubicBezTo>
                    <a:pt x="0" y="363"/>
                    <a:pt x="106" y="460"/>
                    <a:pt x="230" y="460"/>
                  </a:cubicBezTo>
                  <a:cubicBezTo>
                    <a:pt x="363" y="460"/>
                    <a:pt x="460" y="354"/>
                    <a:pt x="460" y="230"/>
                  </a:cubicBezTo>
                  <a:cubicBezTo>
                    <a:pt x="460" y="106"/>
                    <a:pt x="354" y="0"/>
                    <a:pt x="230" y="8"/>
                  </a:cubicBezTo>
                  <a:close/>
                  <a:moveTo>
                    <a:pt x="230" y="35"/>
                  </a:moveTo>
                  <a:lnTo>
                    <a:pt x="230" y="35"/>
                  </a:lnTo>
                  <a:cubicBezTo>
                    <a:pt x="256" y="35"/>
                    <a:pt x="291" y="44"/>
                    <a:pt x="319" y="53"/>
                  </a:cubicBezTo>
                  <a:cubicBezTo>
                    <a:pt x="291" y="106"/>
                    <a:pt x="291" y="106"/>
                    <a:pt x="291" y="106"/>
                  </a:cubicBezTo>
                  <a:cubicBezTo>
                    <a:pt x="275" y="97"/>
                    <a:pt x="247" y="97"/>
                    <a:pt x="230" y="97"/>
                  </a:cubicBezTo>
                  <a:cubicBezTo>
                    <a:pt x="203" y="97"/>
                    <a:pt x="185" y="97"/>
                    <a:pt x="168" y="106"/>
                  </a:cubicBezTo>
                  <a:cubicBezTo>
                    <a:pt x="141" y="53"/>
                    <a:pt x="141" y="53"/>
                    <a:pt x="141" y="53"/>
                  </a:cubicBezTo>
                  <a:cubicBezTo>
                    <a:pt x="168" y="44"/>
                    <a:pt x="194" y="35"/>
                    <a:pt x="230" y="35"/>
                  </a:cubicBezTo>
                  <a:close/>
                  <a:moveTo>
                    <a:pt x="106" y="292"/>
                  </a:moveTo>
                  <a:lnTo>
                    <a:pt x="106" y="292"/>
                  </a:lnTo>
                  <a:cubicBezTo>
                    <a:pt x="53" y="327"/>
                    <a:pt x="53" y="327"/>
                    <a:pt x="53" y="327"/>
                  </a:cubicBezTo>
                  <a:cubicBezTo>
                    <a:pt x="35" y="301"/>
                    <a:pt x="35" y="265"/>
                    <a:pt x="35" y="239"/>
                  </a:cubicBezTo>
                  <a:cubicBezTo>
                    <a:pt x="26" y="204"/>
                    <a:pt x="35" y="167"/>
                    <a:pt x="53" y="141"/>
                  </a:cubicBezTo>
                  <a:cubicBezTo>
                    <a:pt x="106" y="167"/>
                    <a:pt x="106" y="167"/>
                    <a:pt x="106" y="167"/>
                  </a:cubicBezTo>
                  <a:cubicBezTo>
                    <a:pt x="97" y="185"/>
                    <a:pt x="88" y="212"/>
                    <a:pt x="88" y="230"/>
                  </a:cubicBezTo>
                  <a:cubicBezTo>
                    <a:pt x="88" y="257"/>
                    <a:pt x="97" y="274"/>
                    <a:pt x="106" y="292"/>
                  </a:cubicBezTo>
                  <a:close/>
                  <a:moveTo>
                    <a:pt x="230" y="433"/>
                  </a:moveTo>
                  <a:lnTo>
                    <a:pt x="230" y="433"/>
                  </a:lnTo>
                  <a:cubicBezTo>
                    <a:pt x="194" y="433"/>
                    <a:pt x="168" y="425"/>
                    <a:pt x="141" y="407"/>
                  </a:cubicBezTo>
                  <a:cubicBezTo>
                    <a:pt x="168" y="354"/>
                    <a:pt x="168" y="354"/>
                    <a:pt x="168" y="354"/>
                  </a:cubicBezTo>
                  <a:cubicBezTo>
                    <a:pt x="185" y="363"/>
                    <a:pt x="203" y="372"/>
                    <a:pt x="230" y="372"/>
                  </a:cubicBezTo>
                  <a:cubicBezTo>
                    <a:pt x="247" y="372"/>
                    <a:pt x="275" y="363"/>
                    <a:pt x="291" y="354"/>
                  </a:cubicBezTo>
                  <a:cubicBezTo>
                    <a:pt x="319" y="407"/>
                    <a:pt x="319" y="407"/>
                    <a:pt x="319" y="407"/>
                  </a:cubicBezTo>
                  <a:cubicBezTo>
                    <a:pt x="291" y="425"/>
                    <a:pt x="266" y="433"/>
                    <a:pt x="230" y="433"/>
                  </a:cubicBezTo>
                  <a:close/>
                  <a:moveTo>
                    <a:pt x="230" y="345"/>
                  </a:moveTo>
                  <a:lnTo>
                    <a:pt x="230" y="345"/>
                  </a:lnTo>
                  <a:cubicBezTo>
                    <a:pt x="168" y="345"/>
                    <a:pt x="124" y="292"/>
                    <a:pt x="124" y="230"/>
                  </a:cubicBezTo>
                  <a:cubicBezTo>
                    <a:pt x="124" y="167"/>
                    <a:pt x="168" y="123"/>
                    <a:pt x="230" y="123"/>
                  </a:cubicBezTo>
                  <a:cubicBezTo>
                    <a:pt x="291" y="123"/>
                    <a:pt x="336" y="167"/>
                    <a:pt x="336" y="230"/>
                  </a:cubicBezTo>
                  <a:cubicBezTo>
                    <a:pt x="336" y="292"/>
                    <a:pt x="291" y="345"/>
                    <a:pt x="230" y="345"/>
                  </a:cubicBezTo>
                  <a:close/>
                  <a:moveTo>
                    <a:pt x="354" y="292"/>
                  </a:moveTo>
                  <a:lnTo>
                    <a:pt x="354" y="292"/>
                  </a:lnTo>
                  <a:cubicBezTo>
                    <a:pt x="363" y="274"/>
                    <a:pt x="372" y="257"/>
                    <a:pt x="372" y="230"/>
                  </a:cubicBezTo>
                  <a:cubicBezTo>
                    <a:pt x="372" y="212"/>
                    <a:pt x="363" y="185"/>
                    <a:pt x="354" y="167"/>
                  </a:cubicBezTo>
                  <a:cubicBezTo>
                    <a:pt x="407" y="141"/>
                    <a:pt x="407" y="141"/>
                    <a:pt x="407" y="141"/>
                  </a:cubicBezTo>
                  <a:cubicBezTo>
                    <a:pt x="416" y="167"/>
                    <a:pt x="425" y="195"/>
                    <a:pt x="425" y="230"/>
                  </a:cubicBezTo>
                  <a:cubicBezTo>
                    <a:pt x="425" y="265"/>
                    <a:pt x="416" y="292"/>
                    <a:pt x="407" y="327"/>
                  </a:cubicBezTo>
                  <a:lnTo>
                    <a:pt x="354" y="29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Group 55"/>
          <p:cNvGrpSpPr/>
          <p:nvPr/>
        </p:nvGrpSpPr>
        <p:grpSpPr>
          <a:xfrm>
            <a:off x="5410370" y="2496801"/>
            <a:ext cx="999431" cy="1000108"/>
            <a:chOff x="12208441" y="5274469"/>
            <a:chExt cx="1999231" cy="1999752"/>
          </a:xfrm>
        </p:grpSpPr>
        <p:grpSp>
          <p:nvGrpSpPr>
            <p:cNvPr id="63" name="Group 61"/>
            <p:cNvGrpSpPr/>
            <p:nvPr/>
          </p:nvGrpSpPr>
          <p:grpSpPr>
            <a:xfrm rot="21316916">
              <a:off x="12208441" y="5274469"/>
              <a:ext cx="1999231" cy="1999752"/>
              <a:chOff x="5013110" y="5059616"/>
              <a:chExt cx="3378533" cy="3379413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ysClr val="window" lastClr="FFFFFF">
                  <a:lumMod val="7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Oval 73"/>
              <p:cNvSpPr/>
              <p:nvPr/>
            </p:nvSpPr>
            <p:spPr>
              <a:xfrm>
                <a:off x="5286107" y="5332685"/>
                <a:ext cx="2832537" cy="2833275"/>
              </a:xfrm>
              <a:prstGeom prst="ellipse">
                <a:avLst/>
              </a:prstGeom>
              <a:solidFill>
                <a:srgbClr val="E66C7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4" name="Freeform 101"/>
            <p:cNvSpPr>
              <a:spLocks noChangeArrowheads="1"/>
            </p:cNvSpPr>
            <p:nvPr/>
          </p:nvSpPr>
          <p:spPr bwMode="auto">
            <a:xfrm>
              <a:off x="12885009" y="5933249"/>
              <a:ext cx="804670" cy="619524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7" name="Group 56"/>
          <p:cNvGrpSpPr/>
          <p:nvPr/>
        </p:nvGrpSpPr>
        <p:grpSpPr>
          <a:xfrm>
            <a:off x="3449959" y="2493839"/>
            <a:ext cx="999431" cy="1000108"/>
            <a:chOff x="9907711" y="7463571"/>
            <a:chExt cx="1999231" cy="1999752"/>
          </a:xfrm>
        </p:grpSpPr>
        <p:grpSp>
          <p:nvGrpSpPr>
            <p:cNvPr id="68" name="Group 57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70" name="Oval 59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ysClr val="window" lastClr="FFFFFF">
                  <a:lumMod val="7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Oval 60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7F7F7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69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2" name="Group 83"/>
          <p:cNvGrpSpPr/>
          <p:nvPr/>
        </p:nvGrpSpPr>
        <p:grpSpPr>
          <a:xfrm>
            <a:off x="5498535" y="2541976"/>
            <a:ext cx="1789992" cy="932648"/>
            <a:chOff x="3913901" y="5865040"/>
            <a:chExt cx="3322518" cy="1730427"/>
          </a:xfrm>
        </p:grpSpPr>
        <p:cxnSp>
          <p:nvCxnSpPr>
            <p:cNvPr id="73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4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5" name="Group 101"/>
          <p:cNvGrpSpPr/>
          <p:nvPr/>
        </p:nvGrpSpPr>
        <p:grpSpPr>
          <a:xfrm>
            <a:off x="7454028" y="2541976"/>
            <a:ext cx="1789992" cy="932648"/>
            <a:chOff x="3913901" y="5865040"/>
            <a:chExt cx="3322518" cy="1730427"/>
          </a:xfrm>
        </p:grpSpPr>
        <p:cxnSp>
          <p:nvCxnSpPr>
            <p:cNvPr id="76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77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8" name="Group 104"/>
          <p:cNvGrpSpPr/>
          <p:nvPr/>
        </p:nvGrpSpPr>
        <p:grpSpPr>
          <a:xfrm>
            <a:off x="1582001" y="2541976"/>
            <a:ext cx="1789992" cy="932648"/>
            <a:chOff x="3913901" y="5865040"/>
            <a:chExt cx="3322518" cy="1730427"/>
          </a:xfrm>
        </p:grpSpPr>
        <p:cxnSp>
          <p:nvCxnSpPr>
            <p:cNvPr id="79" name="直接连接符 84"/>
            <p:cNvCxnSpPr/>
            <p:nvPr/>
          </p:nvCxnSpPr>
          <p:spPr>
            <a:xfrm flipV="1">
              <a:off x="5664989" y="6731856"/>
              <a:ext cx="1571430" cy="1"/>
            </a:xfrm>
            <a:prstGeom prst="line">
              <a:avLst/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  <a:tailEnd type="oval"/>
            </a:ln>
            <a:effectLst/>
          </p:spPr>
        </p:cxnSp>
        <p:sp>
          <p:nvSpPr>
            <p:cNvPr id="80" name="弧形 85"/>
            <p:cNvSpPr/>
            <p:nvPr/>
          </p:nvSpPr>
          <p:spPr>
            <a:xfrm rot="16200000">
              <a:off x="3913901" y="5865040"/>
              <a:ext cx="1730427" cy="1730428"/>
            </a:xfrm>
            <a:prstGeom prst="arc">
              <a:avLst>
                <a:gd name="adj1" fmla="val 2657162"/>
                <a:gd name="adj2" fmla="val 8176062"/>
              </a:avLst>
            </a:prstGeom>
            <a:noFill/>
            <a:ln w="38100" cap="flat" cmpd="sng" algn="ctr">
              <a:solidFill>
                <a:srgbClr val="E66C7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7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1" name="Group 107"/>
          <p:cNvGrpSpPr/>
          <p:nvPr/>
        </p:nvGrpSpPr>
        <p:grpSpPr>
          <a:xfrm>
            <a:off x="9277433" y="2501794"/>
            <a:ext cx="999431" cy="1000108"/>
            <a:chOff x="9907711" y="7463571"/>
            <a:chExt cx="1999231" cy="1999752"/>
          </a:xfrm>
        </p:grpSpPr>
        <p:grpSp>
          <p:nvGrpSpPr>
            <p:cNvPr id="82" name="Group 108"/>
            <p:cNvGrpSpPr/>
            <p:nvPr/>
          </p:nvGrpSpPr>
          <p:grpSpPr>
            <a:xfrm rot="21316916">
              <a:off x="9907711" y="7463571"/>
              <a:ext cx="1999231" cy="1999752"/>
              <a:chOff x="5013110" y="5059616"/>
              <a:chExt cx="3378533" cy="3379413"/>
            </a:xfrm>
          </p:grpSpPr>
          <p:sp>
            <p:nvSpPr>
              <p:cNvPr id="84" name="Oval 110"/>
              <p:cNvSpPr/>
              <p:nvPr/>
            </p:nvSpPr>
            <p:spPr>
              <a:xfrm>
                <a:off x="5013110" y="5059616"/>
                <a:ext cx="3378533" cy="3379413"/>
              </a:xfrm>
              <a:prstGeom prst="ellipse">
                <a:avLst/>
              </a:prstGeom>
              <a:solidFill>
                <a:sysClr val="window" lastClr="FFFFFF">
                  <a:lumMod val="75000"/>
                  <a:alpha val="30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5" name="Oval 111"/>
              <p:cNvSpPr/>
              <p:nvPr/>
            </p:nvSpPr>
            <p:spPr>
              <a:xfrm>
                <a:off x="5286108" y="5332684"/>
                <a:ext cx="2832536" cy="2833274"/>
              </a:xfrm>
              <a:prstGeom prst="ellipse">
                <a:avLst/>
              </a:prstGeom>
              <a:solidFill>
                <a:srgbClr val="E66C7D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15703" tIns="57852" rIns="115703" bIns="57852"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bg-BG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83" name="Freeform 104"/>
            <p:cNvSpPr>
              <a:spLocks noChangeArrowheads="1"/>
            </p:cNvSpPr>
            <p:nvPr/>
          </p:nvSpPr>
          <p:spPr bwMode="auto">
            <a:xfrm>
              <a:off x="10528124" y="8136492"/>
              <a:ext cx="804676" cy="541196"/>
            </a:xfrm>
            <a:custGeom>
              <a:avLst/>
              <a:gdLst>
                <a:gd name="T0" fmla="*/ 203 w 497"/>
                <a:gd name="T1" fmla="*/ 257 h 337"/>
                <a:gd name="T2" fmla="*/ 203 w 497"/>
                <a:gd name="T3" fmla="*/ 257 h 337"/>
                <a:gd name="T4" fmla="*/ 221 w 497"/>
                <a:gd name="T5" fmla="*/ 327 h 337"/>
                <a:gd name="T6" fmla="*/ 283 w 497"/>
                <a:gd name="T7" fmla="*/ 310 h 337"/>
                <a:gd name="T8" fmla="*/ 398 w 497"/>
                <a:gd name="T9" fmla="*/ 9 h 337"/>
                <a:gd name="T10" fmla="*/ 203 w 497"/>
                <a:gd name="T11" fmla="*/ 257 h 337"/>
                <a:gd name="T12" fmla="*/ 248 w 497"/>
                <a:gd name="T13" fmla="*/ 71 h 337"/>
                <a:gd name="T14" fmla="*/ 248 w 497"/>
                <a:gd name="T15" fmla="*/ 71 h 337"/>
                <a:gd name="T16" fmla="*/ 274 w 497"/>
                <a:gd name="T17" fmla="*/ 71 h 337"/>
                <a:gd name="T18" fmla="*/ 310 w 497"/>
                <a:gd name="T19" fmla="*/ 26 h 337"/>
                <a:gd name="T20" fmla="*/ 248 w 497"/>
                <a:gd name="T21" fmla="*/ 17 h 337"/>
                <a:gd name="T22" fmla="*/ 0 w 497"/>
                <a:gd name="T23" fmla="*/ 283 h 337"/>
                <a:gd name="T24" fmla="*/ 0 w 497"/>
                <a:gd name="T25" fmla="*/ 310 h 337"/>
                <a:gd name="T26" fmla="*/ 26 w 497"/>
                <a:gd name="T27" fmla="*/ 336 h 337"/>
                <a:gd name="T28" fmla="*/ 53 w 497"/>
                <a:gd name="T29" fmla="*/ 310 h 337"/>
                <a:gd name="T30" fmla="*/ 53 w 497"/>
                <a:gd name="T31" fmla="*/ 283 h 337"/>
                <a:gd name="T32" fmla="*/ 248 w 497"/>
                <a:gd name="T33" fmla="*/ 71 h 337"/>
                <a:gd name="T34" fmla="*/ 425 w 497"/>
                <a:gd name="T35" fmla="*/ 98 h 337"/>
                <a:gd name="T36" fmla="*/ 425 w 497"/>
                <a:gd name="T37" fmla="*/ 98 h 337"/>
                <a:gd name="T38" fmla="*/ 407 w 497"/>
                <a:gd name="T39" fmla="*/ 151 h 337"/>
                <a:gd name="T40" fmla="*/ 442 w 497"/>
                <a:gd name="T41" fmla="*/ 283 h 337"/>
                <a:gd name="T42" fmla="*/ 442 w 497"/>
                <a:gd name="T43" fmla="*/ 310 h 337"/>
                <a:gd name="T44" fmla="*/ 469 w 497"/>
                <a:gd name="T45" fmla="*/ 336 h 337"/>
                <a:gd name="T46" fmla="*/ 469 w 497"/>
                <a:gd name="T47" fmla="*/ 336 h 337"/>
                <a:gd name="T48" fmla="*/ 496 w 497"/>
                <a:gd name="T49" fmla="*/ 310 h 337"/>
                <a:gd name="T50" fmla="*/ 496 w 497"/>
                <a:gd name="T51" fmla="*/ 283 h 337"/>
                <a:gd name="T52" fmla="*/ 425 w 497"/>
                <a:gd name="T53" fmla="*/ 98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7" h="337">
                  <a:moveTo>
                    <a:pt x="203" y="257"/>
                  </a:moveTo>
                  <a:lnTo>
                    <a:pt x="203" y="257"/>
                  </a:lnTo>
                  <a:cubicBezTo>
                    <a:pt x="186" y="283"/>
                    <a:pt x="194" y="310"/>
                    <a:pt x="221" y="327"/>
                  </a:cubicBezTo>
                  <a:cubicBezTo>
                    <a:pt x="239" y="336"/>
                    <a:pt x="266" y="336"/>
                    <a:pt x="283" y="310"/>
                  </a:cubicBezTo>
                  <a:cubicBezTo>
                    <a:pt x="301" y="274"/>
                    <a:pt x="407" y="9"/>
                    <a:pt x="398" y="9"/>
                  </a:cubicBezTo>
                  <a:cubicBezTo>
                    <a:pt x="389" y="0"/>
                    <a:pt x="221" y="230"/>
                    <a:pt x="203" y="257"/>
                  </a:cubicBezTo>
                  <a:close/>
                  <a:moveTo>
                    <a:pt x="248" y="71"/>
                  </a:moveTo>
                  <a:lnTo>
                    <a:pt x="248" y="71"/>
                  </a:lnTo>
                  <a:cubicBezTo>
                    <a:pt x="257" y="71"/>
                    <a:pt x="266" y="71"/>
                    <a:pt x="274" y="71"/>
                  </a:cubicBezTo>
                  <a:cubicBezTo>
                    <a:pt x="292" y="53"/>
                    <a:pt x="301" y="44"/>
                    <a:pt x="310" y="26"/>
                  </a:cubicBezTo>
                  <a:cubicBezTo>
                    <a:pt x="292" y="17"/>
                    <a:pt x="274" y="17"/>
                    <a:pt x="248" y="17"/>
                  </a:cubicBezTo>
                  <a:cubicBezTo>
                    <a:pt x="106" y="17"/>
                    <a:pt x="0" y="133"/>
                    <a:pt x="0" y="283"/>
                  </a:cubicBezTo>
                  <a:cubicBezTo>
                    <a:pt x="0" y="292"/>
                    <a:pt x="0" y="301"/>
                    <a:pt x="0" y="310"/>
                  </a:cubicBezTo>
                  <a:cubicBezTo>
                    <a:pt x="0" y="327"/>
                    <a:pt x="17" y="336"/>
                    <a:pt x="26" y="336"/>
                  </a:cubicBezTo>
                  <a:cubicBezTo>
                    <a:pt x="44" y="336"/>
                    <a:pt x="53" y="319"/>
                    <a:pt x="53" y="310"/>
                  </a:cubicBezTo>
                  <a:cubicBezTo>
                    <a:pt x="53" y="301"/>
                    <a:pt x="53" y="292"/>
                    <a:pt x="53" y="283"/>
                  </a:cubicBezTo>
                  <a:cubicBezTo>
                    <a:pt x="53" y="160"/>
                    <a:pt x="132" y="71"/>
                    <a:pt x="248" y="71"/>
                  </a:cubicBezTo>
                  <a:close/>
                  <a:moveTo>
                    <a:pt x="425" y="98"/>
                  </a:moveTo>
                  <a:lnTo>
                    <a:pt x="425" y="98"/>
                  </a:lnTo>
                  <a:cubicBezTo>
                    <a:pt x="416" y="115"/>
                    <a:pt x="416" y="133"/>
                    <a:pt x="407" y="151"/>
                  </a:cubicBezTo>
                  <a:cubicBezTo>
                    <a:pt x="433" y="186"/>
                    <a:pt x="442" y="239"/>
                    <a:pt x="442" y="283"/>
                  </a:cubicBezTo>
                  <a:cubicBezTo>
                    <a:pt x="442" y="292"/>
                    <a:pt x="442" y="301"/>
                    <a:pt x="442" y="310"/>
                  </a:cubicBezTo>
                  <a:cubicBezTo>
                    <a:pt x="442" y="319"/>
                    <a:pt x="451" y="336"/>
                    <a:pt x="469" y="336"/>
                  </a:cubicBezTo>
                  <a:lnTo>
                    <a:pt x="469" y="336"/>
                  </a:lnTo>
                  <a:cubicBezTo>
                    <a:pt x="478" y="336"/>
                    <a:pt x="496" y="327"/>
                    <a:pt x="496" y="310"/>
                  </a:cubicBezTo>
                  <a:cubicBezTo>
                    <a:pt x="496" y="301"/>
                    <a:pt x="496" y="292"/>
                    <a:pt x="496" y="283"/>
                  </a:cubicBezTo>
                  <a:cubicBezTo>
                    <a:pt x="496" y="213"/>
                    <a:pt x="469" y="151"/>
                    <a:pt x="425" y="9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6" name="TextBox 23"/>
          <p:cNvSpPr txBox="1"/>
          <p:nvPr/>
        </p:nvSpPr>
        <p:spPr>
          <a:xfrm>
            <a:off x="769474" y="4287242"/>
            <a:ext cx="1909572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7" name="TextBox 24"/>
          <p:cNvSpPr txBox="1"/>
          <p:nvPr/>
        </p:nvSpPr>
        <p:spPr>
          <a:xfrm>
            <a:off x="769473" y="39661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2882479" y="4287242"/>
            <a:ext cx="1909572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2882478" y="39661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4977423" y="4287242"/>
            <a:ext cx="1909572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1" name="TextBox 24"/>
          <p:cNvSpPr txBox="1"/>
          <p:nvPr/>
        </p:nvSpPr>
        <p:spPr>
          <a:xfrm>
            <a:off x="4977424" y="39661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2" name="TextBox 23"/>
          <p:cNvSpPr txBox="1"/>
          <p:nvPr/>
        </p:nvSpPr>
        <p:spPr>
          <a:xfrm>
            <a:off x="7126549" y="4287242"/>
            <a:ext cx="1909572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3" name="TextBox 24"/>
          <p:cNvSpPr txBox="1"/>
          <p:nvPr/>
        </p:nvSpPr>
        <p:spPr>
          <a:xfrm>
            <a:off x="7126548" y="39661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4" name="TextBox 23"/>
          <p:cNvSpPr txBox="1"/>
          <p:nvPr/>
        </p:nvSpPr>
        <p:spPr>
          <a:xfrm>
            <a:off x="9221494" y="4287242"/>
            <a:ext cx="1909572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95" name="TextBox 24"/>
          <p:cNvSpPr txBox="1"/>
          <p:nvPr/>
        </p:nvSpPr>
        <p:spPr>
          <a:xfrm>
            <a:off x="9221493" y="39661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5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8"/>
            <a:ext cx="12192000" cy="6857964"/>
          </a:xfrm>
          <a:custGeom>
            <a:avLst/>
            <a:gdLst>
              <a:gd name="connsiteX0" fmla="*/ 0 w 12192000"/>
              <a:gd name="connsiteY0" fmla="*/ 0 h 6857964"/>
              <a:gd name="connsiteX1" fmla="*/ 12192000 w 12192000"/>
              <a:gd name="connsiteY1" fmla="*/ 0 h 6857964"/>
              <a:gd name="connsiteX2" fmla="*/ 12192000 w 12192000"/>
              <a:gd name="connsiteY2" fmla="*/ 6857964 h 6857964"/>
              <a:gd name="connsiteX3" fmla="*/ 0 w 12192000"/>
              <a:gd name="connsiteY3" fmla="*/ 6857964 h 685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64">
                <a:moveTo>
                  <a:pt x="0" y="0"/>
                </a:moveTo>
                <a:lnTo>
                  <a:pt x="12192000" y="0"/>
                </a:lnTo>
                <a:lnTo>
                  <a:pt x="12192000" y="6857964"/>
                </a:lnTo>
                <a:lnTo>
                  <a:pt x="0" y="6857964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8000">
                <a:schemeClr val="tx1">
                  <a:lumMod val="95000"/>
                  <a:lumOff val="5000"/>
                  <a:alpha val="97000"/>
                </a:schemeClr>
              </a:gs>
              <a:gs pos="85000">
                <a:schemeClr val="tx1">
                  <a:lumMod val="95000"/>
                  <a:lumOff val="5000"/>
                  <a:alpha val="20000"/>
                </a:schemeClr>
              </a:gs>
            </a:gsLst>
            <a:lin ang="0" scaled="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34836" y="1395142"/>
            <a:ext cx="4671603" cy="4100637"/>
            <a:chOff x="1134836" y="1395142"/>
            <a:chExt cx="4671603" cy="4100637"/>
          </a:xfrm>
        </p:grpSpPr>
        <p:sp>
          <p:nvSpPr>
            <p:cNvPr id="10" name="文本框 9"/>
            <p:cNvSpPr txBox="1"/>
            <p:nvPr/>
          </p:nvSpPr>
          <p:spPr>
            <a:xfrm>
              <a:off x="1134837" y="1395142"/>
              <a:ext cx="46716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9600" spc="-150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spc="-300" dirty="0">
                  <a:solidFill>
                    <a:srgbClr val="FF6699"/>
                  </a:solidFill>
                  <a:latin typeface="+mn-lt"/>
                  <a:ea typeface="+mn-ea"/>
                  <a:cs typeface="+mn-ea"/>
                  <a:sym typeface="+mn-lt"/>
                </a:rPr>
                <a:t>PART 03</a:t>
              </a:r>
              <a:endParaRPr lang="en-US" altLang="zh-CN" sz="8000" spc="-300" dirty="0">
                <a:solidFill>
                  <a:srgbClr val="FF669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34836" y="2644170"/>
              <a:ext cx="4671603" cy="2851609"/>
              <a:chOff x="1134836" y="2644170"/>
              <a:chExt cx="4671603" cy="2851609"/>
            </a:xfrm>
          </p:grpSpPr>
          <p:sp>
            <p:nvSpPr>
              <p:cNvPr id="12" name="TextBox 26"/>
              <p:cNvSpPr txBox="1"/>
              <p:nvPr/>
            </p:nvSpPr>
            <p:spPr>
              <a:xfrm>
                <a:off x="1253368" y="4213831"/>
                <a:ext cx="4364628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INPUT TEXT HERE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34836" y="2644170"/>
                <a:ext cx="4671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800" dirty="0">
                    <a:solidFill>
                      <a:schemeClr val="bg1"/>
                    </a:solidFill>
                    <a:cs typeface="+mn-ea"/>
                    <a:sym typeface="+mn-lt"/>
                  </a:rPr>
                  <a:t>全国门店</a:t>
                </a:r>
                <a:endParaRPr lang="zh-CN" altLang="en-US" sz="8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253368" y="4992859"/>
                <a:ext cx="4553071" cy="502920"/>
                <a:chOff x="-1306646" y="5709425"/>
                <a:chExt cx="4553071" cy="502920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-1306646" y="6212345"/>
                  <a:ext cx="4553071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-1306646" y="5709425"/>
                  <a:ext cx="1452925" cy="0"/>
                </a:xfrm>
                <a:prstGeom prst="line">
                  <a:avLst/>
                </a:prstGeom>
                <a:ln w="76200">
                  <a:solidFill>
                    <a:srgbClr val="FF6699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624936" y="4353471"/>
            <a:ext cx="2697236" cy="1179213"/>
            <a:chOff x="2100233" y="4693798"/>
            <a:chExt cx="2697236" cy="1179213"/>
          </a:xfrm>
          <a:noFill/>
        </p:grpSpPr>
        <p:sp>
          <p:nvSpPr>
            <p:cNvPr id="9" name="PA-矩形 10"/>
            <p:cNvSpPr/>
            <p:nvPr>
              <p:custDataLst>
                <p:tags r:id="rId1"/>
              </p:custDataLst>
            </p:nvPr>
          </p:nvSpPr>
          <p:spPr>
            <a:xfrm>
              <a:off x="2100233" y="5172435"/>
              <a:ext cx="2697236" cy="700576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此处添加详细文本描述，建议与标题相关并符合整体语言风格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PA-矩形 11"/>
            <p:cNvSpPr/>
            <p:nvPr>
              <p:custDataLst>
                <p:tags r:id="rId2"/>
              </p:custDataLst>
            </p:nvPr>
          </p:nvSpPr>
          <p:spPr>
            <a:xfrm>
              <a:off x="2327864" y="4693798"/>
              <a:ext cx="2241974" cy="430374"/>
            </a:xfrm>
            <a:prstGeom prst="rect">
              <a:avLst/>
            </a:prstGeom>
            <a:grpFill/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rgbClr val="FF6699"/>
                  </a:solidFill>
                  <a:effectLst/>
                  <a:uLnTx/>
                  <a:uFillTx/>
                  <a:cs typeface="+mn-ea"/>
                  <a:sym typeface="+mn-lt"/>
                </a:rPr>
                <a:t>标题文字添加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FF6699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1" name="直角三角形 10"/>
          <p:cNvSpPr/>
          <p:nvPr/>
        </p:nvSpPr>
        <p:spPr>
          <a:xfrm rot="5400000">
            <a:off x="741180" y="1114611"/>
            <a:ext cx="3193007" cy="3284718"/>
          </a:xfrm>
          <a:prstGeom prst="rtTriangle">
            <a:avLst/>
          </a:prstGeom>
          <a:solidFill>
            <a:srgbClr val="FF669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 rot="8098415">
            <a:off x="181228" y="675247"/>
            <a:ext cx="11251504" cy="5433272"/>
          </a:xfrm>
          <a:custGeom>
            <a:avLst/>
            <a:gdLst>
              <a:gd name="connsiteX0" fmla="*/ 1436713 w 11251504"/>
              <a:gd name="connsiteY0" fmla="*/ 1680893 h 5433272"/>
              <a:gd name="connsiteX1" fmla="*/ 0 w 11251504"/>
              <a:gd name="connsiteY1" fmla="*/ 242854 h 5433272"/>
              <a:gd name="connsiteX2" fmla="*/ 243077 w 11251504"/>
              <a:gd name="connsiteY2" fmla="*/ 0 h 5433272"/>
              <a:gd name="connsiteX3" fmla="*/ 6933776 w 11251504"/>
              <a:gd name="connsiteY3" fmla="*/ 0 h 5433272"/>
              <a:gd name="connsiteX4" fmla="*/ 8613119 w 11251504"/>
              <a:gd name="connsiteY4" fmla="*/ 1680893 h 5433272"/>
              <a:gd name="connsiteX5" fmla="*/ 3311173 w 11251504"/>
              <a:gd name="connsiteY5" fmla="*/ 3557082 h 5433272"/>
              <a:gd name="connsiteX6" fmla="*/ 1631830 w 11251504"/>
              <a:gd name="connsiteY6" fmla="*/ 1876190 h 5433272"/>
              <a:gd name="connsiteX7" fmla="*/ 8808236 w 11251504"/>
              <a:gd name="connsiteY7" fmla="*/ 1876190 h 5433272"/>
              <a:gd name="connsiteX8" fmla="*/ 10487579 w 11251504"/>
              <a:gd name="connsiteY8" fmla="*/ 3557082 h 5433272"/>
              <a:gd name="connsiteX9" fmla="*/ 5185634 w 11251504"/>
              <a:gd name="connsiteY9" fmla="*/ 5433272 h 5433272"/>
              <a:gd name="connsiteX10" fmla="*/ 3506290 w 11251504"/>
              <a:gd name="connsiteY10" fmla="*/ 3752380 h 5433272"/>
              <a:gd name="connsiteX11" fmla="*/ 10682697 w 11251504"/>
              <a:gd name="connsiteY11" fmla="*/ 3752380 h 5433272"/>
              <a:gd name="connsiteX12" fmla="*/ 11251504 w 11251504"/>
              <a:gd name="connsiteY12" fmla="*/ 4321711 h 5433272"/>
              <a:gd name="connsiteX13" fmla="*/ 10138917 w 11251504"/>
              <a:gd name="connsiteY13" fmla="*/ 5433272 h 5433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251504" h="5433272">
                <a:moveTo>
                  <a:pt x="1436713" y="1680893"/>
                </a:moveTo>
                <a:lnTo>
                  <a:pt x="0" y="242854"/>
                </a:lnTo>
                <a:lnTo>
                  <a:pt x="243077" y="0"/>
                </a:lnTo>
                <a:lnTo>
                  <a:pt x="6933776" y="0"/>
                </a:lnTo>
                <a:lnTo>
                  <a:pt x="8613119" y="1680893"/>
                </a:lnTo>
                <a:close/>
                <a:moveTo>
                  <a:pt x="3311173" y="3557082"/>
                </a:moveTo>
                <a:lnTo>
                  <a:pt x="1631830" y="1876190"/>
                </a:lnTo>
                <a:lnTo>
                  <a:pt x="8808236" y="1876190"/>
                </a:lnTo>
                <a:lnTo>
                  <a:pt x="10487579" y="3557082"/>
                </a:lnTo>
                <a:close/>
                <a:moveTo>
                  <a:pt x="5185634" y="5433272"/>
                </a:moveTo>
                <a:lnTo>
                  <a:pt x="3506290" y="3752380"/>
                </a:lnTo>
                <a:lnTo>
                  <a:pt x="10682697" y="3752380"/>
                </a:lnTo>
                <a:lnTo>
                  <a:pt x="11251504" y="4321711"/>
                </a:lnTo>
                <a:lnTo>
                  <a:pt x="10138917" y="5433272"/>
                </a:lnTo>
                <a:close/>
              </a:path>
            </a:pathLst>
          </a:custGeom>
          <a:blipFill dpi="0" rotWithShape="0">
            <a:blip r:embed="rId3" cstate="screen"/>
            <a:srcRect/>
            <a:stretch>
              <a:fillRect/>
            </a:stretch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650577" y="1303264"/>
            <a:ext cx="2241974" cy="2430077"/>
            <a:chOff x="1650577" y="1503680"/>
            <a:chExt cx="2241974" cy="2430077"/>
          </a:xfrm>
        </p:grpSpPr>
        <p:grpSp>
          <p:nvGrpSpPr>
            <p:cNvPr id="6" name="组合 5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2" name="椭圆 1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1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PA-矩形 10"/>
              <p:cNvSpPr/>
              <p:nvPr>
                <p:custDataLst>
                  <p:tags r:id="rId2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" name="PA-矩形 11"/>
              <p:cNvSpPr/>
              <p:nvPr>
                <p:custDataLst>
                  <p:tags r:id="rId3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16659" y="1303264"/>
            <a:ext cx="2241974" cy="2430077"/>
            <a:chOff x="1650577" y="1503680"/>
            <a:chExt cx="2241974" cy="2430077"/>
          </a:xfrm>
        </p:grpSpPr>
        <p:grpSp>
          <p:nvGrpSpPr>
            <p:cNvPr id="10" name="组合 9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4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PA-矩形 10"/>
              <p:cNvSpPr/>
              <p:nvPr>
                <p:custDataLst>
                  <p:tags r:id="rId5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PA-矩形 11"/>
              <p:cNvSpPr/>
              <p:nvPr>
                <p:custDataLst>
                  <p:tags r:id="rId6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1" name="椭圆 10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82742" y="1303264"/>
            <a:ext cx="2241974" cy="2430077"/>
            <a:chOff x="1650577" y="1503680"/>
            <a:chExt cx="2241974" cy="2430077"/>
          </a:xfrm>
        </p:grpSpPr>
        <p:grpSp>
          <p:nvGrpSpPr>
            <p:cNvPr id="16" name="组合 15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7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PA-矩形 10"/>
              <p:cNvSpPr/>
              <p:nvPr>
                <p:custDataLst>
                  <p:tags r:id="rId8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0" name="PA-矩形 11"/>
              <p:cNvSpPr/>
              <p:nvPr>
                <p:custDataLst>
                  <p:tags r:id="rId9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50577" y="3799132"/>
            <a:ext cx="2241974" cy="2430077"/>
            <a:chOff x="1650577" y="1503680"/>
            <a:chExt cx="2241974" cy="2430077"/>
          </a:xfrm>
        </p:grpSpPr>
        <p:grpSp>
          <p:nvGrpSpPr>
            <p:cNvPr id="22" name="组合 21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10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PA-矩形 10"/>
              <p:cNvSpPr/>
              <p:nvPr>
                <p:custDataLst>
                  <p:tags r:id="rId11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6" name="PA-矩形 11"/>
              <p:cNvSpPr/>
              <p:nvPr>
                <p:custDataLst>
                  <p:tags r:id="rId12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916659" y="3799132"/>
            <a:ext cx="2241974" cy="2430077"/>
            <a:chOff x="1650577" y="1503680"/>
            <a:chExt cx="2241974" cy="2430077"/>
          </a:xfrm>
        </p:grpSpPr>
        <p:grpSp>
          <p:nvGrpSpPr>
            <p:cNvPr id="28" name="组合 27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13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PA-矩形 10"/>
              <p:cNvSpPr/>
              <p:nvPr>
                <p:custDataLst>
                  <p:tags r:id="rId14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PA-矩形 11"/>
              <p:cNvSpPr/>
              <p:nvPr>
                <p:custDataLst>
                  <p:tags r:id="rId15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29" name="椭圆 28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182742" y="3799132"/>
            <a:ext cx="2241974" cy="2430077"/>
            <a:chOff x="1650577" y="1503680"/>
            <a:chExt cx="2241974" cy="2430077"/>
          </a:xfrm>
        </p:grpSpPr>
        <p:grpSp>
          <p:nvGrpSpPr>
            <p:cNvPr id="34" name="组合 33"/>
            <p:cNvGrpSpPr/>
            <p:nvPr/>
          </p:nvGrpSpPr>
          <p:grpSpPr>
            <a:xfrm>
              <a:off x="1650577" y="1503680"/>
              <a:ext cx="2241974" cy="2430077"/>
              <a:chOff x="1325457" y="1300480"/>
              <a:chExt cx="2241974" cy="2430077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1664124" y="1300480"/>
                <a:ext cx="1564640" cy="1564640"/>
              </a:xfrm>
              <a:prstGeom prst="ellipse">
                <a:avLst/>
              </a:prstGeom>
              <a:blipFill>
                <a:blip r:embed="rId16" cstate="screen"/>
                <a:stretch>
                  <a:fillRect/>
                </a:stretch>
              </a:blip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PA-矩形 10"/>
              <p:cNvSpPr/>
              <p:nvPr>
                <p:custDataLst>
                  <p:tags r:id="rId17"/>
                </p:custDataLst>
              </p:nvPr>
            </p:nvSpPr>
            <p:spPr>
              <a:xfrm>
                <a:off x="1550248" y="3393862"/>
                <a:ext cx="1792392" cy="336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此处添加详细文本描述</a:t>
                </a:r>
                <a:endPara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PA-矩形 11"/>
              <p:cNvSpPr/>
              <p:nvPr>
                <p:custDataLst>
                  <p:tags r:id="rId18"/>
                </p:custDataLst>
              </p:nvPr>
            </p:nvSpPr>
            <p:spPr>
              <a:xfrm>
                <a:off x="1325457" y="2985224"/>
                <a:ext cx="2241974" cy="396583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i="0" u="none" strike="noStrike" kern="1200" cap="none" spc="0" normalizeH="0" baseline="0" noProof="0" dirty="0">
                    <a:ln>
                      <a:noFill/>
                    </a:ln>
                    <a:solidFill>
                      <a:srgbClr val="0E0E0E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标题文字添加</a:t>
                </a:r>
                <a:endParaRPr kumimoji="0" lang="zh-CN" altLang="en-US" i="0" u="none" strike="noStrike" kern="1200" cap="none" spc="0" normalizeH="0" baseline="0" noProof="0" dirty="0">
                  <a:ln>
                    <a:noFill/>
                  </a:ln>
                  <a:solidFill>
                    <a:srgbClr val="0E0E0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3289724" y="1747520"/>
              <a:ext cx="243840" cy="243840"/>
            </a:xfrm>
            <a:prstGeom prst="ellipse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utoShape 2"/>
          <p:cNvSpPr/>
          <p:nvPr/>
        </p:nvSpPr>
        <p:spPr bwMode="auto">
          <a:xfrm>
            <a:off x="7131885" y="5205347"/>
            <a:ext cx="549968" cy="635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ffectLst/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s-ES" altLang="zh-CN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2" name="AutoShape 4"/>
          <p:cNvSpPr/>
          <p:nvPr/>
        </p:nvSpPr>
        <p:spPr bwMode="auto">
          <a:xfrm>
            <a:off x="4516963" y="3190344"/>
            <a:ext cx="549968" cy="635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66C7D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AutoShape 6"/>
          <p:cNvSpPr/>
          <p:nvPr/>
        </p:nvSpPr>
        <p:spPr bwMode="auto">
          <a:xfrm>
            <a:off x="7119188" y="3715133"/>
            <a:ext cx="549968" cy="635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66C7D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AutoShape 8"/>
          <p:cNvSpPr/>
          <p:nvPr/>
        </p:nvSpPr>
        <p:spPr bwMode="auto">
          <a:xfrm>
            <a:off x="4504265" y="1869238"/>
            <a:ext cx="549968" cy="63514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E66C7D"/>
          </a:solidFill>
          <a:ln>
            <a:noFill/>
          </a:ln>
        </p:spPr>
        <p:txBody>
          <a:bodyPr lIns="0" tIns="0" rIns="0" bIns="0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s-E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 </a:t>
            </a:r>
            <a:endParaRPr kumimoji="0" lang="es-ES" altLang="zh-CN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5" name="AutoShape 10"/>
          <p:cNvSpPr/>
          <p:nvPr/>
        </p:nvSpPr>
        <p:spPr bwMode="auto">
          <a:xfrm>
            <a:off x="4536802" y="4670236"/>
            <a:ext cx="549968" cy="63514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close/>
              </a:path>
            </a:pathLst>
          </a:custGeom>
          <a:solidFill>
            <a:srgbClr val="E66C7D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AutoShape 12"/>
          <p:cNvSpPr/>
          <p:nvPr/>
        </p:nvSpPr>
        <p:spPr bwMode="auto">
          <a:xfrm>
            <a:off x="7114425" y="2394028"/>
            <a:ext cx="549968" cy="63514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lnTo>
                  <a:pt x="21599" y="5400"/>
                </a:lnTo>
                <a:lnTo>
                  <a:pt x="21599" y="16200"/>
                </a:lnTo>
                <a:lnTo>
                  <a:pt x="10799" y="21599"/>
                </a:lnTo>
                <a:lnTo>
                  <a:pt x="0" y="16199"/>
                </a:lnTo>
                <a:lnTo>
                  <a:pt x="0" y="5400"/>
                </a:lnTo>
                <a:lnTo>
                  <a:pt x="10800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0" tIns="0" rIns="0" bIns="0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Line 16"/>
          <p:cNvSpPr>
            <a:spLocks noChangeShapeType="1"/>
          </p:cNvSpPr>
          <p:nvPr/>
        </p:nvSpPr>
        <p:spPr bwMode="auto">
          <a:xfrm>
            <a:off x="5324058" y="5015597"/>
            <a:ext cx="1570540" cy="470008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8" name="Line 17"/>
          <p:cNvSpPr>
            <a:spLocks noChangeShapeType="1"/>
          </p:cNvSpPr>
          <p:nvPr/>
        </p:nvSpPr>
        <p:spPr bwMode="auto">
          <a:xfrm flipV="1">
            <a:off x="5326438" y="4037470"/>
            <a:ext cx="1538796" cy="964630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39" name="Line 18"/>
          <p:cNvSpPr>
            <a:spLocks noChangeShapeType="1"/>
          </p:cNvSpPr>
          <p:nvPr/>
        </p:nvSpPr>
        <p:spPr bwMode="auto">
          <a:xfrm>
            <a:off x="5322469" y="3515857"/>
            <a:ext cx="1541177" cy="519232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0" name="Line 19"/>
          <p:cNvSpPr>
            <a:spLocks noChangeShapeType="1"/>
          </p:cNvSpPr>
          <p:nvPr/>
        </p:nvSpPr>
        <p:spPr bwMode="auto">
          <a:xfrm flipV="1">
            <a:off x="5325644" y="2730655"/>
            <a:ext cx="1507846" cy="788376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1" name="Line 20"/>
          <p:cNvSpPr>
            <a:spLocks noChangeShapeType="1"/>
          </p:cNvSpPr>
          <p:nvPr/>
        </p:nvSpPr>
        <p:spPr bwMode="auto">
          <a:xfrm>
            <a:off x="5337547" y="2185224"/>
            <a:ext cx="1492768" cy="533523"/>
          </a:xfrm>
          <a:prstGeom prst="line">
            <a:avLst/>
          </a:prstGeom>
          <a:noFill/>
          <a:ln w="101600" cap="flat" cmpd="sng">
            <a:solidFill>
              <a:srgbClr val="B9B9B9"/>
            </a:solidFill>
            <a:prstDash val="solid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28600" fontAlgn="base">
              <a:spcBef>
                <a:spcPct val="0"/>
              </a:spcBef>
              <a:spcAft>
                <a:spcPct val="0"/>
              </a:spcAft>
              <a:defRPr/>
            </a:pPr>
            <a:endParaRPr lang="es-ES" sz="70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2" name="AutoShape 21"/>
          <p:cNvSpPr/>
          <p:nvPr/>
        </p:nvSpPr>
        <p:spPr bwMode="auto">
          <a:xfrm>
            <a:off x="6721593" y="2606802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F7F7F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3" name="AutoShape 22"/>
          <p:cNvSpPr/>
          <p:nvPr/>
        </p:nvSpPr>
        <p:spPr bwMode="auto">
          <a:xfrm>
            <a:off x="6754924" y="3919174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6C7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4" name="AutoShape 23"/>
          <p:cNvSpPr/>
          <p:nvPr/>
        </p:nvSpPr>
        <p:spPr bwMode="auto">
          <a:xfrm>
            <a:off x="6797778" y="5392717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7F7F7F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5" name="AutoShape 24"/>
          <p:cNvSpPr/>
          <p:nvPr/>
        </p:nvSpPr>
        <p:spPr bwMode="auto">
          <a:xfrm>
            <a:off x="5245491" y="2073278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6C7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r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6" name="AutoShape 25"/>
          <p:cNvSpPr/>
          <p:nvPr/>
        </p:nvSpPr>
        <p:spPr bwMode="auto">
          <a:xfrm>
            <a:off x="5228031" y="3394384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6C7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r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7" name="AutoShape 26"/>
          <p:cNvSpPr/>
          <p:nvPr/>
        </p:nvSpPr>
        <p:spPr bwMode="auto">
          <a:xfrm>
            <a:off x="5220096" y="4884598"/>
            <a:ext cx="215861" cy="215950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rgbClr val="E66C7D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algn="r" defTabSz="2921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414115" y="2142157"/>
            <a:ext cx="2447431" cy="565166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865999" y="1869238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0" name="TextBox 23"/>
          <p:cNvSpPr txBox="1"/>
          <p:nvPr/>
        </p:nvSpPr>
        <p:spPr>
          <a:xfrm>
            <a:off x="1414115" y="3439740"/>
            <a:ext cx="2447431" cy="565166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2865999" y="3166820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2" name="TextBox 23"/>
          <p:cNvSpPr txBox="1"/>
          <p:nvPr/>
        </p:nvSpPr>
        <p:spPr>
          <a:xfrm>
            <a:off x="1414115" y="4797532"/>
            <a:ext cx="2447431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点击添加相关标题文字，点击添加相关标题文字，点击添加相关标题文字，点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3" name="TextBox 24"/>
          <p:cNvSpPr txBox="1"/>
          <p:nvPr/>
        </p:nvSpPr>
        <p:spPr>
          <a:xfrm>
            <a:off x="2865999" y="4524613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8385644" y="2334876"/>
            <a:ext cx="2447431" cy="565166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8385643" y="2075722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8385644" y="3632458"/>
            <a:ext cx="2447431" cy="565166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8385643" y="3373304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8385644" y="4990251"/>
            <a:ext cx="2447431" cy="565166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8385643" y="4731097"/>
            <a:ext cx="995547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00"/>
                            </p:stCondLst>
                            <p:childTnLst>
                              <p:par>
                                <p:cTn id="5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800"/>
                            </p:stCondLst>
                            <p:childTnLst>
                              <p:par>
                                <p:cTn id="5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4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6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200"/>
                            </p:stCondLst>
                            <p:childTnLst>
                              <p:par>
                                <p:cTn id="7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700"/>
                            </p:stCondLst>
                            <p:childTnLst>
                              <p:par>
                                <p:cTn id="8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200"/>
                            </p:stCondLst>
                            <p:childTnLst>
                              <p:par>
                                <p:cTn id="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700"/>
                            </p:stCondLst>
                            <p:childTnLst>
                              <p:par>
                                <p:cTn id="10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200"/>
                            </p:stCondLst>
                            <p:childTnLst>
                              <p:par>
                                <p:cTn id="10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700"/>
                            </p:stCondLst>
                            <p:childTnLst>
                              <p:par>
                                <p:cTn id="1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 autoUpdateAnimBg="0"/>
      <p:bldP spid="34" grpId="0" animBg="1" autoUpdateAnimBg="0"/>
      <p:bldP spid="36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hevron 82"/>
          <p:cNvSpPr/>
          <p:nvPr/>
        </p:nvSpPr>
        <p:spPr>
          <a:xfrm>
            <a:off x="6095207" y="2677208"/>
            <a:ext cx="2149178" cy="2181676"/>
          </a:xfrm>
          <a:prstGeom prst="chevron">
            <a:avLst/>
          </a:prstGeom>
          <a:solidFill>
            <a:srgbClr val="7F7F7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Chevron 110"/>
          <p:cNvSpPr/>
          <p:nvPr/>
        </p:nvSpPr>
        <p:spPr>
          <a:xfrm rot="10800000" flipH="1">
            <a:off x="7733576" y="2944627"/>
            <a:ext cx="1515519" cy="1538436"/>
          </a:xfrm>
          <a:prstGeom prst="chevron">
            <a:avLst/>
          </a:prstGeom>
          <a:solidFill>
            <a:srgbClr val="E66C7D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1" name="Chevron 28"/>
          <p:cNvSpPr/>
          <p:nvPr/>
        </p:nvSpPr>
        <p:spPr>
          <a:xfrm flipH="1">
            <a:off x="3877763" y="2677208"/>
            <a:ext cx="2149178" cy="2181676"/>
          </a:xfrm>
          <a:prstGeom prst="chevron">
            <a:avLst/>
          </a:prstGeom>
          <a:solidFill>
            <a:srgbClr val="7F7F7F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Chevron 29"/>
          <p:cNvSpPr/>
          <p:nvPr/>
        </p:nvSpPr>
        <p:spPr>
          <a:xfrm rot="10800000">
            <a:off x="2873055" y="2954789"/>
            <a:ext cx="1515519" cy="1538436"/>
          </a:xfrm>
          <a:prstGeom prst="chevron">
            <a:avLst/>
          </a:prstGeom>
          <a:solidFill>
            <a:srgbClr val="E66C7D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5145029" y="2825908"/>
            <a:ext cx="1794120" cy="1794868"/>
            <a:chOff x="3899266" y="1250711"/>
            <a:chExt cx="1032272" cy="1032272"/>
          </a:xfrm>
          <a:solidFill>
            <a:srgbClr val="E66C7D"/>
          </a:solidFill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grpFill/>
            <a:ln w="2857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6" name="Group 37"/>
          <p:cNvGrpSpPr/>
          <p:nvPr/>
        </p:nvGrpSpPr>
        <p:grpSpPr>
          <a:xfrm>
            <a:off x="4407700" y="3344944"/>
            <a:ext cx="300429" cy="401326"/>
            <a:chOff x="754063" y="1211263"/>
            <a:chExt cx="269875" cy="360363"/>
          </a:xfrm>
          <a:solidFill>
            <a:sysClr val="window" lastClr="FFFFFF"/>
          </a:solidFill>
        </p:grpSpPr>
        <p:sp>
          <p:nvSpPr>
            <p:cNvPr id="37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8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Freeform 72"/>
          <p:cNvSpPr>
            <a:spLocks noEditPoints="1"/>
          </p:cNvSpPr>
          <p:nvPr/>
        </p:nvSpPr>
        <p:spPr bwMode="auto">
          <a:xfrm>
            <a:off x="7204271" y="3261737"/>
            <a:ext cx="451310" cy="451494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898" tIns="60949" rIns="121898" bIns="60949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Group 41"/>
          <p:cNvGrpSpPr/>
          <p:nvPr/>
        </p:nvGrpSpPr>
        <p:grpSpPr>
          <a:xfrm>
            <a:off x="3276931" y="3402373"/>
            <a:ext cx="254901" cy="257273"/>
            <a:chOff x="0" y="2706688"/>
            <a:chExt cx="357188" cy="360363"/>
          </a:xfrm>
          <a:solidFill>
            <a:sysClr val="window" lastClr="FFFFFF"/>
          </a:solidFill>
        </p:grpSpPr>
        <p:sp>
          <p:nvSpPr>
            <p:cNvPr id="41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3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4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7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8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9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Freeform 153"/>
          <p:cNvSpPr>
            <a:spLocks noEditPoints="1"/>
          </p:cNvSpPr>
          <p:nvPr/>
        </p:nvSpPr>
        <p:spPr bwMode="auto">
          <a:xfrm>
            <a:off x="8509506" y="3377930"/>
            <a:ext cx="306747" cy="291430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ysClr val="window" lastClr="FFFFFF"/>
          </a:solidFill>
          <a:ln w="9525">
            <a:noFill/>
            <a:round/>
          </a:ln>
        </p:spPr>
        <p:txBody>
          <a:bodyPr vert="horz" wrap="square" lIns="121898" tIns="60949" rIns="121898" bIns="60949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TextBox 143"/>
          <p:cNvSpPr txBox="1"/>
          <p:nvPr/>
        </p:nvSpPr>
        <p:spPr>
          <a:xfrm>
            <a:off x="1733519" y="4698612"/>
            <a:ext cx="2336554" cy="964698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marL="0" marR="0" lvl="0" indent="0" algn="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US" altLang="zh-CN" sz="900" b="1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点击添加相关标题文字，点击添加相关标题文字，点击添加相关标题</a:t>
            </a:r>
            <a:endParaRPr kumimoji="0" lang="en-GB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TextBox 143"/>
          <p:cNvSpPr txBox="1"/>
          <p:nvPr/>
        </p:nvSpPr>
        <p:spPr>
          <a:xfrm>
            <a:off x="2615798" y="1528026"/>
            <a:ext cx="2336554" cy="964698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marL="0" marR="0" lvl="0" indent="0" algn="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US" altLang="zh-CN" sz="900" b="1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algn="r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点击添加相关标题文字，点击添加相关标题文字，点击添加相关标题</a:t>
            </a:r>
            <a:endParaRPr kumimoji="0" lang="en-GB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4" name="TextBox 143"/>
          <p:cNvSpPr txBox="1"/>
          <p:nvPr/>
        </p:nvSpPr>
        <p:spPr>
          <a:xfrm>
            <a:off x="6917873" y="5048338"/>
            <a:ext cx="2336554" cy="964698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US" altLang="zh-CN" sz="900" b="1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点击添加相关标题文字，点击添加相关标题文字，点击添加相关标题</a:t>
            </a:r>
            <a:endParaRPr kumimoji="0" lang="en-GB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5" name="TextBox 143"/>
          <p:cNvSpPr txBox="1"/>
          <p:nvPr/>
        </p:nvSpPr>
        <p:spPr>
          <a:xfrm>
            <a:off x="8312650" y="1670118"/>
            <a:ext cx="2336554" cy="964698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请替换文字内容</a:t>
            </a:r>
            <a:endParaRPr kumimoji="0" lang="en-US" altLang="zh-CN" sz="900" b="1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点击添加相关标题文字，点击添加相关标题文字，点击添加相关标题</a:t>
            </a:r>
            <a:endParaRPr kumimoji="0" lang="en-GB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9" grpId="0" animBg="1"/>
      <p:bldP spid="51" grpId="0" animBg="1"/>
      <p:bldP spid="52" grpId="0"/>
      <p:bldP spid="53" grpId="0"/>
      <p:bldP spid="54" grpId="0"/>
      <p:bldP spid="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任意多边形: 形状 52"/>
          <p:cNvSpPr/>
          <p:nvPr/>
        </p:nvSpPr>
        <p:spPr>
          <a:xfrm rot="8098415">
            <a:off x="8976361" y="5317582"/>
            <a:ext cx="4061513" cy="707961"/>
          </a:xfrm>
          <a:custGeom>
            <a:avLst/>
            <a:gdLst>
              <a:gd name="connsiteX0" fmla="*/ 0 w 4061513"/>
              <a:gd name="connsiteY0" fmla="*/ 707961 h 707961"/>
              <a:gd name="connsiteX1" fmla="*/ 708614 w 4061513"/>
              <a:gd name="connsiteY1" fmla="*/ 0 h 707961"/>
              <a:gd name="connsiteX2" fmla="*/ 3354204 w 4061513"/>
              <a:gd name="connsiteY2" fmla="*/ 0 h 707961"/>
              <a:gd name="connsiteX3" fmla="*/ 4061513 w 4061513"/>
              <a:gd name="connsiteY3" fmla="*/ 707961 h 7079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1513" h="707961">
                <a:moveTo>
                  <a:pt x="0" y="707961"/>
                </a:moveTo>
                <a:lnTo>
                  <a:pt x="708614" y="0"/>
                </a:lnTo>
                <a:lnTo>
                  <a:pt x="3354204" y="0"/>
                </a:lnTo>
                <a:lnTo>
                  <a:pt x="4061513" y="707961"/>
                </a:lnTo>
                <a:close/>
              </a:path>
            </a:pathLst>
          </a:custGeom>
          <a:solidFill>
            <a:srgbClr val="FF669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51" name="任意多边形: 形状 50"/>
          <p:cNvSpPr/>
          <p:nvPr/>
        </p:nvSpPr>
        <p:spPr>
          <a:xfrm rot="8098415">
            <a:off x="10635078" y="6065116"/>
            <a:ext cx="2032989" cy="503258"/>
          </a:xfrm>
          <a:custGeom>
            <a:avLst/>
            <a:gdLst>
              <a:gd name="connsiteX0" fmla="*/ 0 w 2032989"/>
              <a:gd name="connsiteY0" fmla="*/ 503258 h 503258"/>
              <a:gd name="connsiteX1" fmla="*/ 503722 w 2032989"/>
              <a:gd name="connsiteY1" fmla="*/ 0 h 503258"/>
              <a:gd name="connsiteX2" fmla="*/ 1530195 w 2032989"/>
              <a:gd name="connsiteY2" fmla="*/ 0 h 503258"/>
              <a:gd name="connsiteX3" fmla="*/ 2032989 w 2032989"/>
              <a:gd name="connsiteY3" fmla="*/ 503258 h 50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2989" h="503258">
                <a:moveTo>
                  <a:pt x="0" y="503258"/>
                </a:moveTo>
                <a:lnTo>
                  <a:pt x="503722" y="0"/>
                </a:lnTo>
                <a:lnTo>
                  <a:pt x="1530195" y="0"/>
                </a:lnTo>
                <a:lnTo>
                  <a:pt x="2032989" y="50325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任意多边形: 形状 16"/>
          <p:cNvSpPr/>
          <p:nvPr/>
        </p:nvSpPr>
        <p:spPr>
          <a:xfrm rot="8098415">
            <a:off x="-2468157" y="-249067"/>
            <a:ext cx="10845439" cy="4787115"/>
          </a:xfrm>
          <a:custGeom>
            <a:avLst/>
            <a:gdLst>
              <a:gd name="connsiteX0" fmla="*/ 2299279 w 10845439"/>
              <a:gd name="connsiteY0" fmla="*/ 2301401 h 4787115"/>
              <a:gd name="connsiteX1" fmla="*/ 0 w 10845439"/>
              <a:gd name="connsiteY1" fmla="*/ 0 h 4787115"/>
              <a:gd name="connsiteX2" fmla="*/ 9694207 w 10845439"/>
              <a:gd name="connsiteY2" fmla="*/ 0 h 4787115"/>
              <a:gd name="connsiteX3" fmla="*/ 10845439 w 10845439"/>
              <a:gd name="connsiteY3" fmla="*/ 1152293 h 4787115"/>
              <a:gd name="connsiteX4" fmla="*/ 9695271 w 10845439"/>
              <a:gd name="connsiteY4" fmla="*/ 2301401 h 4787115"/>
              <a:gd name="connsiteX5" fmla="*/ 2483422 w 10845439"/>
              <a:gd name="connsiteY5" fmla="*/ 2485714 h 4787115"/>
              <a:gd name="connsiteX6" fmla="*/ 9510790 w 10845439"/>
              <a:gd name="connsiteY6" fmla="*/ 2485714 h 4787115"/>
              <a:gd name="connsiteX7" fmla="*/ 7207266 w 10845439"/>
              <a:gd name="connsiteY7" fmla="*/ 4787115 h 4787115"/>
              <a:gd name="connsiteX8" fmla="*/ 4782702 w 10845439"/>
              <a:gd name="connsiteY8" fmla="*/ 4787115 h 4787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845439" h="4787115">
                <a:moveTo>
                  <a:pt x="2299279" y="2301401"/>
                </a:moveTo>
                <a:lnTo>
                  <a:pt x="0" y="0"/>
                </a:lnTo>
                <a:lnTo>
                  <a:pt x="9694207" y="0"/>
                </a:lnTo>
                <a:lnTo>
                  <a:pt x="10845439" y="1152293"/>
                </a:lnTo>
                <a:lnTo>
                  <a:pt x="9695271" y="2301401"/>
                </a:lnTo>
                <a:close/>
                <a:moveTo>
                  <a:pt x="2483422" y="2485714"/>
                </a:moveTo>
                <a:lnTo>
                  <a:pt x="9510790" y="2485714"/>
                </a:lnTo>
                <a:lnTo>
                  <a:pt x="7207266" y="4787115"/>
                </a:lnTo>
                <a:lnTo>
                  <a:pt x="4782702" y="4787115"/>
                </a:lnTo>
                <a:close/>
              </a:path>
            </a:pathLst>
          </a:custGeom>
          <a:blipFill dpi="0" rotWithShape="0">
            <a:blip r:embed="rId1" cstate="screen"/>
            <a:srcRect/>
            <a:stretch>
              <a:fillRect/>
            </a:stretch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8098415">
            <a:off x="173571" y="3159025"/>
            <a:ext cx="10198378" cy="525326"/>
          </a:xfrm>
          <a:custGeom>
            <a:avLst/>
            <a:gdLst>
              <a:gd name="connsiteX0" fmla="*/ 524842 w 10198378"/>
              <a:gd name="connsiteY0" fmla="*/ 525326 h 525326"/>
              <a:gd name="connsiteX1" fmla="*/ 0 w 10198378"/>
              <a:gd name="connsiteY1" fmla="*/ 0 h 525326"/>
              <a:gd name="connsiteX2" fmla="*/ 9694208 w 10198378"/>
              <a:gd name="connsiteY2" fmla="*/ 0 h 525326"/>
              <a:gd name="connsiteX3" fmla="*/ 10198378 w 10198378"/>
              <a:gd name="connsiteY3" fmla="*/ 504636 h 525326"/>
              <a:gd name="connsiteX4" fmla="*/ 10176881 w 10198378"/>
              <a:gd name="connsiteY4" fmla="*/ 525326 h 52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198378" h="525326">
                <a:moveTo>
                  <a:pt x="524842" y="525326"/>
                </a:moveTo>
                <a:lnTo>
                  <a:pt x="0" y="0"/>
                </a:lnTo>
                <a:lnTo>
                  <a:pt x="9694208" y="0"/>
                </a:lnTo>
                <a:lnTo>
                  <a:pt x="10198378" y="504636"/>
                </a:lnTo>
                <a:lnTo>
                  <a:pt x="10176881" y="525326"/>
                </a:lnTo>
                <a:close/>
              </a:path>
            </a:pathLst>
          </a:custGeom>
          <a:solidFill>
            <a:schemeClr val="bg1">
              <a:lumMod val="85000"/>
              <a:alpha val="57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55473" y="-2207168"/>
            <a:ext cx="6019010" cy="10577129"/>
            <a:chOff x="55473" y="-2207168"/>
            <a:chExt cx="6019010" cy="10577129"/>
          </a:xfrm>
        </p:grpSpPr>
        <p:sp>
          <p:nvSpPr>
            <p:cNvPr id="20" name="任意多边形: 形状 19"/>
            <p:cNvSpPr/>
            <p:nvPr/>
          </p:nvSpPr>
          <p:spPr>
            <a:xfrm rot="8098415">
              <a:off x="-1586040" y="2147716"/>
              <a:ext cx="10577129" cy="1867361"/>
            </a:xfrm>
            <a:custGeom>
              <a:avLst/>
              <a:gdLst>
                <a:gd name="connsiteX0" fmla="*/ 1865640 w 10577129"/>
                <a:gd name="connsiteY0" fmla="*/ 1867361 h 1867361"/>
                <a:gd name="connsiteX1" fmla="*/ 0 w 10577129"/>
                <a:gd name="connsiteY1" fmla="*/ 0 h 1867361"/>
                <a:gd name="connsiteX2" fmla="*/ 9694208 w 10577129"/>
                <a:gd name="connsiteY2" fmla="*/ 0 h 1867361"/>
                <a:gd name="connsiteX3" fmla="*/ 10577129 w 10577129"/>
                <a:gd name="connsiteY3" fmla="*/ 883736 h 1867361"/>
                <a:gd name="connsiteX4" fmla="*/ 9592597 w 10577129"/>
                <a:gd name="connsiteY4" fmla="*/ 1867361 h 1867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77129" h="1867361">
                  <a:moveTo>
                    <a:pt x="1865640" y="1867361"/>
                  </a:moveTo>
                  <a:lnTo>
                    <a:pt x="0" y="0"/>
                  </a:lnTo>
                  <a:lnTo>
                    <a:pt x="9694208" y="0"/>
                  </a:lnTo>
                  <a:lnTo>
                    <a:pt x="10577129" y="883736"/>
                  </a:lnTo>
                  <a:lnTo>
                    <a:pt x="9592597" y="1867361"/>
                  </a:lnTo>
                  <a:close/>
                </a:path>
              </a:pathLst>
            </a:custGeom>
            <a:solidFill>
              <a:srgbClr val="FF6699">
                <a:alpha val="90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 rot="18900000">
              <a:off x="55473" y="3044279"/>
              <a:ext cx="601901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4400" b="1" dirty="0">
                  <a:solidFill>
                    <a:schemeClr val="bg1"/>
                  </a:solidFill>
                  <a:cs typeface="+mn-ea"/>
                  <a:sym typeface="+mn-lt"/>
                </a:rPr>
                <a:t>CONTENTS</a:t>
              </a:r>
              <a:endParaRPr lang="zh-CN" altLang="en-US" sz="4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任意多边形: 形状 36"/>
          <p:cNvSpPr/>
          <p:nvPr/>
        </p:nvSpPr>
        <p:spPr>
          <a:xfrm rot="8098415">
            <a:off x="-622157" y="642091"/>
            <a:ext cx="3029451" cy="503258"/>
          </a:xfrm>
          <a:custGeom>
            <a:avLst/>
            <a:gdLst>
              <a:gd name="connsiteX0" fmla="*/ 502794 w 3029451"/>
              <a:gd name="connsiteY0" fmla="*/ 503258 h 503258"/>
              <a:gd name="connsiteX1" fmla="*/ 0 w 3029451"/>
              <a:gd name="connsiteY1" fmla="*/ 0 h 503258"/>
              <a:gd name="connsiteX2" fmla="*/ 3029451 w 3029451"/>
              <a:gd name="connsiteY2" fmla="*/ 0 h 503258"/>
              <a:gd name="connsiteX3" fmla="*/ 2525729 w 3029451"/>
              <a:gd name="connsiteY3" fmla="*/ 503258 h 503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9451" h="503258">
                <a:moveTo>
                  <a:pt x="502794" y="503258"/>
                </a:moveTo>
                <a:lnTo>
                  <a:pt x="0" y="0"/>
                </a:lnTo>
                <a:lnTo>
                  <a:pt x="3029451" y="0"/>
                </a:lnTo>
                <a:lnTo>
                  <a:pt x="2525729" y="503258"/>
                </a:lnTo>
                <a:close/>
              </a:path>
            </a:pathLst>
          </a:custGeom>
          <a:solidFill>
            <a:schemeClr val="bg1">
              <a:lumMod val="85000"/>
              <a:alpha val="80000"/>
            </a:schemeClr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376378" y="1139484"/>
            <a:ext cx="4038794" cy="1080000"/>
            <a:chOff x="6804866" y="1465027"/>
            <a:chExt cx="4038794" cy="1080000"/>
          </a:xfrm>
        </p:grpSpPr>
        <p:sp>
          <p:nvSpPr>
            <p:cNvPr id="23" name="文本框 22"/>
            <p:cNvSpPr txBox="1"/>
            <p:nvPr/>
          </p:nvSpPr>
          <p:spPr>
            <a:xfrm>
              <a:off x="8121887" y="1554985"/>
              <a:ext cx="2721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企业概况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804866" y="1465027"/>
              <a:ext cx="1080000" cy="1080000"/>
              <a:chOff x="6804866" y="1465027"/>
              <a:chExt cx="1080000" cy="1080000"/>
            </a:xfrm>
          </p:grpSpPr>
          <p:sp>
            <p:nvSpPr>
              <p:cNvPr id="26" name="椭圆 25"/>
              <p:cNvSpPr>
                <a:spLocks noChangeAspect="1"/>
              </p:cNvSpPr>
              <p:nvPr/>
            </p:nvSpPr>
            <p:spPr>
              <a:xfrm>
                <a:off x="6804866" y="1465027"/>
                <a:ext cx="1080000" cy="1080000"/>
              </a:xfrm>
              <a:prstGeom prst="ellipse">
                <a:avLst/>
              </a:prstGeom>
              <a:solidFill>
                <a:srgbClr val="FF6699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>
                <a:spLocks noChangeAspect="1"/>
              </p:cNvSpPr>
              <p:nvPr/>
            </p:nvSpPr>
            <p:spPr>
              <a:xfrm>
                <a:off x="6904727" y="1696507"/>
                <a:ext cx="8119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9600" spc="-150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algn="ctr"/>
                <a:r>
                  <a:rPr lang="en-US" altLang="zh-CN" sz="3200" spc="-3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3200" spc="-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25" name="TextBox 26"/>
            <p:cNvSpPr txBox="1"/>
            <p:nvPr/>
          </p:nvSpPr>
          <p:spPr>
            <a:xfrm>
              <a:off x="8251090" y="2239921"/>
              <a:ext cx="2463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INPUT TEXT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064749" y="2487489"/>
            <a:ext cx="4038794" cy="1080000"/>
            <a:chOff x="6804866" y="1465027"/>
            <a:chExt cx="4038794" cy="1080000"/>
          </a:xfrm>
        </p:grpSpPr>
        <p:sp>
          <p:nvSpPr>
            <p:cNvPr id="31" name="文本框 30"/>
            <p:cNvSpPr txBox="1"/>
            <p:nvPr/>
          </p:nvSpPr>
          <p:spPr>
            <a:xfrm>
              <a:off x="8121887" y="1554985"/>
              <a:ext cx="2721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旗下品牌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804866" y="1465027"/>
              <a:ext cx="1080000" cy="1080000"/>
              <a:chOff x="6804866" y="1465027"/>
              <a:chExt cx="1080000" cy="1080000"/>
            </a:xfrm>
          </p:grpSpPr>
          <p:sp>
            <p:nvSpPr>
              <p:cNvPr id="34" name="椭圆 33"/>
              <p:cNvSpPr>
                <a:spLocks noChangeAspect="1"/>
              </p:cNvSpPr>
              <p:nvPr/>
            </p:nvSpPr>
            <p:spPr>
              <a:xfrm>
                <a:off x="6804866" y="1465027"/>
                <a:ext cx="1080000" cy="1080000"/>
              </a:xfrm>
              <a:prstGeom prst="ellipse">
                <a:avLst/>
              </a:prstGeom>
              <a:solidFill>
                <a:srgbClr val="FF6699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>
                <a:spLocks noChangeAspect="1"/>
              </p:cNvSpPr>
              <p:nvPr/>
            </p:nvSpPr>
            <p:spPr>
              <a:xfrm>
                <a:off x="6904727" y="1677457"/>
                <a:ext cx="8119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9600" spc="-150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algn="ctr"/>
                <a:r>
                  <a:rPr lang="en-US" altLang="zh-CN" sz="3200" spc="-3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3200" spc="-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3" name="TextBox 26"/>
            <p:cNvSpPr txBox="1"/>
            <p:nvPr/>
          </p:nvSpPr>
          <p:spPr>
            <a:xfrm>
              <a:off x="8251090" y="2239921"/>
              <a:ext cx="2463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INPUT TEXT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753120" y="3835494"/>
            <a:ext cx="4038794" cy="1080000"/>
            <a:chOff x="6804866" y="1465027"/>
            <a:chExt cx="4038794" cy="1080000"/>
          </a:xfrm>
        </p:grpSpPr>
        <p:sp>
          <p:nvSpPr>
            <p:cNvPr id="39" name="文本框 38"/>
            <p:cNvSpPr txBox="1"/>
            <p:nvPr/>
          </p:nvSpPr>
          <p:spPr>
            <a:xfrm>
              <a:off x="8121887" y="1554985"/>
              <a:ext cx="2721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全国门店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6804866" y="1465027"/>
              <a:ext cx="1080000" cy="1080000"/>
              <a:chOff x="6804866" y="1465027"/>
              <a:chExt cx="1080000" cy="1080000"/>
            </a:xfrm>
          </p:grpSpPr>
          <p:sp>
            <p:nvSpPr>
              <p:cNvPr id="42" name="椭圆 41"/>
              <p:cNvSpPr>
                <a:spLocks noChangeAspect="1"/>
              </p:cNvSpPr>
              <p:nvPr/>
            </p:nvSpPr>
            <p:spPr>
              <a:xfrm>
                <a:off x="6804866" y="1465027"/>
                <a:ext cx="1080000" cy="1080000"/>
              </a:xfrm>
              <a:prstGeom prst="ellipse">
                <a:avLst/>
              </a:prstGeom>
              <a:solidFill>
                <a:srgbClr val="FF6699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43" name="文本框 42"/>
              <p:cNvSpPr txBox="1">
                <a:spLocks noChangeAspect="1"/>
              </p:cNvSpPr>
              <p:nvPr/>
            </p:nvSpPr>
            <p:spPr>
              <a:xfrm>
                <a:off x="6923777" y="1734607"/>
                <a:ext cx="8119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9600" spc="-150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algn="ctr"/>
                <a:r>
                  <a:rPr lang="en-US" altLang="zh-CN" sz="3200" spc="-3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3200" spc="-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1" name="TextBox 26"/>
            <p:cNvSpPr txBox="1"/>
            <p:nvPr/>
          </p:nvSpPr>
          <p:spPr>
            <a:xfrm>
              <a:off x="8251090" y="2239921"/>
              <a:ext cx="2463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INPUT TEXT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41491" y="5183500"/>
            <a:ext cx="4023554" cy="1080000"/>
            <a:chOff x="6804866" y="1465027"/>
            <a:chExt cx="4023554" cy="1080000"/>
          </a:xfrm>
        </p:grpSpPr>
        <p:sp>
          <p:nvSpPr>
            <p:cNvPr id="45" name="文本框 44"/>
            <p:cNvSpPr txBox="1"/>
            <p:nvPr/>
          </p:nvSpPr>
          <p:spPr>
            <a:xfrm>
              <a:off x="8106647" y="1554985"/>
              <a:ext cx="27217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发展目标</a:t>
              </a:r>
              <a:endParaRPr lang="zh-CN" altLang="en-US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04866" y="1465027"/>
              <a:ext cx="1080000" cy="1080000"/>
              <a:chOff x="6804866" y="1465027"/>
              <a:chExt cx="1080000" cy="1080000"/>
            </a:xfrm>
          </p:grpSpPr>
          <p:sp>
            <p:nvSpPr>
              <p:cNvPr id="48" name="椭圆 47"/>
              <p:cNvSpPr>
                <a:spLocks noChangeAspect="1"/>
              </p:cNvSpPr>
              <p:nvPr/>
            </p:nvSpPr>
            <p:spPr>
              <a:xfrm>
                <a:off x="6804866" y="1465027"/>
                <a:ext cx="1080000" cy="1080000"/>
              </a:xfrm>
              <a:prstGeom prst="ellipse">
                <a:avLst/>
              </a:prstGeom>
              <a:solidFill>
                <a:srgbClr val="FF6699"/>
              </a:solidFill>
              <a:ln w="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endParaRPr lang="zh-CN" altLang="en-US" sz="1200">
                  <a:cs typeface="+mn-ea"/>
                  <a:sym typeface="+mn-lt"/>
                </a:endParaRPr>
              </a:p>
            </p:txBody>
          </p:sp>
          <p:sp>
            <p:nvSpPr>
              <p:cNvPr id="49" name="文本框 48"/>
              <p:cNvSpPr txBox="1">
                <a:spLocks noChangeAspect="1"/>
              </p:cNvSpPr>
              <p:nvPr/>
            </p:nvSpPr>
            <p:spPr>
              <a:xfrm>
                <a:off x="6961877" y="1677457"/>
                <a:ext cx="81195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9600" spc="-150">
                    <a:gradFill>
                      <a:gsLst>
                        <a:gs pos="0">
                          <a:schemeClr val="accent3">
                            <a:lumMod val="75000"/>
                          </a:schemeClr>
                        </a:gs>
                        <a:gs pos="10000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0" scaled="1"/>
                    </a:gradFill>
                    <a:latin typeface="优设标题黑" panose="00000500000000000000" pitchFamily="2" charset="-122"/>
                    <a:ea typeface="优设标题黑" panose="00000500000000000000" pitchFamily="2" charset="-122"/>
                  </a:defRPr>
                </a:lvl1pPr>
              </a:lstStyle>
              <a:p>
                <a:pPr algn="ctr"/>
                <a:r>
                  <a:rPr lang="en-US" altLang="zh-CN" sz="3200" spc="-3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3200" spc="-3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7" name="TextBox 26"/>
            <p:cNvSpPr txBox="1"/>
            <p:nvPr/>
          </p:nvSpPr>
          <p:spPr>
            <a:xfrm>
              <a:off x="8235850" y="2239921"/>
              <a:ext cx="2463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INPUT TEXT HERE</a:t>
              </a:r>
              <a:endPara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17" grpId="0" animBg="1"/>
      <p:bldP spid="55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组合 71"/>
          <p:cNvGrpSpPr/>
          <p:nvPr/>
        </p:nvGrpSpPr>
        <p:grpSpPr>
          <a:xfrm>
            <a:off x="3753518" y="2430001"/>
            <a:ext cx="1554432" cy="155352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52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4" name="组合 74"/>
          <p:cNvGrpSpPr/>
          <p:nvPr/>
        </p:nvGrpSpPr>
        <p:grpSpPr>
          <a:xfrm>
            <a:off x="4696479" y="3371965"/>
            <a:ext cx="1951240" cy="1948932"/>
            <a:chOff x="5102225" y="2441575"/>
            <a:chExt cx="1982788" cy="1979613"/>
          </a:xfrm>
          <a:solidFill>
            <a:srgbClr val="ED4545"/>
          </a:solidFill>
        </p:grpSpPr>
        <p:sp>
          <p:nvSpPr>
            <p:cNvPr id="55" name="Freeform 12"/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Freeform 13"/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7" name="组合 77"/>
          <p:cNvGrpSpPr/>
          <p:nvPr/>
        </p:nvGrpSpPr>
        <p:grpSpPr>
          <a:xfrm>
            <a:off x="6361834" y="3005463"/>
            <a:ext cx="1279477" cy="1298768"/>
            <a:chOff x="5803900" y="2852738"/>
            <a:chExt cx="1300163" cy="1319212"/>
          </a:xfrm>
          <a:solidFill>
            <a:srgbClr val="ED4545"/>
          </a:solidFill>
        </p:grpSpPr>
        <p:sp>
          <p:nvSpPr>
            <p:cNvPr id="58" name="Freeform 18"/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9" name="Freeform 19"/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0" name="组合 80"/>
          <p:cNvGrpSpPr/>
          <p:nvPr/>
        </p:nvGrpSpPr>
        <p:grpSpPr>
          <a:xfrm>
            <a:off x="7463231" y="3243023"/>
            <a:ext cx="1554432" cy="1553520"/>
            <a:chOff x="5305425" y="2638425"/>
            <a:chExt cx="1579563" cy="1577975"/>
          </a:xfrm>
          <a:solidFill>
            <a:srgbClr val="ED4545"/>
          </a:solidFill>
        </p:grpSpPr>
        <p:sp>
          <p:nvSpPr>
            <p:cNvPr id="61" name="Freeform 6"/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2" name="Freeform 7"/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rgbClr val="E9EE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3" name="TextBox 62"/>
          <p:cNvSpPr txBox="1"/>
          <p:nvPr/>
        </p:nvSpPr>
        <p:spPr>
          <a:xfrm>
            <a:off x="1588120" y="2467655"/>
            <a:ext cx="1826590" cy="579074"/>
          </a:xfrm>
          <a:prstGeom prst="rect">
            <a:avLst/>
          </a:prstGeom>
          <a:noFill/>
        </p:spPr>
        <p:txBody>
          <a:bodyPr wrap="square" lIns="70554" tIns="35277" rIns="70554" bIns="35277" rtlCol="0" anchor="ctr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单击添加文本单击添加文本单击添加文本</a:t>
            </a:r>
            <a:endParaRPr lang="zh-CN" altLang="en-US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2310424" y="2146771"/>
            <a:ext cx="1233730" cy="317457"/>
          </a:xfrm>
          <a:prstGeom prst="rect">
            <a:avLst/>
          </a:prstGeom>
        </p:spPr>
        <p:txBody>
          <a:bodyPr wrap="square" lIns="70554" tIns="35277" rIns="70554" bIns="3527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470933" y="4600615"/>
            <a:ext cx="1720152" cy="748351"/>
          </a:xfrm>
          <a:prstGeom prst="rect">
            <a:avLst/>
          </a:prstGeom>
          <a:noFill/>
        </p:spPr>
        <p:txBody>
          <a:bodyPr wrap="square" lIns="70554" tIns="35277" rIns="70554" bIns="35277" rtlCol="0" anchor="ctr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en-US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单击添加文本单击添加文本单击添加文本单击添加文本</a:t>
            </a:r>
            <a:endParaRPr lang="zh-CN" altLang="en-US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3136657" y="4298366"/>
            <a:ext cx="1233730" cy="317457"/>
          </a:xfrm>
          <a:prstGeom prst="rect">
            <a:avLst/>
          </a:prstGeom>
        </p:spPr>
        <p:txBody>
          <a:bodyPr wrap="square" lIns="70554" tIns="35277" rIns="70554" bIns="352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641307" y="2388448"/>
            <a:ext cx="1660478" cy="579074"/>
          </a:xfrm>
          <a:prstGeom prst="rect">
            <a:avLst/>
          </a:prstGeom>
          <a:noFill/>
        </p:spPr>
        <p:txBody>
          <a:bodyPr wrap="square" lIns="70554" tIns="35277" rIns="70554" bIns="35277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单击添加文本单击添加文本单击添加文本</a:t>
            </a:r>
            <a:endParaRPr lang="zh-CN" altLang="en-US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566447" y="1989746"/>
            <a:ext cx="1233730" cy="317457"/>
          </a:xfrm>
          <a:prstGeom prst="rect">
            <a:avLst/>
          </a:prstGeom>
        </p:spPr>
        <p:txBody>
          <a:bodyPr wrap="square" lIns="70554" tIns="35277" rIns="70554" bIns="35277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sz="16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98207" y="4358605"/>
            <a:ext cx="1723338" cy="656173"/>
          </a:xfrm>
          <a:prstGeom prst="rect">
            <a:avLst/>
          </a:prstGeom>
          <a:noFill/>
        </p:spPr>
        <p:txBody>
          <a:bodyPr wrap="square" lIns="70554" tIns="35277" rIns="70554" bIns="35277" rtlCol="0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altLang="zh-CN" sz="500" dirty="0">
              <a:solidFill>
                <a:prstClr val="black">
                  <a:lumMod val="95000"/>
                  <a:lumOff val="5000"/>
                </a:prstClr>
              </a:solidFill>
              <a:cs typeface="+mn-ea"/>
              <a:sym typeface="+mn-lt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单击添加文本单击添加文本单击添加文本单击添加文本</a:t>
            </a:r>
            <a:endParaRPr lang="zh-CN" altLang="en-US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9252673" y="3976358"/>
            <a:ext cx="1233730" cy="317457"/>
          </a:xfrm>
          <a:prstGeom prst="rect">
            <a:avLst/>
          </a:prstGeom>
        </p:spPr>
        <p:txBody>
          <a:bodyPr wrap="square" lIns="70554" tIns="35277" rIns="70554" bIns="3527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添加标题</a:t>
            </a:r>
            <a:endParaRPr lang="en-US" altLang="zh-CN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cxnSp>
        <p:nvCxnSpPr>
          <p:cNvPr id="71" name="肘形连接符 70"/>
          <p:cNvCxnSpPr/>
          <p:nvPr/>
        </p:nvCxnSpPr>
        <p:spPr>
          <a:xfrm rot="10800000" flipV="1">
            <a:off x="2423278" y="2565943"/>
            <a:ext cx="1635730" cy="558672"/>
          </a:xfrm>
          <a:prstGeom prst="bentConnector3">
            <a:avLst>
              <a:gd name="adj1" fmla="val 32626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</a:ln>
          <a:effectLst/>
        </p:spPr>
      </p:cxnSp>
      <p:cxnSp>
        <p:nvCxnSpPr>
          <p:cNvPr id="72" name="肘形连接符 71"/>
          <p:cNvCxnSpPr/>
          <p:nvPr/>
        </p:nvCxnSpPr>
        <p:spPr>
          <a:xfrm rot="10800000">
            <a:off x="3217008" y="4662731"/>
            <a:ext cx="1760821" cy="386831"/>
          </a:xfrm>
          <a:prstGeom prst="bentConnector3">
            <a:avLst>
              <a:gd name="adj1" fmla="val 29965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</a:ln>
          <a:effectLst/>
        </p:spPr>
      </p:cxnSp>
      <p:cxnSp>
        <p:nvCxnSpPr>
          <p:cNvPr id="73" name="肘形连接符 72"/>
          <p:cNvCxnSpPr/>
          <p:nvPr/>
        </p:nvCxnSpPr>
        <p:spPr>
          <a:xfrm rot="10800000" flipV="1">
            <a:off x="7089760" y="2410876"/>
            <a:ext cx="2212028" cy="534209"/>
          </a:xfrm>
          <a:prstGeom prst="bentConnector3">
            <a:avLst>
              <a:gd name="adj1" fmla="val 77024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</a:ln>
          <a:effectLst/>
        </p:spPr>
      </p:cxnSp>
      <p:cxnSp>
        <p:nvCxnSpPr>
          <p:cNvPr id="74" name="肘形连接符 73"/>
          <p:cNvCxnSpPr/>
          <p:nvPr/>
        </p:nvCxnSpPr>
        <p:spPr>
          <a:xfrm rot="10800000" flipH="1">
            <a:off x="8682720" y="4339276"/>
            <a:ext cx="1760821" cy="386831"/>
          </a:xfrm>
          <a:prstGeom prst="bentConnector3">
            <a:avLst>
              <a:gd name="adj1" fmla="val 29965"/>
            </a:avLst>
          </a:pr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9" dur="8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76680000">
                                      <p:cBhvr>
                                        <p:cTn id="27" dur="7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108000000">
                                      <p:cBhvr>
                                        <p:cTn id="45" dur="7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86400000">
                                      <p:cBhvr>
                                        <p:cTn id="63" dur="6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8"/>
            <a:ext cx="12192000" cy="6857964"/>
          </a:xfrm>
          <a:custGeom>
            <a:avLst/>
            <a:gdLst>
              <a:gd name="connsiteX0" fmla="*/ 0 w 12192000"/>
              <a:gd name="connsiteY0" fmla="*/ 0 h 6857964"/>
              <a:gd name="connsiteX1" fmla="*/ 12192000 w 12192000"/>
              <a:gd name="connsiteY1" fmla="*/ 0 h 6857964"/>
              <a:gd name="connsiteX2" fmla="*/ 12192000 w 12192000"/>
              <a:gd name="connsiteY2" fmla="*/ 6857964 h 6857964"/>
              <a:gd name="connsiteX3" fmla="*/ 0 w 12192000"/>
              <a:gd name="connsiteY3" fmla="*/ 6857964 h 685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64">
                <a:moveTo>
                  <a:pt x="0" y="0"/>
                </a:moveTo>
                <a:lnTo>
                  <a:pt x="12192000" y="0"/>
                </a:lnTo>
                <a:lnTo>
                  <a:pt x="12192000" y="6857964"/>
                </a:lnTo>
                <a:lnTo>
                  <a:pt x="0" y="6857964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8000">
                <a:schemeClr val="tx1">
                  <a:lumMod val="95000"/>
                  <a:lumOff val="5000"/>
                  <a:alpha val="97000"/>
                </a:schemeClr>
              </a:gs>
              <a:gs pos="85000">
                <a:schemeClr val="tx1">
                  <a:lumMod val="95000"/>
                  <a:lumOff val="5000"/>
                  <a:alpha val="20000"/>
                </a:schemeClr>
              </a:gs>
            </a:gsLst>
            <a:lin ang="0" scaled="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34836" y="1395142"/>
            <a:ext cx="4671603" cy="4100637"/>
            <a:chOff x="1134836" y="1395142"/>
            <a:chExt cx="4671603" cy="4100637"/>
          </a:xfrm>
        </p:grpSpPr>
        <p:sp>
          <p:nvSpPr>
            <p:cNvPr id="10" name="文本框 9"/>
            <p:cNvSpPr txBox="1"/>
            <p:nvPr/>
          </p:nvSpPr>
          <p:spPr>
            <a:xfrm>
              <a:off x="1134837" y="1395142"/>
              <a:ext cx="46716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9600" spc="-150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spc="-300" dirty="0">
                  <a:solidFill>
                    <a:srgbClr val="FF6699"/>
                  </a:solidFill>
                  <a:latin typeface="+mn-lt"/>
                  <a:ea typeface="+mn-ea"/>
                  <a:cs typeface="+mn-ea"/>
                  <a:sym typeface="+mn-lt"/>
                </a:rPr>
                <a:t>PART 04</a:t>
              </a:r>
              <a:endParaRPr lang="en-US" altLang="zh-CN" sz="8000" spc="-300" dirty="0">
                <a:solidFill>
                  <a:srgbClr val="FF669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34836" y="2644170"/>
              <a:ext cx="4671603" cy="2851609"/>
              <a:chOff x="1134836" y="2644170"/>
              <a:chExt cx="4671603" cy="2851609"/>
            </a:xfrm>
          </p:grpSpPr>
          <p:sp>
            <p:nvSpPr>
              <p:cNvPr id="12" name="TextBox 26"/>
              <p:cNvSpPr txBox="1"/>
              <p:nvPr/>
            </p:nvSpPr>
            <p:spPr>
              <a:xfrm>
                <a:off x="1253368" y="4213831"/>
                <a:ext cx="4364628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INPUT TEXT HERE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34836" y="2644170"/>
                <a:ext cx="4671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800" dirty="0">
                    <a:solidFill>
                      <a:schemeClr val="bg1"/>
                    </a:solidFill>
                    <a:cs typeface="+mn-ea"/>
                    <a:sym typeface="+mn-lt"/>
                  </a:rPr>
                  <a:t>发展目标</a:t>
                </a:r>
                <a:endParaRPr lang="zh-CN" altLang="en-US" sz="8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253368" y="4992859"/>
                <a:ext cx="4553071" cy="502920"/>
                <a:chOff x="-1306646" y="5709425"/>
                <a:chExt cx="4553071" cy="502920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-1306646" y="6212345"/>
                  <a:ext cx="4553071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-1306646" y="5709425"/>
                  <a:ext cx="1452925" cy="0"/>
                </a:xfrm>
                <a:prstGeom prst="line">
                  <a:avLst/>
                </a:prstGeom>
                <a:ln w="76200">
                  <a:solidFill>
                    <a:srgbClr val="FF6699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平行四边形 16"/>
          <p:cNvSpPr/>
          <p:nvPr/>
        </p:nvSpPr>
        <p:spPr>
          <a:xfrm>
            <a:off x="4038760" y="1268413"/>
            <a:ext cx="4041457" cy="4968875"/>
          </a:xfrm>
          <a:prstGeom prst="parallelogram">
            <a:avLst>
              <a:gd name="adj" fmla="val 38289"/>
            </a:avLst>
          </a:prstGeom>
          <a:solidFill>
            <a:srgbClr val="FF6699"/>
          </a:soli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871783" y="2078626"/>
            <a:ext cx="2494482" cy="3004003"/>
            <a:chOff x="6220359" y="2078626"/>
            <a:chExt cx="2494482" cy="3004003"/>
          </a:xfrm>
        </p:grpSpPr>
        <p:sp>
          <p:nvSpPr>
            <p:cNvPr id="24" name="PA-文本框 13"/>
            <p:cNvSpPr txBox="1"/>
            <p:nvPr>
              <p:custDataLst>
                <p:tags r:id="rId1"/>
              </p:custDataLst>
            </p:nvPr>
          </p:nvSpPr>
          <p:spPr>
            <a:xfrm>
              <a:off x="6220359" y="2078626"/>
              <a:ext cx="24944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6699"/>
                  </a:solidFill>
                  <a:cs typeface="+mn-ea"/>
                  <a:sym typeface="+mn-lt"/>
                </a:rPr>
                <a:t>90%</a:t>
              </a:r>
              <a:endParaRPr lang="zh-CN" altLang="en-US" sz="4800" dirty="0">
                <a:solidFill>
                  <a:srgbClr val="FF6699"/>
                </a:solidFill>
                <a:cs typeface="+mn-ea"/>
                <a:sym typeface="+mn-lt"/>
              </a:endParaRPr>
            </a:p>
          </p:txBody>
        </p:sp>
        <p:sp>
          <p:nvSpPr>
            <p:cNvPr id="25" name="PA-矩形 12"/>
            <p:cNvSpPr/>
            <p:nvPr>
              <p:custDataLst>
                <p:tags r:id="rId2"/>
              </p:custDataLst>
            </p:nvPr>
          </p:nvSpPr>
          <p:spPr>
            <a:xfrm>
              <a:off x="6304459" y="3374469"/>
              <a:ext cx="2326282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E0E0E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您的内容打在这里，或者通过复制您的文本后，在此框中选择粘贴，并选择只保留文字。您的内容打在这里，您的内容打在这里。</a:t>
              </a:r>
              <a:endParaRPr lang="en-US" altLang="zh-CN" sz="1400" dirty="0">
                <a:solidFill>
                  <a:srgbClr val="0E0E0E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469482" y="1878537"/>
            <a:ext cx="5180012" cy="3453341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763344" y="2078626"/>
            <a:ext cx="2494482" cy="3004003"/>
            <a:chOff x="6220359" y="2078626"/>
            <a:chExt cx="2494482" cy="3004003"/>
          </a:xfrm>
        </p:grpSpPr>
        <p:sp>
          <p:nvSpPr>
            <p:cNvPr id="18" name="PA-文本框 13"/>
            <p:cNvSpPr txBox="1"/>
            <p:nvPr>
              <p:custDataLst>
                <p:tags r:id="rId4"/>
              </p:custDataLst>
            </p:nvPr>
          </p:nvSpPr>
          <p:spPr>
            <a:xfrm>
              <a:off x="6220359" y="2078626"/>
              <a:ext cx="249448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srgbClr val="FF6699"/>
                  </a:solidFill>
                  <a:cs typeface="+mn-ea"/>
                  <a:sym typeface="+mn-lt"/>
                </a:rPr>
                <a:t>75%</a:t>
              </a:r>
              <a:endParaRPr lang="zh-CN" altLang="en-US" sz="4800" dirty="0">
                <a:solidFill>
                  <a:srgbClr val="FF6699"/>
                </a:solidFill>
                <a:cs typeface="+mn-ea"/>
                <a:sym typeface="+mn-lt"/>
              </a:endParaRPr>
            </a:p>
          </p:txBody>
        </p:sp>
        <p:sp>
          <p:nvSpPr>
            <p:cNvPr id="20" name="PA-矩形 12"/>
            <p:cNvSpPr/>
            <p:nvPr>
              <p:custDataLst>
                <p:tags r:id="rId5"/>
              </p:custDataLst>
            </p:nvPr>
          </p:nvSpPr>
          <p:spPr>
            <a:xfrm>
              <a:off x="6304459" y="3374469"/>
              <a:ext cx="2326282" cy="1708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E0E0E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您的内容打在这里，或者通过复制您的文本后，在此框中选择粘贴，并选择只保留文字。您的内容打在这里，您的内容打在这里。</a:t>
              </a:r>
              <a:endParaRPr lang="en-US" altLang="zh-CN" sz="1400" dirty="0">
                <a:solidFill>
                  <a:srgbClr val="0E0E0E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3738881" y="1893742"/>
            <a:ext cx="2106906" cy="1697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3738881" y="3867133"/>
            <a:ext cx="2106906" cy="1633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029786" y="1910384"/>
            <a:ext cx="2070644" cy="169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011676" y="3867134"/>
            <a:ext cx="2092556" cy="163344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4" name="组合 23"/>
          <p:cNvGrpSpPr/>
          <p:nvPr/>
        </p:nvGrpSpPr>
        <p:grpSpPr>
          <a:xfrm>
            <a:off x="8503466" y="2144187"/>
            <a:ext cx="2283137" cy="3112637"/>
            <a:chOff x="8503778" y="2237214"/>
            <a:chExt cx="2283434" cy="3111916"/>
          </a:xfrm>
        </p:grpSpPr>
        <p:sp>
          <p:nvSpPr>
            <p:cNvPr id="25" name="TextBox 24"/>
            <p:cNvSpPr txBox="1"/>
            <p:nvPr/>
          </p:nvSpPr>
          <p:spPr>
            <a:xfrm>
              <a:off x="8503778" y="2798120"/>
              <a:ext cx="2232247" cy="48783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8503778" y="2279309"/>
              <a:ext cx="1774274" cy="325783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重点</a:t>
              </a:r>
              <a:endPara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8554965" y="4861297"/>
              <a:ext cx="2232247" cy="48783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just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您的内容打在这里，或者通过复制您的文本后，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554965" y="4301768"/>
              <a:ext cx="1774274" cy="325783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重点</a:t>
              </a:r>
              <a:endPara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9390916" y="2237214"/>
              <a:ext cx="592638" cy="547837"/>
            </a:xfrm>
            <a:prstGeom prst="roundRect">
              <a:avLst/>
            </a:prstGeom>
            <a:solidFill>
              <a:srgbClr val="7F7F7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73" tIns="34286" rIns="68573" bIns="34286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B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9442102" y="4259085"/>
              <a:ext cx="592638" cy="54783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73" tIns="34286" rIns="68573" bIns="34286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C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71300" y="2326811"/>
            <a:ext cx="2281433" cy="2817017"/>
            <a:chOff x="1270670" y="2419796"/>
            <a:chExt cx="2281730" cy="2816365"/>
          </a:xfrm>
        </p:grpSpPr>
        <p:sp>
          <p:nvSpPr>
            <p:cNvPr id="32" name="TextBox 31"/>
            <p:cNvSpPr txBox="1"/>
            <p:nvPr/>
          </p:nvSpPr>
          <p:spPr>
            <a:xfrm>
              <a:off x="1296422" y="3022004"/>
              <a:ext cx="2232247" cy="48783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1778124" y="2509979"/>
              <a:ext cx="1774276" cy="325783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重点</a:t>
              </a:r>
              <a:endPara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270670" y="4748328"/>
              <a:ext cx="2232247" cy="487833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您的内容打在这里，或者通过复制您的文本后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728642" y="4245951"/>
              <a:ext cx="1774276" cy="325783"/>
            </a:xfrm>
            <a:prstGeom prst="rect">
              <a:avLst/>
            </a:prstGeom>
            <a:noFill/>
          </p:spPr>
          <p:txBody>
            <a:bodyPr wrap="square" lIns="68573" tIns="0" rIns="68573" bIns="0" rtlCol="0" anchor="t">
              <a:spAutoFit/>
            </a:bodyPr>
            <a:lstStyle/>
            <a:p>
              <a:pPr marL="0" marR="0" lvl="0" indent="0" algn="r" defTabSz="91440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重点</a:t>
              </a:r>
              <a:endPara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2125863" y="2419796"/>
              <a:ext cx="592638" cy="54783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73" tIns="34286" rIns="68573" bIns="34286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A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100113" y="4221088"/>
              <a:ext cx="592638" cy="54783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73" tIns="34286" rIns="68573" bIns="34286"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D</a:t>
              </a:r>
              <a:endPara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PA-12"/>
          <p:cNvCxnSpPr/>
          <p:nvPr>
            <p:custDataLst>
              <p:tags r:id="rId1"/>
            </p:custDataLst>
          </p:nvPr>
        </p:nvCxnSpPr>
        <p:spPr>
          <a:xfrm>
            <a:off x="637250" y="2563836"/>
            <a:ext cx="108585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451157" y="2359049"/>
            <a:ext cx="3737936" cy="3033367"/>
            <a:chOff x="1451157" y="2359049"/>
            <a:chExt cx="3737936" cy="3033367"/>
          </a:xfrm>
        </p:grpSpPr>
        <p:sp>
          <p:nvSpPr>
            <p:cNvPr id="3" name="PA-12"/>
            <p:cNvSpPr/>
            <p:nvPr>
              <p:custDataLst>
                <p:tags r:id="rId2"/>
              </p:custDataLst>
            </p:nvPr>
          </p:nvSpPr>
          <p:spPr>
            <a:xfrm flipV="1">
              <a:off x="1451157" y="2563835"/>
              <a:ext cx="3737936" cy="652786"/>
            </a:xfrm>
            <a:prstGeom prst="trapezoid">
              <a:avLst>
                <a:gd name="adj" fmla="val 70233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540000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PA-12"/>
            <p:cNvSpPr/>
            <p:nvPr>
              <p:custDataLst>
                <p:tags r:id="rId3"/>
              </p:custDataLst>
            </p:nvPr>
          </p:nvSpPr>
          <p:spPr>
            <a:xfrm>
              <a:off x="1455295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PA-12"/>
            <p:cNvSpPr/>
            <p:nvPr>
              <p:custDataLst>
                <p:tags r:id="rId4"/>
              </p:custDataLst>
            </p:nvPr>
          </p:nvSpPr>
          <p:spPr>
            <a:xfrm>
              <a:off x="2826895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PA-12"/>
            <p:cNvSpPr/>
            <p:nvPr>
              <p:custDataLst>
                <p:tags r:id="rId5"/>
              </p:custDataLst>
            </p:nvPr>
          </p:nvSpPr>
          <p:spPr>
            <a:xfrm>
              <a:off x="4198493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PA-12"/>
            <p:cNvSpPr txBox="1"/>
            <p:nvPr>
              <p:custDataLst>
                <p:tags r:id="rId6"/>
              </p:custDataLst>
            </p:nvPr>
          </p:nvSpPr>
          <p:spPr bwMode="auto">
            <a:xfrm>
              <a:off x="1889306" y="3218075"/>
              <a:ext cx="2861636" cy="505025"/>
            </a:xfrm>
            <a:prstGeom prst="roundRect">
              <a:avLst>
                <a:gd name="adj" fmla="val 50000"/>
              </a:avLst>
            </a:prstGeom>
            <a:solidFill>
              <a:srgbClr val="FF66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cs typeface="+mn-ea"/>
                </a:defRPr>
              </a:lvl1pPr>
              <a:lvl2pPr defTabSz="914400">
                <a:defRPr>
                  <a:solidFill>
                    <a:schemeClr val="lt1"/>
                  </a:solidFill>
                </a:defRPr>
              </a:lvl2pPr>
              <a:lvl3pPr defTabSz="914400">
                <a:defRPr>
                  <a:solidFill>
                    <a:schemeClr val="lt1"/>
                  </a:solidFill>
                </a:defRPr>
              </a:lvl3pPr>
              <a:lvl4pPr defTabSz="914400">
                <a:defRPr>
                  <a:solidFill>
                    <a:schemeClr val="lt1"/>
                  </a:solidFill>
                </a:defRPr>
              </a:lvl4pPr>
              <a:lvl5pPr defTabSz="914400">
                <a:defRPr>
                  <a:solidFill>
                    <a:schemeClr val="lt1"/>
                  </a:solidFill>
                </a:defRPr>
              </a:lvl5pPr>
              <a:lvl6pPr defTabSz="914400">
                <a:defRPr>
                  <a:solidFill>
                    <a:schemeClr val="lt1"/>
                  </a:solidFill>
                </a:defRPr>
              </a:lvl6pPr>
              <a:lvl7pPr defTabSz="914400">
                <a:defRPr>
                  <a:solidFill>
                    <a:schemeClr val="lt1"/>
                  </a:solidFill>
                </a:defRPr>
              </a:lvl7pPr>
              <a:lvl8pPr defTabSz="914400">
                <a:defRPr>
                  <a:solidFill>
                    <a:schemeClr val="lt1"/>
                  </a:solidFill>
                </a:defRPr>
              </a:lvl8pPr>
              <a:lvl9pPr defTabSz="914400"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+mn-lt"/>
                </a:rPr>
                <a:t> 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+mn-lt"/>
              </a:endParaRPr>
            </a:p>
          </p:txBody>
        </p:sp>
        <p:sp>
          <p:nvSpPr>
            <p:cNvPr id="13" name="PA-12"/>
            <p:cNvSpPr txBox="1"/>
            <p:nvPr>
              <p:custDataLst>
                <p:tags r:id="rId7"/>
              </p:custDataLst>
            </p:nvPr>
          </p:nvSpPr>
          <p:spPr>
            <a:xfrm>
              <a:off x="2098256" y="3239750"/>
              <a:ext cx="24437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单击添加标题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12"/>
            <p:cNvSpPr txBox="1"/>
            <p:nvPr>
              <p:custDataLst>
                <p:tags r:id="rId8"/>
              </p:custDataLst>
            </p:nvPr>
          </p:nvSpPr>
          <p:spPr>
            <a:xfrm>
              <a:off x="1848509" y="4053588"/>
              <a:ext cx="294323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单击文本框，可修改文字内容，调整文字颜色和大小，祝你使用愉快。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956607" y="2359049"/>
            <a:ext cx="3737936" cy="3033367"/>
            <a:chOff x="6956607" y="2359049"/>
            <a:chExt cx="3737936" cy="3033367"/>
          </a:xfrm>
        </p:grpSpPr>
        <p:sp>
          <p:nvSpPr>
            <p:cNvPr id="8" name="PA-12"/>
            <p:cNvSpPr/>
            <p:nvPr>
              <p:custDataLst>
                <p:tags r:id="rId9"/>
              </p:custDataLst>
            </p:nvPr>
          </p:nvSpPr>
          <p:spPr>
            <a:xfrm flipV="1">
              <a:off x="6956607" y="2563835"/>
              <a:ext cx="3737936" cy="652786"/>
            </a:xfrm>
            <a:prstGeom prst="trapezoid">
              <a:avLst>
                <a:gd name="adj" fmla="val 70233"/>
              </a:avLst>
            </a:prstGeom>
            <a:gradFill flip="none" rotWithShape="1"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95000"/>
                    <a:alpha val="18000"/>
                  </a:schemeClr>
                </a:gs>
              </a:gsLst>
              <a:lin ang="5400000" scaled="1"/>
              <a:tileRect/>
            </a:gra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PA-12"/>
            <p:cNvSpPr/>
            <p:nvPr>
              <p:custDataLst>
                <p:tags r:id="rId10"/>
              </p:custDataLst>
            </p:nvPr>
          </p:nvSpPr>
          <p:spPr>
            <a:xfrm>
              <a:off x="6960745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PA-12"/>
            <p:cNvSpPr/>
            <p:nvPr>
              <p:custDataLst>
                <p:tags r:id="rId11"/>
              </p:custDataLst>
            </p:nvPr>
          </p:nvSpPr>
          <p:spPr>
            <a:xfrm>
              <a:off x="8332345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PA-12"/>
            <p:cNvSpPr/>
            <p:nvPr>
              <p:custDataLst>
                <p:tags r:id="rId12"/>
              </p:custDataLst>
            </p:nvPr>
          </p:nvSpPr>
          <p:spPr>
            <a:xfrm>
              <a:off x="9703943" y="2359049"/>
              <a:ext cx="990600" cy="409575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9050" cap="rnd">
              <a:solidFill>
                <a:schemeClr val="tx1"/>
              </a:solidFill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…text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PA-12"/>
            <p:cNvSpPr txBox="1"/>
            <p:nvPr>
              <p:custDataLst>
                <p:tags r:id="rId13"/>
              </p:custDataLst>
            </p:nvPr>
          </p:nvSpPr>
          <p:spPr bwMode="auto">
            <a:xfrm>
              <a:off x="7394756" y="3218075"/>
              <a:ext cx="2861636" cy="505017"/>
            </a:xfrm>
            <a:prstGeom prst="roundRect">
              <a:avLst>
                <a:gd name="adj" fmla="val 50000"/>
              </a:avLst>
            </a:prstGeom>
            <a:solidFill>
              <a:srgbClr val="FF3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defRPr>
                  <a:cs typeface="+mn-ea"/>
                </a:defRPr>
              </a:lvl1pPr>
              <a:lvl2pPr defTabSz="914400">
                <a:defRPr>
                  <a:solidFill>
                    <a:schemeClr val="lt1"/>
                  </a:solidFill>
                </a:defRPr>
              </a:lvl2pPr>
              <a:lvl3pPr defTabSz="914400">
                <a:defRPr>
                  <a:solidFill>
                    <a:schemeClr val="lt1"/>
                  </a:solidFill>
                </a:defRPr>
              </a:lvl3pPr>
              <a:lvl4pPr defTabSz="914400">
                <a:defRPr>
                  <a:solidFill>
                    <a:schemeClr val="lt1"/>
                  </a:solidFill>
                </a:defRPr>
              </a:lvl4pPr>
              <a:lvl5pPr defTabSz="914400">
                <a:defRPr>
                  <a:solidFill>
                    <a:schemeClr val="lt1"/>
                  </a:solidFill>
                </a:defRPr>
              </a:lvl5pPr>
              <a:lvl6pPr defTabSz="914400">
                <a:defRPr>
                  <a:solidFill>
                    <a:schemeClr val="lt1"/>
                  </a:solidFill>
                </a:defRPr>
              </a:lvl6pPr>
              <a:lvl7pPr defTabSz="914400">
                <a:defRPr>
                  <a:solidFill>
                    <a:schemeClr val="lt1"/>
                  </a:solidFill>
                </a:defRPr>
              </a:lvl7pPr>
              <a:lvl8pPr defTabSz="914400">
                <a:defRPr>
                  <a:solidFill>
                    <a:schemeClr val="lt1"/>
                  </a:solidFill>
                </a:defRPr>
              </a:lvl8pPr>
              <a:lvl9pPr defTabSz="914400">
                <a:defRPr>
                  <a:solidFill>
                    <a:schemeClr val="lt1"/>
                  </a:solidFill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sym typeface="+mn-lt"/>
                </a:rPr>
                <a:t> 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sym typeface="+mn-lt"/>
              </a:endParaRPr>
            </a:p>
          </p:txBody>
        </p:sp>
        <p:sp>
          <p:nvSpPr>
            <p:cNvPr id="14" name="PA-12"/>
            <p:cNvSpPr txBox="1"/>
            <p:nvPr>
              <p:custDataLst>
                <p:tags r:id="rId14"/>
              </p:custDataLst>
            </p:nvPr>
          </p:nvSpPr>
          <p:spPr>
            <a:xfrm>
              <a:off x="7574844" y="3276600"/>
              <a:ext cx="24437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单击添加标题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PA-12"/>
            <p:cNvSpPr txBox="1"/>
            <p:nvPr>
              <p:custDataLst>
                <p:tags r:id="rId15"/>
              </p:custDataLst>
            </p:nvPr>
          </p:nvSpPr>
          <p:spPr>
            <a:xfrm>
              <a:off x="7353961" y="4053588"/>
              <a:ext cx="2943230" cy="13388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单击文本框，可修改文字内容，调整文字颜色和大小，祝你使用愉快。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1701003" y="2349425"/>
            <a:ext cx="1472443" cy="338537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添加内容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20542" y="2738391"/>
            <a:ext cx="2602702" cy="2532987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您的内容打在这里，或者通过复制您的文本后，在此框中选择粘贴，您的内容打在这里，或者通过复制您的文本后，在此框中选择粘贴，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您的内容打在这里，或者通过复制您的文本后，在此框中选择粘贴，</a:t>
            </a:r>
            <a:endParaRPr kumimoji="0" lang="zh-CN" alt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1430210" y="2025084"/>
            <a:ext cx="2937032" cy="3561231"/>
          </a:xfrm>
          <a:prstGeom prst="roundRect">
            <a:avLst/>
          </a:prstGeom>
          <a:noFill/>
          <a:ln w="15875" cap="flat" cmpd="sng" algn="ctr">
            <a:solidFill>
              <a:srgbClr val="E66C7D"/>
            </a:solidFill>
            <a:prstDash val="solid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110310" y="1791112"/>
            <a:ext cx="1677393" cy="432148"/>
            <a:chOff x="2109790" y="1790699"/>
            <a:chExt cx="1677610" cy="432048"/>
          </a:xfrm>
        </p:grpSpPr>
        <p:sp>
          <p:nvSpPr>
            <p:cNvPr id="38" name="圆角矩形 37"/>
            <p:cNvSpPr/>
            <p:nvPr/>
          </p:nvSpPr>
          <p:spPr>
            <a:xfrm>
              <a:off x="2109790" y="1790699"/>
              <a:ext cx="1440160" cy="432048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314766" y="1820157"/>
              <a:ext cx="1472634" cy="361545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9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完成概述</a:t>
              </a:r>
              <a:endParaRPr kumimoji="0" lang="zh-CN" altLang="en-US" sz="19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8"/>
          <p:cNvGrpSpPr/>
          <p:nvPr/>
        </p:nvGrpSpPr>
        <p:grpSpPr>
          <a:xfrm>
            <a:off x="4367240" y="2549810"/>
            <a:ext cx="2810687" cy="2680816"/>
            <a:chOff x="4367014" y="2549219"/>
            <a:chExt cx="681712" cy="2680195"/>
          </a:xfrm>
        </p:grpSpPr>
        <p:cxnSp>
          <p:nvCxnSpPr>
            <p:cNvPr id="41" name="直接连接符 40"/>
            <p:cNvCxnSpPr>
              <a:endCxn id="51" idx="1"/>
            </p:cNvCxnSpPr>
            <p:nvPr/>
          </p:nvCxnSpPr>
          <p:spPr>
            <a:xfrm>
              <a:off x="4367014" y="2549219"/>
              <a:ext cx="681712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2" name="直接连接符 41"/>
            <p:cNvCxnSpPr/>
            <p:nvPr/>
          </p:nvCxnSpPr>
          <p:spPr>
            <a:xfrm>
              <a:off x="4367014" y="3449940"/>
              <a:ext cx="681712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3" name="直接连接符 42"/>
            <p:cNvCxnSpPr/>
            <p:nvPr/>
          </p:nvCxnSpPr>
          <p:spPr>
            <a:xfrm>
              <a:off x="4367014" y="4313409"/>
              <a:ext cx="681712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>
            <a:xfrm>
              <a:off x="4367014" y="5229413"/>
              <a:ext cx="681712" cy="1"/>
            </a:xfrm>
            <a:prstGeom prst="line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45" name="组合 9"/>
          <p:cNvGrpSpPr/>
          <p:nvPr/>
        </p:nvGrpSpPr>
        <p:grpSpPr>
          <a:xfrm>
            <a:off x="7177927" y="1794416"/>
            <a:ext cx="4138704" cy="3791897"/>
            <a:chOff x="7178067" y="1794000"/>
            <a:chExt cx="4139243" cy="3791019"/>
          </a:xfrm>
        </p:grpSpPr>
        <p:grpSp>
          <p:nvGrpSpPr>
            <p:cNvPr id="46" name="组合 6"/>
            <p:cNvGrpSpPr/>
            <p:nvPr/>
          </p:nvGrpSpPr>
          <p:grpSpPr>
            <a:xfrm>
              <a:off x="7178067" y="3893558"/>
              <a:ext cx="4139243" cy="1691461"/>
              <a:chOff x="7445805" y="4025024"/>
              <a:chExt cx="4092125" cy="1691461"/>
            </a:xfrm>
          </p:grpSpPr>
          <p:pic>
            <p:nvPicPr>
              <p:cNvPr id="48" name="Picture 3" descr="F:\出售\PPT\______________图片素材\59f5225d4dd36b09f8ade3e55c755816.jpg"/>
              <p:cNvPicPr>
                <a:picLocks noChangeAspect="1" noChangeArrowheads="1"/>
              </p:cNvPicPr>
              <p:nvPr/>
            </p:nvPicPr>
            <p:blipFill rotWithShape="1">
              <a:blip r:embed="rId1" cstate="screen"/>
              <a:srcRect/>
              <a:stretch>
                <a:fillRect/>
              </a:stretch>
            </p:blipFill>
            <p:spPr bwMode="auto">
              <a:xfrm>
                <a:off x="9458303" y="4025024"/>
                <a:ext cx="2079627" cy="16914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2" cstate="screen"/>
              <a:stretch>
                <a:fillRect/>
              </a:stretch>
            </p:blipFill>
            <p:spPr>
              <a:xfrm>
                <a:off x="7445805" y="4025024"/>
                <a:ext cx="1947470" cy="1691461"/>
              </a:xfrm>
              <a:prstGeom prst="rect">
                <a:avLst/>
              </a:prstGeom>
            </p:spPr>
          </p:pic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7178067" y="1794000"/>
              <a:ext cx="4139243" cy="1825218"/>
            </a:xfrm>
            <a:prstGeom prst="rect">
              <a:avLst/>
            </a:prstGeom>
          </p:spPr>
        </p:pic>
      </p:grpSp>
      <p:grpSp>
        <p:nvGrpSpPr>
          <p:cNvPr id="50" name="组合 14"/>
          <p:cNvGrpSpPr/>
          <p:nvPr/>
        </p:nvGrpSpPr>
        <p:grpSpPr>
          <a:xfrm>
            <a:off x="5048864" y="2322436"/>
            <a:ext cx="1531624" cy="450935"/>
            <a:chOff x="5048726" y="2321898"/>
            <a:chExt cx="1531822" cy="450830"/>
          </a:xfrm>
          <a:solidFill>
            <a:srgbClr val="CB1B3D"/>
          </a:solidFill>
        </p:grpSpPr>
        <p:sp>
          <p:nvSpPr>
            <p:cNvPr id="51" name="圆角矩形 50"/>
            <p:cNvSpPr/>
            <p:nvPr/>
          </p:nvSpPr>
          <p:spPr>
            <a:xfrm>
              <a:off x="5048726" y="2325711"/>
              <a:ext cx="1531822" cy="44701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5231110" y="2321898"/>
              <a:ext cx="1244303" cy="31539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添加内容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3" name="组合 13"/>
          <p:cNvGrpSpPr/>
          <p:nvPr/>
        </p:nvGrpSpPr>
        <p:grpSpPr>
          <a:xfrm>
            <a:off x="5048864" y="3231000"/>
            <a:ext cx="1531624" cy="447121"/>
            <a:chOff x="5048726" y="3230247"/>
            <a:chExt cx="1531822" cy="447017"/>
          </a:xfrm>
          <a:solidFill>
            <a:srgbClr val="CB1B3D"/>
          </a:solidFill>
        </p:grpSpPr>
        <p:sp>
          <p:nvSpPr>
            <p:cNvPr id="54" name="圆角矩形 53"/>
            <p:cNvSpPr/>
            <p:nvPr/>
          </p:nvSpPr>
          <p:spPr>
            <a:xfrm>
              <a:off x="5048726" y="3230247"/>
              <a:ext cx="1531822" cy="447017"/>
            </a:xfrm>
            <a:prstGeom prst="roundRect">
              <a:avLst/>
            </a:prstGeom>
            <a:solidFill>
              <a:srgbClr val="7F7F7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5231110" y="3257581"/>
              <a:ext cx="1244303" cy="31539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6" name="组合 12"/>
          <p:cNvGrpSpPr/>
          <p:nvPr/>
        </p:nvGrpSpPr>
        <p:grpSpPr>
          <a:xfrm>
            <a:off x="5048864" y="4123624"/>
            <a:ext cx="1531624" cy="447167"/>
            <a:chOff x="5048726" y="4122666"/>
            <a:chExt cx="1531822" cy="447064"/>
          </a:xfrm>
          <a:solidFill>
            <a:srgbClr val="CB1B3D"/>
          </a:solidFill>
        </p:grpSpPr>
        <p:sp>
          <p:nvSpPr>
            <p:cNvPr id="57" name="圆角矩形 56"/>
            <p:cNvSpPr/>
            <p:nvPr/>
          </p:nvSpPr>
          <p:spPr>
            <a:xfrm>
              <a:off x="5048726" y="4122713"/>
              <a:ext cx="1531822" cy="44701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5231110" y="4122666"/>
              <a:ext cx="1244303" cy="31539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9" name="组合 11"/>
          <p:cNvGrpSpPr/>
          <p:nvPr/>
        </p:nvGrpSpPr>
        <p:grpSpPr>
          <a:xfrm>
            <a:off x="5048864" y="5007055"/>
            <a:ext cx="1531624" cy="447120"/>
            <a:chOff x="5048726" y="5005906"/>
            <a:chExt cx="1531822" cy="447017"/>
          </a:xfrm>
          <a:solidFill>
            <a:srgbClr val="CB1B3D"/>
          </a:solidFill>
        </p:grpSpPr>
        <p:sp>
          <p:nvSpPr>
            <p:cNvPr id="60" name="圆角矩形 59"/>
            <p:cNvSpPr/>
            <p:nvPr/>
          </p:nvSpPr>
          <p:spPr>
            <a:xfrm>
              <a:off x="5048726" y="5005906"/>
              <a:ext cx="1531822" cy="447017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5231110" y="5015543"/>
              <a:ext cx="1244303" cy="315390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添加内容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2" name="燕尾形 61"/>
          <p:cNvSpPr/>
          <p:nvPr/>
        </p:nvSpPr>
        <p:spPr>
          <a:xfrm rot="5400000">
            <a:off x="5699157" y="1865064"/>
            <a:ext cx="216074" cy="320501"/>
          </a:xfrm>
          <a:prstGeom prst="chevron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3" name="燕尾形 62"/>
          <p:cNvSpPr/>
          <p:nvPr/>
        </p:nvSpPr>
        <p:spPr>
          <a:xfrm rot="5400000">
            <a:off x="5699157" y="2873594"/>
            <a:ext cx="216074" cy="320501"/>
          </a:xfrm>
          <a:prstGeom prst="chevron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4" name="燕尾形 63"/>
          <p:cNvSpPr/>
          <p:nvPr/>
        </p:nvSpPr>
        <p:spPr>
          <a:xfrm rot="5400000">
            <a:off x="5699157" y="3755426"/>
            <a:ext cx="216074" cy="320501"/>
          </a:xfrm>
          <a:prstGeom prst="chevron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5" name="燕尾形 64"/>
          <p:cNvSpPr/>
          <p:nvPr/>
        </p:nvSpPr>
        <p:spPr>
          <a:xfrm rot="5400000">
            <a:off x="5699157" y="4609276"/>
            <a:ext cx="216074" cy="320501"/>
          </a:xfrm>
          <a:prstGeom prst="chevron">
            <a:avLst/>
          </a:prstGeom>
          <a:solidFill>
            <a:sysClr val="window" lastClr="FFFFFF">
              <a:lumMod val="6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 animBg="1"/>
      <p:bldP spid="62" grpId="0" animBg="1"/>
      <p:bldP spid="63" grpId="0" animBg="1"/>
      <p:bldP spid="64" grpId="0" animBg="1"/>
      <p:bldP spid="6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214644" y="2093620"/>
            <a:ext cx="9619837" cy="3611112"/>
            <a:chOff x="1214644" y="2419297"/>
            <a:chExt cx="9619837" cy="3611112"/>
          </a:xfrm>
        </p:grpSpPr>
        <p:sp>
          <p:nvSpPr>
            <p:cNvPr id="2" name="PA-1"/>
            <p:cNvSpPr/>
            <p:nvPr>
              <p:custDataLst>
                <p:tags r:id="rId1"/>
              </p:custDataLst>
            </p:nvPr>
          </p:nvSpPr>
          <p:spPr>
            <a:xfrm>
              <a:off x="2826046" y="4297443"/>
              <a:ext cx="276906" cy="276906"/>
            </a:xfrm>
            <a:prstGeom prst="ellipse">
              <a:avLst/>
            </a:prstGeom>
            <a:solidFill>
              <a:srgbClr val="FF6699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" name="PA-1"/>
            <p:cNvSpPr/>
            <p:nvPr>
              <p:custDataLst>
                <p:tags r:id="rId2"/>
              </p:custDataLst>
            </p:nvPr>
          </p:nvSpPr>
          <p:spPr>
            <a:xfrm>
              <a:off x="6033494" y="4297443"/>
              <a:ext cx="276906" cy="276906"/>
            </a:xfrm>
            <a:prstGeom prst="ellipse">
              <a:avLst/>
            </a:prstGeom>
            <a:solidFill>
              <a:srgbClr val="FF3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" name="PA-1"/>
            <p:cNvSpPr/>
            <p:nvPr>
              <p:custDataLst>
                <p:tags r:id="rId3"/>
              </p:custDataLst>
            </p:nvPr>
          </p:nvSpPr>
          <p:spPr>
            <a:xfrm>
              <a:off x="9245380" y="4297443"/>
              <a:ext cx="276906" cy="276906"/>
            </a:xfrm>
            <a:prstGeom prst="ellipse">
              <a:avLst/>
            </a:prstGeom>
            <a:solidFill>
              <a:srgbClr val="FF3377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PA-1"/>
            <p:cNvSpPr/>
            <p:nvPr>
              <p:custDataLst>
                <p:tags r:id="rId4"/>
              </p:custDataLst>
            </p:nvPr>
          </p:nvSpPr>
          <p:spPr>
            <a:xfrm>
              <a:off x="9965429" y="2831542"/>
              <a:ext cx="869052" cy="8690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PA-1"/>
            <p:cNvSpPr/>
            <p:nvPr>
              <p:custDataLst>
                <p:tags r:id="rId5"/>
              </p:custDataLst>
            </p:nvPr>
          </p:nvSpPr>
          <p:spPr>
            <a:xfrm>
              <a:off x="7628915" y="2687713"/>
              <a:ext cx="1156708" cy="11567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PA-1"/>
            <p:cNvSpPr/>
            <p:nvPr>
              <p:custDataLst>
                <p:tags r:id="rId6"/>
              </p:custDataLst>
            </p:nvPr>
          </p:nvSpPr>
          <p:spPr>
            <a:xfrm>
              <a:off x="8537066" y="2419298"/>
              <a:ext cx="1693537" cy="1693537"/>
            </a:xfrm>
            <a:prstGeom prst="ellipse">
              <a:avLst/>
            </a:prstGeom>
            <a:solidFill>
              <a:srgbClr val="FF3377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PA-1"/>
            <p:cNvSpPr/>
            <p:nvPr>
              <p:custDataLst>
                <p:tags r:id="rId7"/>
              </p:custDataLst>
            </p:nvPr>
          </p:nvSpPr>
          <p:spPr>
            <a:xfrm>
              <a:off x="6756723" y="2831541"/>
              <a:ext cx="869052" cy="8690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PA-1"/>
            <p:cNvSpPr/>
            <p:nvPr>
              <p:custDataLst>
                <p:tags r:id="rId8"/>
              </p:custDataLst>
            </p:nvPr>
          </p:nvSpPr>
          <p:spPr>
            <a:xfrm>
              <a:off x="4420210" y="2687712"/>
              <a:ext cx="1156708" cy="11567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PA-1"/>
            <p:cNvSpPr/>
            <p:nvPr>
              <p:custDataLst>
                <p:tags r:id="rId9"/>
              </p:custDataLst>
            </p:nvPr>
          </p:nvSpPr>
          <p:spPr>
            <a:xfrm>
              <a:off x="5328360" y="2419297"/>
              <a:ext cx="1693537" cy="1693537"/>
            </a:xfrm>
            <a:prstGeom prst="ellipse">
              <a:avLst/>
            </a:prstGeom>
            <a:solidFill>
              <a:srgbClr val="FF33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PA-1"/>
            <p:cNvSpPr/>
            <p:nvPr>
              <p:custDataLst>
                <p:tags r:id="rId10"/>
              </p:custDataLst>
            </p:nvPr>
          </p:nvSpPr>
          <p:spPr>
            <a:xfrm>
              <a:off x="3551158" y="2831542"/>
              <a:ext cx="869052" cy="869052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2" name="PA-1"/>
            <p:cNvSpPr/>
            <p:nvPr>
              <p:custDataLst>
                <p:tags r:id="rId11"/>
              </p:custDataLst>
            </p:nvPr>
          </p:nvSpPr>
          <p:spPr>
            <a:xfrm>
              <a:off x="1214644" y="2687713"/>
              <a:ext cx="1156708" cy="115670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3" name="PA-1"/>
            <p:cNvSpPr/>
            <p:nvPr>
              <p:custDataLst>
                <p:tags r:id="rId12"/>
              </p:custDataLst>
            </p:nvPr>
          </p:nvSpPr>
          <p:spPr>
            <a:xfrm>
              <a:off x="2117079" y="2419933"/>
              <a:ext cx="1693537" cy="1693537"/>
            </a:xfrm>
            <a:prstGeom prst="ellipse">
              <a:avLst/>
            </a:prstGeom>
            <a:solidFill>
              <a:srgbClr val="FF6699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4" name="PA-1"/>
            <p:cNvSpPr/>
            <p:nvPr>
              <p:custDataLst>
                <p:tags r:id="rId13"/>
              </p:custDataLst>
            </p:nvPr>
          </p:nvSpPr>
          <p:spPr>
            <a:xfrm>
              <a:off x="4032987" y="2788086"/>
              <a:ext cx="955957" cy="955957"/>
            </a:xfrm>
            <a:prstGeom prst="ellipse">
              <a:avLst/>
            </a:prstGeom>
            <a:solidFill>
              <a:srgbClr val="FF3377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PA-1"/>
            <p:cNvSpPr/>
            <p:nvPr>
              <p:custDataLst>
                <p:tags r:id="rId14"/>
              </p:custDataLst>
            </p:nvPr>
          </p:nvSpPr>
          <p:spPr>
            <a:xfrm>
              <a:off x="7235931" y="2788086"/>
              <a:ext cx="955957" cy="955957"/>
            </a:xfrm>
            <a:prstGeom prst="ellipse">
              <a:avLst/>
            </a:prstGeom>
            <a:solidFill>
              <a:srgbClr val="FF6699"/>
            </a:solidFill>
            <a:ln>
              <a:noFill/>
            </a:ln>
            <a:effectLst>
              <a:outerShdw blurRad="254000" dist="101600" dir="5400000" algn="t" rotWithShape="0">
                <a:srgbClr val="50505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3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PA-1"/>
            <p:cNvSpPr/>
            <p:nvPr>
              <p:custDataLst>
                <p:tags r:id="rId15"/>
              </p:custDataLst>
            </p:nvPr>
          </p:nvSpPr>
          <p:spPr bwMode="auto">
            <a:xfrm>
              <a:off x="4334069" y="3091087"/>
              <a:ext cx="334471" cy="349954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PA-1"/>
            <p:cNvSpPr/>
            <p:nvPr>
              <p:custDataLst>
                <p:tags r:id="rId16"/>
              </p:custDataLst>
            </p:nvPr>
          </p:nvSpPr>
          <p:spPr bwMode="auto">
            <a:xfrm>
              <a:off x="7540264" y="3091087"/>
              <a:ext cx="334471" cy="349954"/>
            </a:xfrm>
            <a:custGeom>
              <a:avLst/>
              <a:gdLst>
                <a:gd name="T0" fmla="*/ 174 w 181"/>
                <a:gd name="T1" fmla="*/ 78 h 190"/>
                <a:gd name="T2" fmla="*/ 105 w 181"/>
                <a:gd name="T3" fmla="*/ 9 h 190"/>
                <a:gd name="T4" fmla="*/ 73 w 181"/>
                <a:gd name="T5" fmla="*/ 9 h 190"/>
                <a:gd name="T6" fmla="*/ 73 w 181"/>
                <a:gd name="T7" fmla="*/ 41 h 190"/>
                <a:gd name="T8" fmla="*/ 100 w 181"/>
                <a:gd name="T9" fmla="*/ 68 h 190"/>
                <a:gd name="T10" fmla="*/ 26 w 181"/>
                <a:gd name="T11" fmla="*/ 68 h 190"/>
                <a:gd name="T12" fmla="*/ 0 w 181"/>
                <a:gd name="T13" fmla="*/ 92 h 190"/>
                <a:gd name="T14" fmla="*/ 26 w 181"/>
                <a:gd name="T15" fmla="*/ 116 h 190"/>
                <a:gd name="T16" fmla="*/ 104 w 181"/>
                <a:gd name="T17" fmla="*/ 116 h 190"/>
                <a:gd name="T18" fmla="*/ 73 w 181"/>
                <a:gd name="T19" fmla="*/ 148 h 190"/>
                <a:gd name="T20" fmla="*/ 73 w 181"/>
                <a:gd name="T21" fmla="*/ 181 h 190"/>
                <a:gd name="T22" fmla="*/ 105 w 181"/>
                <a:gd name="T23" fmla="*/ 181 h 190"/>
                <a:gd name="T24" fmla="*/ 174 w 181"/>
                <a:gd name="T25" fmla="*/ 112 h 190"/>
                <a:gd name="T26" fmla="*/ 181 w 181"/>
                <a:gd name="T27" fmla="*/ 95 h 190"/>
                <a:gd name="T28" fmla="*/ 174 w 181"/>
                <a:gd name="T29" fmla="*/ 78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1" h="190">
                  <a:moveTo>
                    <a:pt x="174" y="78"/>
                  </a:moveTo>
                  <a:cubicBezTo>
                    <a:pt x="105" y="9"/>
                    <a:pt x="105" y="9"/>
                    <a:pt x="105" y="9"/>
                  </a:cubicBezTo>
                  <a:cubicBezTo>
                    <a:pt x="96" y="0"/>
                    <a:pt x="82" y="0"/>
                    <a:pt x="73" y="9"/>
                  </a:cubicBezTo>
                  <a:cubicBezTo>
                    <a:pt x="64" y="18"/>
                    <a:pt x="64" y="32"/>
                    <a:pt x="73" y="41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12" y="68"/>
                    <a:pt x="0" y="78"/>
                    <a:pt x="0" y="92"/>
                  </a:cubicBezTo>
                  <a:cubicBezTo>
                    <a:pt x="0" y="106"/>
                    <a:pt x="12" y="116"/>
                    <a:pt x="26" y="116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64" y="157"/>
                    <a:pt x="64" y="172"/>
                    <a:pt x="73" y="181"/>
                  </a:cubicBezTo>
                  <a:cubicBezTo>
                    <a:pt x="82" y="190"/>
                    <a:pt x="96" y="190"/>
                    <a:pt x="105" y="181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9" y="107"/>
                    <a:pt x="181" y="101"/>
                    <a:pt x="181" y="95"/>
                  </a:cubicBezTo>
                  <a:cubicBezTo>
                    <a:pt x="181" y="89"/>
                    <a:pt x="179" y="83"/>
                    <a:pt x="174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PA-1"/>
            <p:cNvSpPr/>
            <p:nvPr>
              <p:custDataLst>
                <p:tags r:id="rId17"/>
              </p:custDataLst>
            </p:nvPr>
          </p:nvSpPr>
          <p:spPr bwMode="auto">
            <a:xfrm>
              <a:off x="6014781" y="2775490"/>
              <a:ext cx="402027" cy="364353"/>
            </a:xfrm>
            <a:custGeom>
              <a:avLst/>
              <a:gdLst>
                <a:gd name="connsiteX0" fmla="*/ 496512 w 622984"/>
                <a:gd name="connsiteY0" fmla="*/ 492841 h 564606"/>
                <a:gd name="connsiteX1" fmla="*/ 473955 w 622984"/>
                <a:gd name="connsiteY1" fmla="*/ 515853 h 564606"/>
                <a:gd name="connsiteX2" fmla="*/ 496512 w 622984"/>
                <a:gd name="connsiteY2" fmla="*/ 535354 h 564606"/>
                <a:gd name="connsiteX3" fmla="*/ 519457 w 622984"/>
                <a:gd name="connsiteY3" fmla="*/ 515853 h 564606"/>
                <a:gd name="connsiteX4" fmla="*/ 496512 w 622984"/>
                <a:gd name="connsiteY4" fmla="*/ 492841 h 564606"/>
                <a:gd name="connsiteX5" fmla="*/ 249694 w 622984"/>
                <a:gd name="connsiteY5" fmla="*/ 352049 h 564606"/>
                <a:gd name="connsiteX6" fmla="*/ 272741 w 622984"/>
                <a:gd name="connsiteY6" fmla="*/ 374570 h 564606"/>
                <a:gd name="connsiteX7" fmla="*/ 171569 w 622984"/>
                <a:gd name="connsiteY7" fmla="*/ 475137 h 564606"/>
                <a:gd name="connsiteX8" fmla="*/ 177819 w 622984"/>
                <a:gd name="connsiteY8" fmla="*/ 481738 h 564606"/>
                <a:gd name="connsiteX9" fmla="*/ 155163 w 622984"/>
                <a:gd name="connsiteY9" fmla="*/ 510860 h 564606"/>
                <a:gd name="connsiteX10" fmla="*/ 73522 w 622984"/>
                <a:gd name="connsiteY10" fmla="*/ 562891 h 564606"/>
                <a:gd name="connsiteX11" fmla="*/ 60241 w 622984"/>
                <a:gd name="connsiteY11" fmla="*/ 550077 h 564606"/>
                <a:gd name="connsiteX12" fmla="*/ 112585 w 622984"/>
                <a:gd name="connsiteY12" fmla="*/ 468925 h 564606"/>
                <a:gd name="connsiteX13" fmla="*/ 141882 w 622984"/>
                <a:gd name="connsiteY13" fmla="*/ 446015 h 564606"/>
                <a:gd name="connsiteX14" fmla="*/ 148522 w 622984"/>
                <a:gd name="connsiteY14" fmla="*/ 452616 h 564606"/>
                <a:gd name="connsiteX15" fmla="*/ 122234 w 622984"/>
                <a:gd name="connsiteY15" fmla="*/ 15041 h 564606"/>
                <a:gd name="connsiteX16" fmla="*/ 210667 w 622984"/>
                <a:gd name="connsiteY16" fmla="*/ 52502 h 564606"/>
                <a:gd name="connsiteX17" fmla="*/ 242946 w 622984"/>
                <a:gd name="connsiteY17" fmla="*/ 173410 h 564606"/>
                <a:gd name="connsiteX18" fmla="*/ 532291 w 622984"/>
                <a:gd name="connsiteY18" fmla="*/ 463589 h 564606"/>
                <a:gd name="connsiteX19" fmla="*/ 532291 w 622984"/>
                <a:gd name="connsiteY19" fmla="*/ 545105 h 564606"/>
                <a:gd name="connsiteX20" fmla="*/ 493400 w 622984"/>
                <a:gd name="connsiteY20" fmla="*/ 564606 h 564606"/>
                <a:gd name="connsiteX21" fmla="*/ 451010 w 622984"/>
                <a:gd name="connsiteY21" fmla="*/ 545105 h 564606"/>
                <a:gd name="connsiteX22" fmla="*/ 161665 w 622984"/>
                <a:gd name="connsiteY22" fmla="*/ 258046 h 564606"/>
                <a:gd name="connsiteX23" fmla="*/ 34882 w 622984"/>
                <a:gd name="connsiteY23" fmla="*/ 225674 h 564606"/>
                <a:gd name="connsiteX24" fmla="*/ 5715 w 622984"/>
                <a:gd name="connsiteY24" fmla="*/ 104766 h 564606"/>
                <a:gd name="connsiteX25" fmla="*/ 74162 w 622984"/>
                <a:gd name="connsiteY25" fmla="*/ 176530 h 564606"/>
                <a:gd name="connsiteX26" fmla="*/ 142220 w 622984"/>
                <a:gd name="connsiteY26" fmla="*/ 157029 h 564606"/>
                <a:gd name="connsiteX27" fmla="*/ 161665 w 622984"/>
                <a:gd name="connsiteY27" fmla="*/ 88385 h 564606"/>
                <a:gd name="connsiteX28" fmla="*/ 90107 w 622984"/>
                <a:gd name="connsiteY28" fmla="*/ 20130 h 564606"/>
                <a:gd name="connsiteX29" fmla="*/ 122234 w 622984"/>
                <a:gd name="connsiteY29" fmla="*/ 15041 h 564606"/>
                <a:gd name="connsiteX30" fmla="*/ 531841 w 622984"/>
                <a:gd name="connsiteY30" fmla="*/ 0 h 564606"/>
                <a:gd name="connsiteX31" fmla="*/ 622984 w 622984"/>
                <a:gd name="connsiteY31" fmla="*/ 87684 h 564606"/>
                <a:gd name="connsiteX32" fmla="*/ 463289 w 622984"/>
                <a:gd name="connsiteY32" fmla="*/ 247465 h 564606"/>
                <a:gd name="connsiteX33" fmla="*/ 424339 w 622984"/>
                <a:gd name="connsiteY33" fmla="*/ 257207 h 564606"/>
                <a:gd name="connsiteX34" fmla="*/ 362409 w 622984"/>
                <a:gd name="connsiteY34" fmla="*/ 198751 h 564606"/>
                <a:gd name="connsiteX35" fmla="*/ 375263 w 622984"/>
                <a:gd name="connsiteY35" fmla="*/ 159391 h 564606"/>
                <a:gd name="connsiteX36" fmla="*/ 531841 w 622984"/>
                <a:gd name="connsiteY36" fmla="*/ 0 h 56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22984" h="564606">
                  <a:moveTo>
                    <a:pt x="496512" y="492841"/>
                  </a:moveTo>
                  <a:cubicBezTo>
                    <a:pt x="483678" y="492841"/>
                    <a:pt x="473955" y="502592"/>
                    <a:pt x="473955" y="515853"/>
                  </a:cubicBezTo>
                  <a:cubicBezTo>
                    <a:pt x="473955" y="525604"/>
                    <a:pt x="483678" y="535354"/>
                    <a:pt x="496512" y="535354"/>
                  </a:cubicBezTo>
                  <a:cubicBezTo>
                    <a:pt x="509734" y="535354"/>
                    <a:pt x="519457" y="525604"/>
                    <a:pt x="519457" y="515853"/>
                  </a:cubicBezTo>
                  <a:cubicBezTo>
                    <a:pt x="519457" y="502592"/>
                    <a:pt x="509734" y="492841"/>
                    <a:pt x="496512" y="492841"/>
                  </a:cubicBezTo>
                  <a:close/>
                  <a:moveTo>
                    <a:pt x="249694" y="352049"/>
                  </a:moveTo>
                  <a:lnTo>
                    <a:pt x="272741" y="374570"/>
                  </a:lnTo>
                  <a:lnTo>
                    <a:pt x="171569" y="475137"/>
                  </a:lnTo>
                  <a:lnTo>
                    <a:pt x="177819" y="481738"/>
                  </a:lnTo>
                  <a:lnTo>
                    <a:pt x="155163" y="510860"/>
                  </a:lnTo>
                  <a:lnTo>
                    <a:pt x="73522" y="562891"/>
                  </a:lnTo>
                  <a:lnTo>
                    <a:pt x="60241" y="550077"/>
                  </a:lnTo>
                  <a:lnTo>
                    <a:pt x="112585" y="468925"/>
                  </a:lnTo>
                  <a:lnTo>
                    <a:pt x="141882" y="446015"/>
                  </a:lnTo>
                  <a:lnTo>
                    <a:pt x="148522" y="452616"/>
                  </a:lnTo>
                  <a:close/>
                  <a:moveTo>
                    <a:pt x="122234" y="15041"/>
                  </a:moveTo>
                  <a:cubicBezTo>
                    <a:pt x="154446" y="14694"/>
                    <a:pt x="186166" y="28223"/>
                    <a:pt x="210667" y="52502"/>
                  </a:cubicBezTo>
                  <a:cubicBezTo>
                    <a:pt x="242946" y="85264"/>
                    <a:pt x="256169" y="130897"/>
                    <a:pt x="242946" y="173410"/>
                  </a:cubicBezTo>
                  <a:lnTo>
                    <a:pt x="532291" y="463589"/>
                  </a:lnTo>
                  <a:cubicBezTo>
                    <a:pt x="555236" y="486211"/>
                    <a:pt x="555236" y="522093"/>
                    <a:pt x="532291" y="545105"/>
                  </a:cubicBezTo>
                  <a:cubicBezTo>
                    <a:pt x="522568" y="557976"/>
                    <a:pt x="506234" y="564606"/>
                    <a:pt x="493400" y="564606"/>
                  </a:cubicBezTo>
                  <a:cubicBezTo>
                    <a:pt x="477066" y="564606"/>
                    <a:pt x="460733" y="557976"/>
                    <a:pt x="451010" y="545105"/>
                  </a:cubicBezTo>
                  <a:cubicBezTo>
                    <a:pt x="451010" y="545105"/>
                    <a:pt x="451010" y="545105"/>
                    <a:pt x="161665" y="258046"/>
                  </a:cubicBezTo>
                  <a:cubicBezTo>
                    <a:pt x="119275" y="270917"/>
                    <a:pt x="70662" y="261556"/>
                    <a:pt x="34882" y="225674"/>
                  </a:cubicBezTo>
                  <a:cubicBezTo>
                    <a:pt x="2215" y="192911"/>
                    <a:pt x="-7508" y="147278"/>
                    <a:pt x="5715" y="104766"/>
                  </a:cubicBezTo>
                  <a:cubicBezTo>
                    <a:pt x="5715" y="104766"/>
                    <a:pt x="5715" y="104766"/>
                    <a:pt x="74162" y="176530"/>
                  </a:cubicBezTo>
                  <a:cubicBezTo>
                    <a:pt x="74162" y="176530"/>
                    <a:pt x="74162" y="176530"/>
                    <a:pt x="142220" y="157029"/>
                  </a:cubicBezTo>
                  <a:cubicBezTo>
                    <a:pt x="142220" y="157029"/>
                    <a:pt x="142220" y="157029"/>
                    <a:pt x="161665" y="88385"/>
                  </a:cubicBezTo>
                  <a:cubicBezTo>
                    <a:pt x="161665" y="88385"/>
                    <a:pt x="161665" y="88385"/>
                    <a:pt x="90107" y="20130"/>
                  </a:cubicBezTo>
                  <a:cubicBezTo>
                    <a:pt x="100704" y="16815"/>
                    <a:pt x="111497" y="15157"/>
                    <a:pt x="122234" y="15041"/>
                  </a:cubicBezTo>
                  <a:close/>
                  <a:moveTo>
                    <a:pt x="531841" y="0"/>
                  </a:moveTo>
                  <a:cubicBezTo>
                    <a:pt x="531841" y="0"/>
                    <a:pt x="531841" y="0"/>
                    <a:pt x="622984" y="87684"/>
                  </a:cubicBezTo>
                  <a:cubicBezTo>
                    <a:pt x="622984" y="87684"/>
                    <a:pt x="622984" y="87684"/>
                    <a:pt x="463289" y="247465"/>
                  </a:cubicBezTo>
                  <a:cubicBezTo>
                    <a:pt x="450436" y="247465"/>
                    <a:pt x="434077" y="250582"/>
                    <a:pt x="424339" y="257207"/>
                  </a:cubicBezTo>
                  <a:lnTo>
                    <a:pt x="362409" y="198751"/>
                  </a:lnTo>
                  <a:cubicBezTo>
                    <a:pt x="372147" y="189009"/>
                    <a:pt x="375263" y="172641"/>
                    <a:pt x="375263" y="159391"/>
                  </a:cubicBezTo>
                  <a:cubicBezTo>
                    <a:pt x="375263" y="159391"/>
                    <a:pt x="375263" y="159391"/>
                    <a:pt x="53184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1"/>
            <p:cNvSpPr/>
            <p:nvPr>
              <p:custDataLst>
                <p:tags r:id="rId18"/>
              </p:custDataLst>
            </p:nvPr>
          </p:nvSpPr>
          <p:spPr bwMode="auto">
            <a:xfrm>
              <a:off x="9222026" y="2765754"/>
              <a:ext cx="373991" cy="374089"/>
            </a:xfrm>
            <a:custGeom>
              <a:avLst/>
              <a:gdLst>
                <a:gd name="T0" fmla="*/ 10800 w 21600"/>
                <a:gd name="T1" fmla="*/ 10789 h 21579"/>
                <a:gd name="T2" fmla="*/ 10800 w 21600"/>
                <a:gd name="T3" fmla="*/ 10789 h 21579"/>
                <a:gd name="T4" fmla="*/ 10800 w 21600"/>
                <a:gd name="T5" fmla="*/ 10789 h 21579"/>
                <a:gd name="T6" fmla="*/ 10800 w 21600"/>
                <a:gd name="T7" fmla="*/ 10789 h 21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579">
                  <a:moveTo>
                    <a:pt x="21599" y="9391"/>
                  </a:moveTo>
                  <a:cubicBezTo>
                    <a:pt x="21599" y="9887"/>
                    <a:pt x="21472" y="10321"/>
                    <a:pt x="21218" y="10697"/>
                  </a:cubicBezTo>
                  <a:cubicBezTo>
                    <a:pt x="20963" y="11072"/>
                    <a:pt x="20647" y="11313"/>
                    <a:pt x="20263" y="11427"/>
                  </a:cubicBezTo>
                  <a:lnTo>
                    <a:pt x="20263" y="16610"/>
                  </a:lnTo>
                  <a:cubicBezTo>
                    <a:pt x="20263" y="17200"/>
                    <a:pt x="20087" y="17708"/>
                    <a:pt x="19729" y="18128"/>
                  </a:cubicBezTo>
                  <a:cubicBezTo>
                    <a:pt x="19374" y="18550"/>
                    <a:pt x="18951" y="18758"/>
                    <a:pt x="18459" y="18758"/>
                  </a:cubicBezTo>
                  <a:cubicBezTo>
                    <a:pt x="17927" y="18122"/>
                    <a:pt x="17286" y="17505"/>
                    <a:pt x="16537" y="16904"/>
                  </a:cubicBezTo>
                  <a:cubicBezTo>
                    <a:pt x="15785" y="16305"/>
                    <a:pt x="14980" y="15756"/>
                    <a:pt x="14116" y="15254"/>
                  </a:cubicBezTo>
                  <a:cubicBezTo>
                    <a:pt x="13254" y="14755"/>
                    <a:pt x="12363" y="14324"/>
                    <a:pt x="11449" y="13969"/>
                  </a:cubicBezTo>
                  <a:cubicBezTo>
                    <a:pt x="10536" y="13614"/>
                    <a:pt x="9648" y="13379"/>
                    <a:pt x="8788" y="13267"/>
                  </a:cubicBezTo>
                  <a:cubicBezTo>
                    <a:pt x="8453" y="13379"/>
                    <a:pt x="8179" y="13564"/>
                    <a:pt x="7968" y="13828"/>
                  </a:cubicBezTo>
                  <a:cubicBezTo>
                    <a:pt x="7758" y="14092"/>
                    <a:pt x="7613" y="14386"/>
                    <a:pt x="7535" y="14706"/>
                  </a:cubicBezTo>
                  <a:cubicBezTo>
                    <a:pt x="7457" y="15028"/>
                    <a:pt x="7449" y="15360"/>
                    <a:pt x="7510" y="15698"/>
                  </a:cubicBezTo>
                  <a:cubicBezTo>
                    <a:pt x="7574" y="16035"/>
                    <a:pt x="7719" y="16340"/>
                    <a:pt x="7946" y="16610"/>
                  </a:cubicBezTo>
                  <a:cubicBezTo>
                    <a:pt x="7750" y="16992"/>
                    <a:pt x="7660" y="17347"/>
                    <a:pt x="7677" y="17673"/>
                  </a:cubicBezTo>
                  <a:cubicBezTo>
                    <a:pt x="7692" y="17993"/>
                    <a:pt x="7772" y="18307"/>
                    <a:pt x="7917" y="18606"/>
                  </a:cubicBezTo>
                  <a:cubicBezTo>
                    <a:pt x="8059" y="18908"/>
                    <a:pt x="8255" y="19193"/>
                    <a:pt x="8497" y="19469"/>
                  </a:cubicBezTo>
                  <a:cubicBezTo>
                    <a:pt x="8737" y="19745"/>
                    <a:pt x="8996" y="20021"/>
                    <a:pt x="9271" y="20291"/>
                  </a:cubicBezTo>
                  <a:cubicBezTo>
                    <a:pt x="9114" y="20696"/>
                    <a:pt x="8842" y="21001"/>
                    <a:pt x="8455" y="21212"/>
                  </a:cubicBezTo>
                  <a:cubicBezTo>
                    <a:pt x="8069" y="21423"/>
                    <a:pt x="7655" y="21541"/>
                    <a:pt x="7212" y="21570"/>
                  </a:cubicBezTo>
                  <a:cubicBezTo>
                    <a:pt x="6771" y="21599"/>
                    <a:pt x="6340" y="21550"/>
                    <a:pt x="5917" y="21423"/>
                  </a:cubicBezTo>
                  <a:cubicBezTo>
                    <a:pt x="5496" y="21294"/>
                    <a:pt x="5163" y="21092"/>
                    <a:pt x="4923" y="20810"/>
                  </a:cubicBezTo>
                  <a:cubicBezTo>
                    <a:pt x="4781" y="20241"/>
                    <a:pt x="4624" y="19657"/>
                    <a:pt x="4453" y="19055"/>
                  </a:cubicBezTo>
                  <a:cubicBezTo>
                    <a:pt x="4281" y="18453"/>
                    <a:pt x="4139" y="17843"/>
                    <a:pt x="4032" y="17224"/>
                  </a:cubicBezTo>
                  <a:cubicBezTo>
                    <a:pt x="3921" y="16599"/>
                    <a:pt x="3868" y="15953"/>
                    <a:pt x="3868" y="15281"/>
                  </a:cubicBezTo>
                  <a:cubicBezTo>
                    <a:pt x="3868" y="14615"/>
                    <a:pt x="3961" y="13905"/>
                    <a:pt x="4149" y="13153"/>
                  </a:cubicBezTo>
                  <a:lnTo>
                    <a:pt x="1804" y="13153"/>
                  </a:lnTo>
                  <a:cubicBezTo>
                    <a:pt x="1312" y="13153"/>
                    <a:pt x="888" y="12945"/>
                    <a:pt x="533" y="12522"/>
                  </a:cubicBezTo>
                  <a:cubicBezTo>
                    <a:pt x="176" y="12100"/>
                    <a:pt x="0" y="11592"/>
                    <a:pt x="0" y="10990"/>
                  </a:cubicBezTo>
                  <a:lnTo>
                    <a:pt x="0" y="7774"/>
                  </a:lnTo>
                  <a:cubicBezTo>
                    <a:pt x="0" y="7184"/>
                    <a:pt x="176" y="6676"/>
                    <a:pt x="526" y="6245"/>
                  </a:cubicBezTo>
                  <a:cubicBezTo>
                    <a:pt x="878" y="5819"/>
                    <a:pt x="1304" y="5605"/>
                    <a:pt x="1804" y="5605"/>
                  </a:cubicBezTo>
                  <a:lnTo>
                    <a:pt x="7652" y="5605"/>
                  </a:lnTo>
                  <a:cubicBezTo>
                    <a:pt x="8551" y="5605"/>
                    <a:pt x="9508" y="5449"/>
                    <a:pt x="10524" y="5135"/>
                  </a:cubicBezTo>
                  <a:cubicBezTo>
                    <a:pt x="11540" y="4821"/>
                    <a:pt x="12536" y="4399"/>
                    <a:pt x="13511" y="3873"/>
                  </a:cubicBezTo>
                  <a:cubicBezTo>
                    <a:pt x="14488" y="3342"/>
                    <a:pt x="15408" y="2744"/>
                    <a:pt x="16272" y="2071"/>
                  </a:cubicBezTo>
                  <a:cubicBezTo>
                    <a:pt x="17134" y="1405"/>
                    <a:pt x="17864" y="713"/>
                    <a:pt x="18459" y="0"/>
                  </a:cubicBezTo>
                  <a:cubicBezTo>
                    <a:pt x="18951" y="0"/>
                    <a:pt x="19374" y="214"/>
                    <a:pt x="19729" y="633"/>
                  </a:cubicBezTo>
                  <a:cubicBezTo>
                    <a:pt x="20087" y="1056"/>
                    <a:pt x="20263" y="1567"/>
                    <a:pt x="20263" y="2165"/>
                  </a:cubicBezTo>
                  <a:lnTo>
                    <a:pt x="20263" y="7334"/>
                  </a:lnTo>
                  <a:cubicBezTo>
                    <a:pt x="20647" y="7445"/>
                    <a:pt x="20963" y="7692"/>
                    <a:pt x="21218" y="8070"/>
                  </a:cubicBezTo>
                  <a:cubicBezTo>
                    <a:pt x="21472" y="8454"/>
                    <a:pt x="21599" y="8895"/>
                    <a:pt x="21599" y="9391"/>
                  </a:cubicBezTo>
                  <a:moveTo>
                    <a:pt x="18459" y="2855"/>
                  </a:moveTo>
                  <a:cubicBezTo>
                    <a:pt x="17864" y="3407"/>
                    <a:pt x="17215" y="3941"/>
                    <a:pt x="16512" y="4451"/>
                  </a:cubicBezTo>
                  <a:cubicBezTo>
                    <a:pt x="15810" y="4962"/>
                    <a:pt x="15065" y="5423"/>
                    <a:pt x="14280" y="5834"/>
                  </a:cubicBezTo>
                  <a:cubicBezTo>
                    <a:pt x="13494" y="6245"/>
                    <a:pt x="12693" y="6609"/>
                    <a:pt x="11878" y="6923"/>
                  </a:cubicBezTo>
                  <a:cubicBezTo>
                    <a:pt x="11060" y="7237"/>
                    <a:pt x="10255" y="7462"/>
                    <a:pt x="9457" y="7603"/>
                  </a:cubicBezTo>
                  <a:lnTo>
                    <a:pt x="9457" y="11172"/>
                  </a:lnTo>
                  <a:cubicBezTo>
                    <a:pt x="10255" y="11325"/>
                    <a:pt x="11060" y="11554"/>
                    <a:pt x="11878" y="11862"/>
                  </a:cubicBezTo>
                  <a:cubicBezTo>
                    <a:pt x="12693" y="12170"/>
                    <a:pt x="13494" y="12537"/>
                    <a:pt x="14280" y="12956"/>
                  </a:cubicBezTo>
                  <a:cubicBezTo>
                    <a:pt x="15065" y="13379"/>
                    <a:pt x="15812" y="13843"/>
                    <a:pt x="16524" y="14347"/>
                  </a:cubicBezTo>
                  <a:cubicBezTo>
                    <a:pt x="17234" y="14855"/>
                    <a:pt x="17881" y="15380"/>
                    <a:pt x="18459" y="15920"/>
                  </a:cubicBezTo>
                  <a:lnTo>
                    <a:pt x="18459" y="28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PA-1"/>
            <p:cNvSpPr/>
            <p:nvPr>
              <p:custDataLst>
                <p:tags r:id="rId19"/>
              </p:custDataLst>
            </p:nvPr>
          </p:nvSpPr>
          <p:spPr bwMode="auto">
            <a:xfrm>
              <a:off x="2788174" y="2746258"/>
              <a:ext cx="353274" cy="422817"/>
            </a:xfrm>
            <a:custGeom>
              <a:avLst/>
              <a:gdLst>
                <a:gd name="connsiteX0" fmla="*/ 206367 w 449768"/>
                <a:gd name="connsiteY0" fmla="*/ 423375 h 538305"/>
                <a:gd name="connsiteX1" fmla="*/ 208536 w 449768"/>
                <a:gd name="connsiteY1" fmla="*/ 434347 h 538305"/>
                <a:gd name="connsiteX2" fmla="*/ 136133 w 449768"/>
                <a:gd name="connsiteY2" fmla="*/ 527584 h 538305"/>
                <a:gd name="connsiteX3" fmla="*/ 120760 w 449768"/>
                <a:gd name="connsiteY3" fmla="*/ 517169 h 538305"/>
                <a:gd name="connsiteX4" fmla="*/ 192667 w 449768"/>
                <a:gd name="connsiteY4" fmla="*/ 423933 h 538305"/>
                <a:gd name="connsiteX5" fmla="*/ 206367 w 449768"/>
                <a:gd name="connsiteY5" fmla="*/ 423375 h 538305"/>
                <a:gd name="connsiteX6" fmla="*/ 158371 w 449768"/>
                <a:gd name="connsiteY6" fmla="*/ 386315 h 538305"/>
                <a:gd name="connsiteX7" fmla="*/ 160292 w 449768"/>
                <a:gd name="connsiteY7" fmla="*/ 397002 h 538305"/>
                <a:gd name="connsiteX8" fmla="*/ 51725 w 449768"/>
                <a:gd name="connsiteY8" fmla="*/ 536376 h 538305"/>
                <a:gd name="connsiteX9" fmla="*/ 41315 w 449768"/>
                <a:gd name="connsiteY9" fmla="*/ 525997 h 538305"/>
                <a:gd name="connsiteX10" fmla="*/ 144924 w 449768"/>
                <a:gd name="connsiteY10" fmla="*/ 387118 h 538305"/>
                <a:gd name="connsiteX11" fmla="*/ 158371 w 449768"/>
                <a:gd name="connsiteY11" fmla="*/ 386315 h 538305"/>
                <a:gd name="connsiteX12" fmla="*/ 112005 w 449768"/>
                <a:gd name="connsiteY12" fmla="*/ 349971 h 538305"/>
                <a:gd name="connsiteX13" fmla="*/ 113740 w 449768"/>
                <a:gd name="connsiteY13" fmla="*/ 362927 h 538305"/>
                <a:gd name="connsiteX14" fmla="*/ 41338 w 449768"/>
                <a:gd name="connsiteY14" fmla="*/ 455221 h 538305"/>
                <a:gd name="connsiteX15" fmla="*/ 25965 w 449768"/>
                <a:gd name="connsiteY15" fmla="*/ 444857 h 538305"/>
                <a:gd name="connsiteX16" fmla="*/ 98367 w 449768"/>
                <a:gd name="connsiteY16" fmla="*/ 352562 h 538305"/>
                <a:gd name="connsiteX17" fmla="*/ 112005 w 449768"/>
                <a:gd name="connsiteY17" fmla="*/ 349971 h 538305"/>
                <a:gd name="connsiteX18" fmla="*/ 287508 w 449768"/>
                <a:gd name="connsiteY18" fmla="*/ 153269 h 538305"/>
                <a:gd name="connsiteX19" fmla="*/ 261020 w 449768"/>
                <a:gd name="connsiteY19" fmla="*/ 165441 h 538305"/>
                <a:gd name="connsiteX20" fmla="*/ 255548 w 449768"/>
                <a:gd name="connsiteY20" fmla="*/ 175874 h 538305"/>
                <a:gd name="connsiteX21" fmla="*/ 276441 w 449768"/>
                <a:gd name="connsiteY21" fmla="*/ 232511 h 538305"/>
                <a:gd name="connsiteX22" fmla="*/ 328174 w 449768"/>
                <a:gd name="connsiteY22" fmla="*/ 227543 h 538305"/>
                <a:gd name="connsiteX23" fmla="*/ 333645 w 449768"/>
                <a:gd name="connsiteY23" fmla="*/ 217110 h 538305"/>
                <a:gd name="connsiteX24" fmla="*/ 317727 w 449768"/>
                <a:gd name="connsiteY24" fmla="*/ 160472 h 538305"/>
                <a:gd name="connsiteX25" fmla="*/ 287508 w 449768"/>
                <a:gd name="connsiteY25" fmla="*/ 153269 h 538305"/>
                <a:gd name="connsiteX26" fmla="*/ 437111 w 449768"/>
                <a:gd name="connsiteY26" fmla="*/ 0 h 538305"/>
                <a:gd name="connsiteX27" fmla="*/ 442086 w 449768"/>
                <a:gd name="connsiteY27" fmla="*/ 0 h 538305"/>
                <a:gd name="connsiteX28" fmla="*/ 447557 w 449768"/>
                <a:gd name="connsiteY28" fmla="*/ 4968 h 538305"/>
                <a:gd name="connsiteX29" fmla="*/ 447557 w 449768"/>
                <a:gd name="connsiteY29" fmla="*/ 9937 h 538305"/>
                <a:gd name="connsiteX30" fmla="*/ 447557 w 449768"/>
                <a:gd name="connsiteY30" fmla="*/ 20370 h 538305"/>
                <a:gd name="connsiteX31" fmla="*/ 447557 w 449768"/>
                <a:gd name="connsiteY31" fmla="*/ 46204 h 538305"/>
                <a:gd name="connsiteX32" fmla="*/ 442086 w 449768"/>
                <a:gd name="connsiteY32" fmla="*/ 103338 h 538305"/>
                <a:gd name="connsiteX33" fmla="*/ 442086 w 449768"/>
                <a:gd name="connsiteY33" fmla="*/ 113771 h 538305"/>
                <a:gd name="connsiteX34" fmla="*/ 437111 w 449768"/>
                <a:gd name="connsiteY34" fmla="*/ 134141 h 538305"/>
                <a:gd name="connsiteX35" fmla="*/ 421194 w 449768"/>
                <a:gd name="connsiteY35" fmla="*/ 175874 h 538305"/>
                <a:gd name="connsiteX36" fmla="*/ 354040 w 449768"/>
                <a:gd name="connsiteY36" fmla="*/ 289645 h 538305"/>
                <a:gd name="connsiteX37" fmla="*/ 344091 w 449768"/>
                <a:gd name="connsiteY37" fmla="*/ 325913 h 538305"/>
                <a:gd name="connsiteX38" fmla="*/ 276441 w 449768"/>
                <a:gd name="connsiteY38" fmla="*/ 506754 h 538305"/>
                <a:gd name="connsiteX39" fmla="*/ 261020 w 449768"/>
                <a:gd name="connsiteY39" fmla="*/ 496321 h 538305"/>
                <a:gd name="connsiteX40" fmla="*/ 17278 w 449768"/>
                <a:gd name="connsiteY40" fmla="*/ 310511 h 538305"/>
                <a:gd name="connsiteX41" fmla="*/ 1858 w 449768"/>
                <a:gd name="connsiteY41" fmla="*/ 289645 h 538305"/>
                <a:gd name="connsiteX42" fmla="*/ 162528 w 449768"/>
                <a:gd name="connsiteY42" fmla="*/ 186307 h 538305"/>
                <a:gd name="connsiteX43" fmla="*/ 193369 w 449768"/>
                <a:gd name="connsiteY43" fmla="*/ 165441 h 538305"/>
                <a:gd name="connsiteX44" fmla="*/ 312753 w 449768"/>
                <a:gd name="connsiteY44" fmla="*/ 51669 h 538305"/>
                <a:gd name="connsiteX45" fmla="*/ 400799 w 449768"/>
                <a:gd name="connsiteY45" fmla="*/ 9937 h 538305"/>
                <a:gd name="connsiteX46" fmla="*/ 426665 w 449768"/>
                <a:gd name="connsiteY46" fmla="*/ 4968 h 538305"/>
                <a:gd name="connsiteX47" fmla="*/ 437111 w 449768"/>
                <a:gd name="connsiteY47" fmla="*/ 0 h 538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449768" h="538305">
                  <a:moveTo>
                    <a:pt x="206367" y="423375"/>
                  </a:moveTo>
                  <a:cubicBezTo>
                    <a:pt x="209652" y="425297"/>
                    <a:pt x="211016" y="429140"/>
                    <a:pt x="208536" y="434347"/>
                  </a:cubicBezTo>
                  <a:cubicBezTo>
                    <a:pt x="198122" y="460136"/>
                    <a:pt x="172335" y="506754"/>
                    <a:pt x="136133" y="527584"/>
                  </a:cubicBezTo>
                  <a:cubicBezTo>
                    <a:pt x="125719" y="532543"/>
                    <a:pt x="115305" y="527584"/>
                    <a:pt x="120760" y="517169"/>
                  </a:cubicBezTo>
                  <a:cubicBezTo>
                    <a:pt x="130678" y="491380"/>
                    <a:pt x="151507" y="450217"/>
                    <a:pt x="192667" y="423933"/>
                  </a:cubicBezTo>
                  <a:cubicBezTo>
                    <a:pt x="197874" y="421453"/>
                    <a:pt x="203081" y="421453"/>
                    <a:pt x="206367" y="423375"/>
                  </a:cubicBezTo>
                  <a:close/>
                  <a:moveTo>
                    <a:pt x="158371" y="386315"/>
                  </a:moveTo>
                  <a:cubicBezTo>
                    <a:pt x="161532" y="388230"/>
                    <a:pt x="162771" y="392060"/>
                    <a:pt x="160292" y="397002"/>
                  </a:cubicBezTo>
                  <a:cubicBezTo>
                    <a:pt x="144924" y="433081"/>
                    <a:pt x="113693" y="500297"/>
                    <a:pt x="51725" y="536376"/>
                  </a:cubicBezTo>
                  <a:cubicBezTo>
                    <a:pt x="41315" y="541318"/>
                    <a:pt x="36357" y="536376"/>
                    <a:pt x="41315" y="525997"/>
                  </a:cubicBezTo>
                  <a:cubicBezTo>
                    <a:pt x="51725" y="489918"/>
                    <a:pt x="82957" y="422702"/>
                    <a:pt x="144924" y="387118"/>
                  </a:cubicBezTo>
                  <a:cubicBezTo>
                    <a:pt x="150130" y="384399"/>
                    <a:pt x="155211" y="384399"/>
                    <a:pt x="158371" y="386315"/>
                  </a:cubicBezTo>
                  <a:close/>
                  <a:moveTo>
                    <a:pt x="112005" y="349971"/>
                  </a:moveTo>
                  <a:cubicBezTo>
                    <a:pt x="115228" y="352562"/>
                    <a:pt x="116468" y="357744"/>
                    <a:pt x="113740" y="362927"/>
                  </a:cubicBezTo>
                  <a:cubicBezTo>
                    <a:pt x="103326" y="388591"/>
                    <a:pt x="77539" y="429556"/>
                    <a:pt x="41338" y="455221"/>
                  </a:cubicBezTo>
                  <a:cubicBezTo>
                    <a:pt x="25965" y="460157"/>
                    <a:pt x="21006" y="455221"/>
                    <a:pt x="25965" y="444857"/>
                  </a:cubicBezTo>
                  <a:cubicBezTo>
                    <a:pt x="36379" y="419192"/>
                    <a:pt x="57207" y="378227"/>
                    <a:pt x="98367" y="352562"/>
                  </a:cubicBezTo>
                  <a:cubicBezTo>
                    <a:pt x="103574" y="347380"/>
                    <a:pt x="108781" y="347380"/>
                    <a:pt x="112005" y="349971"/>
                  </a:cubicBezTo>
                  <a:close/>
                  <a:moveTo>
                    <a:pt x="287508" y="153269"/>
                  </a:moveTo>
                  <a:cubicBezTo>
                    <a:pt x="277809" y="153890"/>
                    <a:pt x="268730" y="157740"/>
                    <a:pt x="261020" y="165441"/>
                  </a:cubicBezTo>
                  <a:cubicBezTo>
                    <a:pt x="261020" y="170409"/>
                    <a:pt x="261020" y="170409"/>
                    <a:pt x="255548" y="175874"/>
                  </a:cubicBezTo>
                  <a:cubicBezTo>
                    <a:pt x="245600" y="196243"/>
                    <a:pt x="250574" y="222575"/>
                    <a:pt x="276441" y="232511"/>
                  </a:cubicBezTo>
                  <a:cubicBezTo>
                    <a:pt x="291861" y="242944"/>
                    <a:pt x="317727" y="242944"/>
                    <a:pt x="328174" y="227543"/>
                  </a:cubicBezTo>
                  <a:cubicBezTo>
                    <a:pt x="333645" y="222575"/>
                    <a:pt x="333645" y="222575"/>
                    <a:pt x="333645" y="217110"/>
                  </a:cubicBezTo>
                  <a:cubicBezTo>
                    <a:pt x="349066" y="196243"/>
                    <a:pt x="338620" y="170409"/>
                    <a:pt x="317727" y="160472"/>
                  </a:cubicBezTo>
                  <a:cubicBezTo>
                    <a:pt x="307530" y="155256"/>
                    <a:pt x="297208" y="152648"/>
                    <a:pt x="287508" y="153269"/>
                  </a:cubicBezTo>
                  <a:close/>
                  <a:moveTo>
                    <a:pt x="437111" y="0"/>
                  </a:moveTo>
                  <a:lnTo>
                    <a:pt x="442086" y="0"/>
                  </a:lnTo>
                  <a:cubicBezTo>
                    <a:pt x="447557" y="0"/>
                    <a:pt x="452532" y="0"/>
                    <a:pt x="447557" y="4968"/>
                  </a:cubicBezTo>
                  <a:lnTo>
                    <a:pt x="447557" y="9937"/>
                  </a:lnTo>
                  <a:cubicBezTo>
                    <a:pt x="452532" y="15402"/>
                    <a:pt x="447557" y="15402"/>
                    <a:pt x="447557" y="20370"/>
                  </a:cubicBezTo>
                  <a:cubicBezTo>
                    <a:pt x="447557" y="25835"/>
                    <a:pt x="447557" y="36268"/>
                    <a:pt x="447557" y="46204"/>
                  </a:cubicBezTo>
                  <a:cubicBezTo>
                    <a:pt x="447557" y="62102"/>
                    <a:pt x="447557" y="82472"/>
                    <a:pt x="442086" y="103338"/>
                  </a:cubicBezTo>
                  <a:cubicBezTo>
                    <a:pt x="442086" y="108306"/>
                    <a:pt x="442086" y="108306"/>
                    <a:pt x="442086" y="113771"/>
                  </a:cubicBezTo>
                  <a:cubicBezTo>
                    <a:pt x="437111" y="124205"/>
                    <a:pt x="437111" y="129173"/>
                    <a:pt x="437111" y="134141"/>
                  </a:cubicBezTo>
                  <a:cubicBezTo>
                    <a:pt x="431640" y="150039"/>
                    <a:pt x="426665" y="165441"/>
                    <a:pt x="421194" y="175874"/>
                  </a:cubicBezTo>
                  <a:cubicBezTo>
                    <a:pt x="406271" y="212141"/>
                    <a:pt x="385378" y="248409"/>
                    <a:pt x="354040" y="289645"/>
                  </a:cubicBezTo>
                  <a:cubicBezTo>
                    <a:pt x="349066" y="294613"/>
                    <a:pt x="344091" y="315479"/>
                    <a:pt x="344091" y="325913"/>
                  </a:cubicBezTo>
                  <a:cubicBezTo>
                    <a:pt x="354040" y="367148"/>
                    <a:pt x="359512" y="460053"/>
                    <a:pt x="276441" y="506754"/>
                  </a:cubicBezTo>
                  <a:cubicBezTo>
                    <a:pt x="265994" y="517187"/>
                    <a:pt x="255548" y="512219"/>
                    <a:pt x="261020" y="496321"/>
                  </a:cubicBezTo>
                  <a:cubicBezTo>
                    <a:pt x="261020" y="439684"/>
                    <a:pt x="240128" y="305046"/>
                    <a:pt x="17278" y="310511"/>
                  </a:cubicBezTo>
                  <a:cubicBezTo>
                    <a:pt x="1858" y="310511"/>
                    <a:pt x="-3117" y="300078"/>
                    <a:pt x="1858" y="289645"/>
                  </a:cubicBezTo>
                  <a:cubicBezTo>
                    <a:pt x="17278" y="253377"/>
                    <a:pt x="59062" y="180842"/>
                    <a:pt x="162528" y="186307"/>
                  </a:cubicBezTo>
                  <a:cubicBezTo>
                    <a:pt x="172975" y="186307"/>
                    <a:pt x="188395" y="175874"/>
                    <a:pt x="193369" y="165441"/>
                  </a:cubicBezTo>
                  <a:cubicBezTo>
                    <a:pt x="214261" y="139606"/>
                    <a:pt x="250574" y="87937"/>
                    <a:pt x="312753" y="51669"/>
                  </a:cubicBezTo>
                  <a:cubicBezTo>
                    <a:pt x="349066" y="25835"/>
                    <a:pt x="379907" y="15402"/>
                    <a:pt x="400799" y="9937"/>
                  </a:cubicBezTo>
                  <a:cubicBezTo>
                    <a:pt x="416219" y="9937"/>
                    <a:pt x="426665" y="9937"/>
                    <a:pt x="426665" y="4968"/>
                  </a:cubicBezTo>
                  <a:cubicBezTo>
                    <a:pt x="431640" y="4968"/>
                    <a:pt x="431640" y="0"/>
                    <a:pt x="4371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1" name="PA-1"/>
            <p:cNvSpPr txBox="1"/>
            <p:nvPr>
              <p:custDataLst>
                <p:tags r:id="rId20"/>
              </p:custDataLst>
            </p:nvPr>
          </p:nvSpPr>
          <p:spPr bwMode="auto">
            <a:xfrm>
              <a:off x="2169680" y="3275354"/>
              <a:ext cx="1589642" cy="53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标题文本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PA-1"/>
            <p:cNvSpPr txBox="1"/>
            <p:nvPr>
              <p:custDataLst>
                <p:tags r:id="rId21"/>
              </p:custDataLst>
            </p:nvPr>
          </p:nvSpPr>
          <p:spPr bwMode="auto">
            <a:xfrm>
              <a:off x="5374191" y="3275354"/>
              <a:ext cx="1589642" cy="53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标题文本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PA-1"/>
            <p:cNvSpPr txBox="1"/>
            <p:nvPr>
              <p:custDataLst>
                <p:tags r:id="rId22"/>
              </p:custDataLst>
            </p:nvPr>
          </p:nvSpPr>
          <p:spPr bwMode="auto">
            <a:xfrm>
              <a:off x="8595084" y="3275354"/>
              <a:ext cx="1589642" cy="5320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1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标题文本</a:t>
              </a:r>
              <a:endPara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PA-1"/>
            <p:cNvSpPr txBox="1"/>
            <p:nvPr>
              <p:custDataLst>
                <p:tags r:id="rId23"/>
              </p:custDataLst>
            </p:nvPr>
          </p:nvSpPr>
          <p:spPr bwMode="auto">
            <a:xfrm>
              <a:off x="1809592" y="4663463"/>
              <a:ext cx="2319941" cy="5109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PA-1"/>
            <p:cNvSpPr txBox="1"/>
            <p:nvPr>
              <p:custDataLst>
                <p:tags r:id="rId24"/>
              </p:custDataLst>
            </p:nvPr>
          </p:nvSpPr>
          <p:spPr bwMode="auto">
            <a:xfrm>
              <a:off x="1809592" y="5174408"/>
              <a:ext cx="2319941" cy="8560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请输入正文文本内容，根据内容复制粘贴到这里，最好符合模板主题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 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PA-1"/>
            <p:cNvSpPr txBox="1"/>
            <p:nvPr>
              <p:custDataLst>
                <p:tags r:id="rId25"/>
              </p:custDataLst>
            </p:nvPr>
          </p:nvSpPr>
          <p:spPr bwMode="auto">
            <a:xfrm>
              <a:off x="5009041" y="4663463"/>
              <a:ext cx="2319941" cy="5109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PA-1"/>
            <p:cNvSpPr txBox="1"/>
            <p:nvPr>
              <p:custDataLst>
                <p:tags r:id="rId26"/>
              </p:custDataLst>
            </p:nvPr>
          </p:nvSpPr>
          <p:spPr bwMode="auto">
            <a:xfrm>
              <a:off x="5009041" y="5174408"/>
              <a:ext cx="2319941" cy="8560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请输入正文文本内容，根据内容复制粘贴到这里，最好符合模板主题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 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PA-1"/>
            <p:cNvSpPr txBox="1"/>
            <p:nvPr>
              <p:custDataLst>
                <p:tags r:id="rId27"/>
              </p:custDataLst>
            </p:nvPr>
          </p:nvSpPr>
          <p:spPr bwMode="auto">
            <a:xfrm>
              <a:off x="8208489" y="4663463"/>
              <a:ext cx="2319941" cy="510945"/>
            </a:xfrm>
            <a:prstGeom prst="rect">
              <a:avLst/>
            </a:prstGeom>
            <a:noFill/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PA-1"/>
            <p:cNvSpPr txBox="1"/>
            <p:nvPr>
              <p:custDataLst>
                <p:tags r:id="rId28"/>
              </p:custDataLst>
            </p:nvPr>
          </p:nvSpPr>
          <p:spPr bwMode="auto">
            <a:xfrm>
              <a:off x="8208489" y="5174408"/>
              <a:ext cx="2319941" cy="85600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请输入正文文本内容，根据内容复制粘贴到这里，最好符合模板主题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rPr>
                <a:t>… …</a:t>
              </a:r>
              <a:endPara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"/>
          <p:cNvGrpSpPr/>
          <p:nvPr/>
        </p:nvGrpSpPr>
        <p:grpSpPr>
          <a:xfrm>
            <a:off x="6200568" y="2144705"/>
            <a:ext cx="2170842" cy="1296577"/>
            <a:chOff x="6200581" y="2144208"/>
            <a:chExt cx="2171124" cy="1296277"/>
          </a:xfrm>
          <a:solidFill>
            <a:srgbClr val="E66C7D"/>
          </a:solidFill>
        </p:grpSpPr>
        <p:sp>
          <p:nvSpPr>
            <p:cNvPr id="34" name="椭圆 1"/>
            <p:cNvSpPr>
              <a:spLocks noChangeArrowheads="1"/>
            </p:cNvSpPr>
            <p:nvPr/>
          </p:nvSpPr>
          <p:spPr bwMode="auto">
            <a:xfrm>
              <a:off x="7225894" y="2294674"/>
              <a:ext cx="1145811" cy="114581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椭圆 1"/>
            <p:cNvSpPr>
              <a:spLocks noChangeArrowheads="1"/>
            </p:cNvSpPr>
            <p:nvPr/>
          </p:nvSpPr>
          <p:spPr bwMode="auto">
            <a:xfrm rot="10800000">
              <a:off x="6200581" y="2144208"/>
              <a:ext cx="1147131" cy="1147131"/>
            </a:xfrm>
            <a:custGeom>
              <a:avLst/>
              <a:gdLst>
                <a:gd name="T0" fmla="*/ 0 w 1648346"/>
                <a:gd name="T1" fmla="*/ 0 h 1656184"/>
                <a:gd name="T2" fmla="*/ 1648346 w 1648346"/>
                <a:gd name="T3" fmla="*/ 1656184 h 1656184"/>
              </a:gdLst>
              <a:ahLst/>
              <a:cxnLst/>
              <a:rect l="T0" t="T1" r="T2" b="T3"/>
              <a:pathLst>
                <a:path w="1648346" h="1656184">
                  <a:moveTo>
                    <a:pt x="820254" y="0"/>
                  </a:moveTo>
                  <a:cubicBezTo>
                    <a:pt x="1277597" y="0"/>
                    <a:pt x="1648346" y="370749"/>
                    <a:pt x="1648346" y="828092"/>
                  </a:cubicBezTo>
                  <a:cubicBezTo>
                    <a:pt x="1648346" y="1285435"/>
                    <a:pt x="1277597" y="1656184"/>
                    <a:pt x="820254" y="1656184"/>
                  </a:cubicBezTo>
                  <a:cubicBezTo>
                    <a:pt x="771082" y="1656184"/>
                    <a:pt x="722910" y="1651898"/>
                    <a:pt x="676238" y="1642851"/>
                  </a:cubicBezTo>
                  <a:lnTo>
                    <a:pt x="676238" y="1458836"/>
                  </a:lnTo>
                  <a:cubicBezTo>
                    <a:pt x="722365" y="1470593"/>
                    <a:pt x="770659" y="1476164"/>
                    <a:pt x="820254" y="1476164"/>
                  </a:cubicBezTo>
                  <a:cubicBezTo>
                    <a:pt x="1178174" y="1476164"/>
                    <a:pt x="1468326" y="1186012"/>
                    <a:pt x="1468326" y="828092"/>
                  </a:cubicBezTo>
                  <a:cubicBezTo>
                    <a:pt x="1468326" y="470172"/>
                    <a:pt x="1178174" y="180020"/>
                    <a:pt x="820254" y="180020"/>
                  </a:cubicBezTo>
                  <a:cubicBezTo>
                    <a:pt x="499245" y="180020"/>
                    <a:pt x="232748" y="413413"/>
                    <a:pt x="183071" y="720080"/>
                  </a:cubicBezTo>
                  <a:lnTo>
                    <a:pt x="0" y="720080"/>
                  </a:lnTo>
                  <a:cubicBezTo>
                    <a:pt x="52132" y="313716"/>
                    <a:pt x="399556" y="0"/>
                    <a:pt x="820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6" name="圆角矩形 14"/>
          <p:cNvSpPr>
            <a:spLocks noChangeArrowheads="1"/>
          </p:cNvSpPr>
          <p:nvPr/>
        </p:nvSpPr>
        <p:spPr bwMode="auto">
          <a:xfrm>
            <a:off x="8265819" y="2572484"/>
            <a:ext cx="2754606" cy="447604"/>
          </a:xfrm>
          <a:custGeom>
            <a:avLst/>
            <a:gdLst>
              <a:gd name="T0" fmla="*/ 0 w 3960440"/>
              <a:gd name="T1" fmla="*/ 0 h 648072"/>
              <a:gd name="T2" fmla="*/ 3960440 w 3960440"/>
              <a:gd name="T3" fmla="*/ 648072 h 648072"/>
            </a:gdLst>
            <a:ahLst/>
            <a:cxnLst/>
            <a:rect l="T0" t="T1" r="T2" b="T3"/>
            <a:pathLst>
              <a:path w="3960440" h="648072">
                <a:moveTo>
                  <a:pt x="0" y="0"/>
                </a:moveTo>
                <a:lnTo>
                  <a:pt x="3636404" y="0"/>
                </a:lnTo>
                <a:cubicBezTo>
                  <a:pt x="3815364" y="0"/>
                  <a:pt x="3960440" y="145076"/>
                  <a:pt x="3960440" y="324036"/>
                </a:cubicBezTo>
                <a:cubicBezTo>
                  <a:pt x="3960440" y="502996"/>
                  <a:pt x="3815364" y="648072"/>
                  <a:pt x="3636404" y="648072"/>
                </a:cubicBezTo>
                <a:lnTo>
                  <a:pt x="0" y="648072"/>
                </a:lnTo>
                <a:close/>
              </a:path>
            </a:pathLst>
          </a:custGeom>
          <a:solidFill>
            <a:srgbClr val="E66C7D"/>
          </a:solidFill>
          <a:ln>
            <a:noFill/>
          </a:ln>
        </p:spPr>
        <p:txBody>
          <a:bodyPr lIns="121914" tIns="60957" rIns="121914" bIns="60957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       添加标题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7" name="圆角矩形 14"/>
          <p:cNvSpPr>
            <a:spLocks noChangeArrowheads="1"/>
          </p:cNvSpPr>
          <p:nvPr/>
        </p:nvSpPr>
        <p:spPr bwMode="auto">
          <a:xfrm>
            <a:off x="8033519" y="4517380"/>
            <a:ext cx="2806082" cy="448924"/>
          </a:xfrm>
          <a:custGeom>
            <a:avLst/>
            <a:gdLst>
              <a:gd name="T0" fmla="*/ 0 w 4033295"/>
              <a:gd name="T1" fmla="*/ 0 h 648072"/>
              <a:gd name="T2" fmla="*/ 3709259 w 4033295"/>
              <a:gd name="T3" fmla="*/ 0 h 648072"/>
              <a:gd name="T4" fmla="*/ 4033295 w 4033295"/>
              <a:gd name="T5" fmla="*/ 324036 h 648072"/>
              <a:gd name="T6" fmla="*/ 3709259 w 4033295"/>
              <a:gd name="T7" fmla="*/ 648072 h 648072"/>
              <a:gd name="T8" fmla="*/ 72855 w 4033295"/>
              <a:gd name="T9" fmla="*/ 648072 h 648072"/>
              <a:gd name="T10" fmla="*/ 0 w 4033295"/>
              <a:gd name="T11" fmla="*/ 0 h 6480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4033295"/>
              <a:gd name="T19" fmla="*/ 0 h 648072"/>
              <a:gd name="T20" fmla="*/ 4033295 w 4033295"/>
              <a:gd name="T21" fmla="*/ 648072 h 6480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4033295" h="648072">
                <a:moveTo>
                  <a:pt x="0" y="0"/>
                </a:moveTo>
                <a:lnTo>
                  <a:pt x="3709259" y="0"/>
                </a:lnTo>
                <a:cubicBezTo>
                  <a:pt x="3888219" y="0"/>
                  <a:pt x="4033295" y="145076"/>
                  <a:pt x="4033295" y="324036"/>
                </a:cubicBezTo>
                <a:cubicBezTo>
                  <a:pt x="4033295" y="502996"/>
                  <a:pt x="3888219" y="648072"/>
                  <a:pt x="3709259" y="648072"/>
                </a:cubicBezTo>
                <a:lnTo>
                  <a:pt x="72855" y="648072"/>
                </a:lnTo>
                <a:cubicBezTo>
                  <a:pt x="72855" y="432048"/>
                  <a:pt x="0" y="216024"/>
                  <a:pt x="0" y="0"/>
                </a:cubicBezTo>
                <a:close/>
              </a:path>
            </a:pathLst>
          </a:custGeom>
          <a:solidFill>
            <a:srgbClr val="E66C7D"/>
          </a:solidFill>
          <a:ln>
            <a:noFill/>
          </a:ln>
        </p:spPr>
        <p:txBody>
          <a:bodyPr lIns="121914" tIns="60957" rIns="121914" bIns="6095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8" name="TextBox 45"/>
          <p:cNvSpPr>
            <a:spLocks noChangeArrowheads="1"/>
          </p:cNvSpPr>
          <p:nvPr/>
        </p:nvSpPr>
        <p:spPr bwMode="auto">
          <a:xfrm>
            <a:off x="7405440" y="2457671"/>
            <a:ext cx="421044" cy="61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E66C7D"/>
                </a:solidFill>
                <a:cs typeface="+mn-ea"/>
                <a:sym typeface="+mn-lt"/>
              </a:rPr>
              <a:t>A</a:t>
            </a:r>
            <a:endParaRPr lang="zh-CN" altLang="en-US" sz="3200" b="1" dirty="0">
              <a:solidFill>
                <a:srgbClr val="E66C7D"/>
              </a:solidFill>
              <a:cs typeface="+mn-ea"/>
              <a:sym typeface="+mn-lt"/>
            </a:endParaRPr>
          </a:p>
        </p:txBody>
      </p:sp>
      <p:sp>
        <p:nvSpPr>
          <p:cNvPr id="39" name="TextBox 46"/>
          <p:cNvSpPr>
            <a:spLocks noChangeArrowheads="1"/>
          </p:cNvSpPr>
          <p:nvPr/>
        </p:nvSpPr>
        <p:spPr bwMode="auto">
          <a:xfrm>
            <a:off x="7369615" y="4510165"/>
            <a:ext cx="421044" cy="615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E66C7D"/>
                </a:solidFill>
                <a:cs typeface="+mn-ea"/>
                <a:sym typeface="+mn-lt"/>
              </a:rPr>
              <a:t>B</a:t>
            </a:r>
            <a:endParaRPr lang="zh-CN" altLang="en-US" sz="3200" b="1" dirty="0">
              <a:solidFill>
                <a:srgbClr val="E66C7D"/>
              </a:solidFill>
              <a:cs typeface="+mn-ea"/>
              <a:sym typeface="+mn-lt"/>
            </a:endParaRPr>
          </a:p>
        </p:txBody>
      </p:sp>
      <p:sp>
        <p:nvSpPr>
          <p:cNvPr id="40" name="TextBox 47"/>
          <p:cNvSpPr>
            <a:spLocks noChangeArrowheads="1"/>
          </p:cNvSpPr>
          <p:nvPr/>
        </p:nvSpPr>
        <p:spPr bwMode="auto">
          <a:xfrm>
            <a:off x="8347650" y="3120433"/>
            <a:ext cx="3085897" cy="56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您的内容打在这里，或通过复制您的文本后在此框中选择粘贴并选择只</a:t>
            </a:r>
            <a:endParaRPr kumimoji="0" lang="en-US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TextBox 48"/>
          <p:cNvSpPr>
            <a:spLocks noChangeArrowheads="1"/>
          </p:cNvSpPr>
          <p:nvPr/>
        </p:nvSpPr>
        <p:spPr bwMode="auto">
          <a:xfrm>
            <a:off x="8265819" y="4966304"/>
            <a:ext cx="3315558" cy="803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4" tIns="60957" rIns="121914" bIns="60957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您的内容打在这里，或通过复制您的文本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rPr>
              <a:t>在此框中选择粘贴并选择只</a:t>
            </a:r>
            <a:endParaRPr kumimoji="0" lang="en-US" altLang="zh-CN" sz="1100" b="0" i="0" u="none" strike="noStrike" kern="0" cap="none" spc="0" normalizeH="0" baseline="0" noProof="0" dirty="0" smtClean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0" cap="none" spc="0" normalizeH="0" baseline="0" noProof="0" dirty="0" smtClean="0">
              <a:ln>
                <a:noFill/>
              </a:ln>
              <a:solidFill>
                <a:srgbClr val="0C0C0C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2" name="组合 6"/>
          <p:cNvGrpSpPr/>
          <p:nvPr/>
        </p:nvGrpSpPr>
        <p:grpSpPr>
          <a:xfrm>
            <a:off x="6048754" y="3300003"/>
            <a:ext cx="2139193" cy="2162757"/>
            <a:chOff x="6048747" y="3299238"/>
            <a:chExt cx="2139471" cy="2162256"/>
          </a:xfrm>
          <a:solidFill>
            <a:srgbClr val="CB1B3D"/>
          </a:solidFill>
        </p:grpSpPr>
        <p:grpSp>
          <p:nvGrpSpPr>
            <p:cNvPr id="43" name="组合 5"/>
            <p:cNvGrpSpPr/>
            <p:nvPr/>
          </p:nvGrpSpPr>
          <p:grpSpPr>
            <a:xfrm>
              <a:off x="7035806" y="3299238"/>
              <a:ext cx="1152412" cy="2162256"/>
              <a:chOff x="7035806" y="3299238"/>
              <a:chExt cx="1152412" cy="2162256"/>
            </a:xfrm>
            <a:grpFill/>
          </p:grpSpPr>
          <p:sp>
            <p:nvSpPr>
              <p:cNvPr id="45" name="椭圆 1"/>
              <p:cNvSpPr>
                <a:spLocks noChangeArrowheads="1"/>
              </p:cNvSpPr>
              <p:nvPr/>
            </p:nvSpPr>
            <p:spPr bwMode="auto">
              <a:xfrm>
                <a:off x="7120289" y="3299238"/>
                <a:ext cx="575546" cy="1147132"/>
              </a:xfrm>
              <a:custGeom>
                <a:avLst/>
                <a:gdLst>
                  <a:gd name="T0" fmla="*/ 0 w 828092"/>
                  <a:gd name="T1" fmla="*/ 0 h 1656184"/>
                  <a:gd name="T2" fmla="*/ 828092 w 828092"/>
                  <a:gd name="T3" fmla="*/ 1656184 h 1656184"/>
                </a:gdLst>
                <a:ahLst/>
                <a:cxnLst/>
                <a:rect l="T0" t="T1" r="T2" b="T3"/>
                <a:pathLst>
                  <a:path w="828092" h="1656184">
                    <a:moveTo>
                      <a:pt x="828092" y="0"/>
                    </a:moveTo>
                    <a:lnTo>
                      <a:pt x="828092" y="180020"/>
                    </a:lnTo>
                    <a:cubicBezTo>
                      <a:pt x="470172" y="180020"/>
                      <a:pt x="180020" y="470172"/>
                      <a:pt x="180020" y="828092"/>
                    </a:cubicBezTo>
                    <a:cubicBezTo>
                      <a:pt x="180020" y="1186012"/>
                      <a:pt x="470172" y="1476164"/>
                      <a:pt x="828092" y="1476164"/>
                    </a:cubicBezTo>
                    <a:lnTo>
                      <a:pt x="828092" y="1656184"/>
                    </a:lnTo>
                    <a:cubicBezTo>
                      <a:pt x="370749" y="1656184"/>
                      <a:pt x="0" y="1285435"/>
                      <a:pt x="0" y="828092"/>
                    </a:cubicBezTo>
                    <a:cubicBezTo>
                      <a:pt x="0" y="370749"/>
                      <a:pt x="370749" y="0"/>
                      <a:pt x="828092" y="0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椭圆 1"/>
              <p:cNvSpPr>
                <a:spLocks noChangeArrowheads="1"/>
              </p:cNvSpPr>
              <p:nvPr/>
            </p:nvSpPr>
            <p:spPr bwMode="auto">
              <a:xfrm rot="5400000">
                <a:off x="7041746" y="4315023"/>
                <a:ext cx="1140531" cy="1152412"/>
              </a:xfrm>
              <a:custGeom>
                <a:avLst/>
                <a:gdLst>
                  <a:gd name="T0" fmla="*/ 0 w 1648346"/>
                  <a:gd name="T1" fmla="*/ 0 h 1656184"/>
                  <a:gd name="T2" fmla="*/ 1648346 w 1648346"/>
                  <a:gd name="T3" fmla="*/ 1656184 h 1656184"/>
                </a:gdLst>
                <a:ahLst/>
                <a:cxnLst/>
                <a:rect l="T0" t="T1" r="T2" b="T3"/>
                <a:pathLst>
                  <a:path w="1648346" h="1656184">
                    <a:moveTo>
                      <a:pt x="820254" y="0"/>
                    </a:moveTo>
                    <a:cubicBezTo>
                      <a:pt x="1277597" y="0"/>
                      <a:pt x="1648346" y="370749"/>
                      <a:pt x="1648346" y="828092"/>
                    </a:cubicBezTo>
                    <a:cubicBezTo>
                      <a:pt x="1648346" y="1285435"/>
                      <a:pt x="1277597" y="1656184"/>
                      <a:pt x="820254" y="1656184"/>
                    </a:cubicBezTo>
                    <a:cubicBezTo>
                      <a:pt x="771082" y="1656184"/>
                      <a:pt x="722910" y="1651898"/>
                      <a:pt x="676238" y="1642851"/>
                    </a:cubicBezTo>
                    <a:lnTo>
                      <a:pt x="676238" y="1458836"/>
                    </a:lnTo>
                    <a:cubicBezTo>
                      <a:pt x="722365" y="1470593"/>
                      <a:pt x="770659" y="1476164"/>
                      <a:pt x="820254" y="1476164"/>
                    </a:cubicBezTo>
                    <a:cubicBezTo>
                      <a:pt x="1178174" y="1476164"/>
                      <a:pt x="1468326" y="1186012"/>
                      <a:pt x="1468326" y="828092"/>
                    </a:cubicBezTo>
                    <a:cubicBezTo>
                      <a:pt x="1468326" y="470172"/>
                      <a:pt x="1178174" y="180020"/>
                      <a:pt x="820254" y="180020"/>
                    </a:cubicBezTo>
                    <a:cubicBezTo>
                      <a:pt x="499245" y="180020"/>
                      <a:pt x="232748" y="413413"/>
                      <a:pt x="183071" y="720080"/>
                    </a:cubicBezTo>
                    <a:lnTo>
                      <a:pt x="0" y="720080"/>
                    </a:lnTo>
                    <a:cubicBezTo>
                      <a:pt x="52132" y="313716"/>
                      <a:pt x="399556" y="0"/>
                      <a:pt x="820254" y="0"/>
                    </a:cubicBezTo>
                    <a:close/>
                  </a:path>
                </a:pathLst>
              </a:custGeom>
              <a:solidFill>
                <a:srgbClr val="E66C7D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4" name="椭圆 1"/>
            <p:cNvSpPr>
              <a:spLocks noChangeArrowheads="1"/>
            </p:cNvSpPr>
            <p:nvPr/>
          </p:nvSpPr>
          <p:spPr bwMode="auto">
            <a:xfrm rot="5637942">
              <a:off x="6334540" y="3904033"/>
              <a:ext cx="575546" cy="1147132"/>
            </a:xfrm>
            <a:custGeom>
              <a:avLst/>
              <a:gdLst>
                <a:gd name="T0" fmla="*/ 0 w 828092"/>
                <a:gd name="T1" fmla="*/ 0 h 1656184"/>
                <a:gd name="T2" fmla="*/ 828092 w 828092"/>
                <a:gd name="T3" fmla="*/ 1656184 h 1656184"/>
              </a:gdLst>
              <a:ahLst/>
              <a:cxnLst/>
              <a:rect l="T0" t="T1" r="T2" b="T3"/>
              <a:pathLst>
                <a:path w="828092" h="1656184">
                  <a:moveTo>
                    <a:pt x="828092" y="0"/>
                  </a:moveTo>
                  <a:lnTo>
                    <a:pt x="828092" y="180020"/>
                  </a:lnTo>
                  <a:cubicBezTo>
                    <a:pt x="470172" y="180020"/>
                    <a:pt x="180020" y="470172"/>
                    <a:pt x="180020" y="828092"/>
                  </a:cubicBezTo>
                  <a:cubicBezTo>
                    <a:pt x="180020" y="1186012"/>
                    <a:pt x="470172" y="1476164"/>
                    <a:pt x="828092" y="1476164"/>
                  </a:cubicBezTo>
                  <a:lnTo>
                    <a:pt x="828092" y="1656184"/>
                  </a:lnTo>
                  <a:cubicBezTo>
                    <a:pt x="370749" y="1656184"/>
                    <a:pt x="0" y="1285435"/>
                    <a:pt x="0" y="828092"/>
                  </a:cubicBez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1517506" y="4610488"/>
            <a:ext cx="1361510" cy="288067"/>
          </a:xfrm>
          <a:prstGeom prst="rect">
            <a:avLst/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6" tIns="45713" rIns="91426" bIns="45713" spcCol="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518076" y="3932323"/>
            <a:ext cx="2024543" cy="288067"/>
          </a:xfrm>
          <a:prstGeom prst="rect">
            <a:avLst/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6" tIns="45713" rIns="91426" bIns="45713" spcCol="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1518076" y="3254156"/>
            <a:ext cx="2851555" cy="288067"/>
          </a:xfrm>
          <a:prstGeom prst="rect">
            <a:avLst/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6" tIns="45713" rIns="91426" bIns="45713" spcCol="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518075" y="2575991"/>
            <a:ext cx="3117867" cy="288067"/>
          </a:xfrm>
          <a:prstGeom prst="rect">
            <a:avLst/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91426" tIns="45713" rIns="91426" bIns="45713" spcCol="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1" name="组合 2"/>
          <p:cNvGrpSpPr/>
          <p:nvPr/>
        </p:nvGrpSpPr>
        <p:grpSpPr>
          <a:xfrm>
            <a:off x="1517505" y="1991241"/>
            <a:ext cx="3984521" cy="3366418"/>
            <a:chOff x="1516907" y="1990778"/>
            <a:chExt cx="3985040" cy="3365639"/>
          </a:xfrm>
        </p:grpSpPr>
        <p:cxnSp>
          <p:nvCxnSpPr>
            <p:cNvPr id="52" name="直接箭头连接符 51"/>
            <p:cNvCxnSpPr/>
            <p:nvPr/>
          </p:nvCxnSpPr>
          <p:spPr>
            <a:xfrm>
              <a:off x="1517480" y="5356417"/>
              <a:ext cx="3984467" cy="0"/>
            </a:xfrm>
            <a:prstGeom prst="straightConnector1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tailEnd type="arrow"/>
            </a:ln>
            <a:effectLst/>
          </p:spPr>
        </p:cxnSp>
        <p:cxnSp>
          <p:nvCxnSpPr>
            <p:cNvPr id="53" name="直接箭头连接符 52"/>
            <p:cNvCxnSpPr/>
            <p:nvPr/>
          </p:nvCxnSpPr>
          <p:spPr>
            <a:xfrm flipV="1">
              <a:off x="1516907" y="1990778"/>
              <a:ext cx="571" cy="3344883"/>
            </a:xfrm>
            <a:prstGeom prst="straightConnector1">
              <a:avLst/>
            </a:prstGeom>
            <a:noFill/>
            <a:ln w="6350" cap="flat" cmpd="sng" algn="ctr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tailEnd type="arrow"/>
            </a:ln>
            <a:effectLst/>
          </p:spPr>
        </p:cxnSp>
      </p:grpSp>
      <p:grpSp>
        <p:nvGrpSpPr>
          <p:cNvPr id="54" name="组合 1"/>
          <p:cNvGrpSpPr/>
          <p:nvPr/>
        </p:nvGrpSpPr>
        <p:grpSpPr>
          <a:xfrm>
            <a:off x="432299" y="2545657"/>
            <a:ext cx="1150742" cy="2380739"/>
            <a:chOff x="862372" y="2545066"/>
            <a:chExt cx="720080" cy="2380188"/>
          </a:xfrm>
        </p:grpSpPr>
        <p:sp>
          <p:nvSpPr>
            <p:cNvPr id="55" name="TextBox 54"/>
            <p:cNvSpPr txBox="1"/>
            <p:nvPr/>
          </p:nvSpPr>
          <p:spPr>
            <a:xfrm>
              <a:off x="862372" y="4579093"/>
              <a:ext cx="720080" cy="346161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pc="-15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2014</a:t>
              </a:r>
              <a:endParaRPr lang="zh-CN" altLang="en-US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862372" y="3916249"/>
              <a:ext cx="720080" cy="346161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pc="-15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2015</a:t>
              </a:r>
              <a:endParaRPr lang="zh-CN" altLang="en-US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862372" y="3279557"/>
              <a:ext cx="720080" cy="346161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pc="-15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2016</a:t>
              </a:r>
              <a:endParaRPr lang="zh-CN" altLang="en-US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62372" y="2545066"/>
              <a:ext cx="720080" cy="346161"/>
            </a:xfrm>
            <a:prstGeom prst="rect">
              <a:avLst/>
            </a:prstGeom>
            <a:noFill/>
          </p:spPr>
          <p:txBody>
            <a:bodyPr wrap="square" lIns="68573" tIns="34286" rIns="68573" bIns="34286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pc="-151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2030</a:t>
              </a:r>
              <a:endParaRPr lang="zh-CN" altLang="en-US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9" name="任意多边形 58"/>
          <p:cNvSpPr/>
          <p:nvPr/>
        </p:nvSpPr>
        <p:spPr>
          <a:xfrm>
            <a:off x="4030994" y="2693648"/>
            <a:ext cx="1323803" cy="2648564"/>
          </a:xfrm>
          <a:custGeom>
            <a:avLst/>
            <a:gdLst>
              <a:gd name="connsiteX0" fmla="*/ 0 w 1323975"/>
              <a:gd name="connsiteY0" fmla="*/ 2647950 h 2647950"/>
              <a:gd name="connsiteX1" fmla="*/ 190500 w 1323975"/>
              <a:gd name="connsiteY1" fmla="*/ 2314575 h 2647950"/>
              <a:gd name="connsiteX2" fmla="*/ 219075 w 1323975"/>
              <a:gd name="connsiteY2" fmla="*/ 2238375 h 2647950"/>
              <a:gd name="connsiteX3" fmla="*/ 247650 w 1323975"/>
              <a:gd name="connsiteY3" fmla="*/ 2076450 h 2647950"/>
              <a:gd name="connsiteX4" fmla="*/ 276225 w 1323975"/>
              <a:gd name="connsiteY4" fmla="*/ 1905000 h 2647950"/>
              <a:gd name="connsiteX5" fmla="*/ 304800 w 1323975"/>
              <a:gd name="connsiteY5" fmla="*/ 1914525 h 2647950"/>
              <a:gd name="connsiteX6" fmla="*/ 371475 w 1323975"/>
              <a:gd name="connsiteY6" fmla="*/ 1990725 h 2647950"/>
              <a:gd name="connsiteX7" fmla="*/ 390525 w 1323975"/>
              <a:gd name="connsiteY7" fmla="*/ 2019300 h 2647950"/>
              <a:gd name="connsiteX8" fmla="*/ 447675 w 1323975"/>
              <a:gd name="connsiteY8" fmla="*/ 2066925 h 2647950"/>
              <a:gd name="connsiteX9" fmla="*/ 504825 w 1323975"/>
              <a:gd name="connsiteY9" fmla="*/ 2085975 h 2647950"/>
              <a:gd name="connsiteX10" fmla="*/ 542925 w 1323975"/>
              <a:gd name="connsiteY10" fmla="*/ 2076450 h 2647950"/>
              <a:gd name="connsiteX11" fmla="*/ 552450 w 1323975"/>
              <a:gd name="connsiteY11" fmla="*/ 2047875 h 2647950"/>
              <a:gd name="connsiteX12" fmla="*/ 571500 w 1323975"/>
              <a:gd name="connsiteY12" fmla="*/ 1981200 h 2647950"/>
              <a:gd name="connsiteX13" fmla="*/ 600075 w 1323975"/>
              <a:gd name="connsiteY13" fmla="*/ 1857375 h 2647950"/>
              <a:gd name="connsiteX14" fmla="*/ 619125 w 1323975"/>
              <a:gd name="connsiteY14" fmla="*/ 1762125 h 2647950"/>
              <a:gd name="connsiteX15" fmla="*/ 638175 w 1323975"/>
              <a:gd name="connsiteY15" fmla="*/ 1704975 h 2647950"/>
              <a:gd name="connsiteX16" fmla="*/ 657225 w 1323975"/>
              <a:gd name="connsiteY16" fmla="*/ 1638300 h 2647950"/>
              <a:gd name="connsiteX17" fmla="*/ 676275 w 1323975"/>
              <a:gd name="connsiteY17" fmla="*/ 1428750 h 2647950"/>
              <a:gd name="connsiteX18" fmla="*/ 685800 w 1323975"/>
              <a:gd name="connsiteY18" fmla="*/ 1362075 h 2647950"/>
              <a:gd name="connsiteX19" fmla="*/ 704850 w 1323975"/>
              <a:gd name="connsiteY19" fmla="*/ 1323975 h 2647950"/>
              <a:gd name="connsiteX20" fmla="*/ 790575 w 1323975"/>
              <a:gd name="connsiteY20" fmla="*/ 1323975 h 2647950"/>
              <a:gd name="connsiteX21" fmla="*/ 809625 w 1323975"/>
              <a:gd name="connsiteY21" fmla="*/ 1352550 h 2647950"/>
              <a:gd name="connsiteX22" fmla="*/ 885825 w 1323975"/>
              <a:gd name="connsiteY22" fmla="*/ 1428750 h 2647950"/>
              <a:gd name="connsiteX23" fmla="*/ 904875 w 1323975"/>
              <a:gd name="connsiteY23" fmla="*/ 1466850 h 2647950"/>
              <a:gd name="connsiteX24" fmla="*/ 962025 w 1323975"/>
              <a:gd name="connsiteY24" fmla="*/ 1504950 h 2647950"/>
              <a:gd name="connsiteX25" fmla="*/ 1009650 w 1323975"/>
              <a:gd name="connsiteY25" fmla="*/ 1276350 h 2647950"/>
              <a:gd name="connsiteX26" fmla="*/ 1038225 w 1323975"/>
              <a:gd name="connsiteY26" fmla="*/ 1143000 h 2647950"/>
              <a:gd name="connsiteX27" fmla="*/ 1057275 w 1323975"/>
              <a:gd name="connsiteY27" fmla="*/ 990600 h 2647950"/>
              <a:gd name="connsiteX28" fmla="*/ 1066800 w 1323975"/>
              <a:gd name="connsiteY28" fmla="*/ 895350 h 2647950"/>
              <a:gd name="connsiteX29" fmla="*/ 1104900 w 1323975"/>
              <a:gd name="connsiteY29" fmla="*/ 790575 h 2647950"/>
              <a:gd name="connsiteX30" fmla="*/ 1143000 w 1323975"/>
              <a:gd name="connsiteY30" fmla="*/ 638175 h 2647950"/>
              <a:gd name="connsiteX31" fmla="*/ 1238250 w 1323975"/>
              <a:gd name="connsiteY31" fmla="*/ 314325 h 2647950"/>
              <a:gd name="connsiteX32" fmla="*/ 1266825 w 1323975"/>
              <a:gd name="connsiteY32" fmla="*/ 200025 h 2647950"/>
              <a:gd name="connsiteX33" fmla="*/ 1304925 w 1323975"/>
              <a:gd name="connsiteY33" fmla="*/ 76200 h 2647950"/>
              <a:gd name="connsiteX34" fmla="*/ 1323975 w 1323975"/>
              <a:gd name="connsiteY34" fmla="*/ 0 h 2647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1323975" h="2647950">
                <a:moveTo>
                  <a:pt x="0" y="2647950"/>
                </a:moveTo>
                <a:cubicBezTo>
                  <a:pt x="28342" y="2600123"/>
                  <a:pt x="147318" y="2413277"/>
                  <a:pt x="190500" y="2314575"/>
                </a:cubicBezTo>
                <a:cubicBezTo>
                  <a:pt x="201373" y="2289722"/>
                  <a:pt x="209550" y="2263775"/>
                  <a:pt x="219075" y="2238375"/>
                </a:cubicBezTo>
                <a:cubicBezTo>
                  <a:pt x="242936" y="2071348"/>
                  <a:pt x="210125" y="2292217"/>
                  <a:pt x="247650" y="2076450"/>
                </a:cubicBezTo>
                <a:cubicBezTo>
                  <a:pt x="290673" y="1829065"/>
                  <a:pt x="250171" y="2035272"/>
                  <a:pt x="276225" y="1905000"/>
                </a:cubicBezTo>
                <a:cubicBezTo>
                  <a:pt x="285750" y="1908175"/>
                  <a:pt x="296630" y="1908689"/>
                  <a:pt x="304800" y="1914525"/>
                </a:cubicBezTo>
                <a:cubicBezTo>
                  <a:pt x="329245" y="1931985"/>
                  <a:pt x="354115" y="1966421"/>
                  <a:pt x="371475" y="1990725"/>
                </a:cubicBezTo>
                <a:cubicBezTo>
                  <a:pt x="378129" y="2000040"/>
                  <a:pt x="383196" y="2010506"/>
                  <a:pt x="390525" y="2019300"/>
                </a:cubicBezTo>
                <a:cubicBezTo>
                  <a:pt x="403720" y="2035134"/>
                  <a:pt x="427842" y="2058110"/>
                  <a:pt x="447675" y="2066925"/>
                </a:cubicBezTo>
                <a:cubicBezTo>
                  <a:pt x="466025" y="2075080"/>
                  <a:pt x="485775" y="2079625"/>
                  <a:pt x="504825" y="2085975"/>
                </a:cubicBezTo>
                <a:cubicBezTo>
                  <a:pt x="517525" y="2082800"/>
                  <a:pt x="532703" y="2084628"/>
                  <a:pt x="542925" y="2076450"/>
                </a:cubicBezTo>
                <a:cubicBezTo>
                  <a:pt x="550765" y="2070178"/>
                  <a:pt x="549565" y="2057492"/>
                  <a:pt x="552450" y="2047875"/>
                </a:cubicBezTo>
                <a:cubicBezTo>
                  <a:pt x="559092" y="2025735"/>
                  <a:pt x="565894" y="2003624"/>
                  <a:pt x="571500" y="1981200"/>
                </a:cubicBezTo>
                <a:cubicBezTo>
                  <a:pt x="581774" y="1940105"/>
                  <a:pt x="591077" y="1898768"/>
                  <a:pt x="600075" y="1857375"/>
                </a:cubicBezTo>
                <a:cubicBezTo>
                  <a:pt x="606953" y="1825735"/>
                  <a:pt x="611272" y="1793537"/>
                  <a:pt x="619125" y="1762125"/>
                </a:cubicBezTo>
                <a:cubicBezTo>
                  <a:pt x="623995" y="1742644"/>
                  <a:pt x="632270" y="1724167"/>
                  <a:pt x="638175" y="1704975"/>
                </a:cubicBezTo>
                <a:cubicBezTo>
                  <a:pt x="644973" y="1682883"/>
                  <a:pt x="650875" y="1660525"/>
                  <a:pt x="657225" y="1638300"/>
                </a:cubicBezTo>
                <a:cubicBezTo>
                  <a:pt x="663575" y="1568450"/>
                  <a:pt x="669058" y="1498516"/>
                  <a:pt x="676275" y="1428750"/>
                </a:cubicBezTo>
                <a:cubicBezTo>
                  <a:pt x="678585" y="1406419"/>
                  <a:pt x="679893" y="1383735"/>
                  <a:pt x="685800" y="1362075"/>
                </a:cubicBezTo>
                <a:cubicBezTo>
                  <a:pt x="689536" y="1348376"/>
                  <a:pt x="698500" y="1336675"/>
                  <a:pt x="704850" y="1323975"/>
                </a:cubicBezTo>
                <a:cubicBezTo>
                  <a:pt x="718783" y="1254312"/>
                  <a:pt x="703360" y="1254203"/>
                  <a:pt x="790575" y="1323975"/>
                </a:cubicBezTo>
                <a:cubicBezTo>
                  <a:pt x="799514" y="1331126"/>
                  <a:pt x="801924" y="1344079"/>
                  <a:pt x="809625" y="1352550"/>
                </a:cubicBezTo>
                <a:cubicBezTo>
                  <a:pt x="833788" y="1379129"/>
                  <a:pt x="860425" y="1403350"/>
                  <a:pt x="885825" y="1428750"/>
                </a:cubicBezTo>
                <a:cubicBezTo>
                  <a:pt x="895865" y="1438790"/>
                  <a:pt x="896622" y="1455296"/>
                  <a:pt x="904875" y="1466850"/>
                </a:cubicBezTo>
                <a:cubicBezTo>
                  <a:pt x="927172" y="1498065"/>
                  <a:pt x="930642" y="1494489"/>
                  <a:pt x="962025" y="1504950"/>
                </a:cubicBezTo>
                <a:cubicBezTo>
                  <a:pt x="1015096" y="1310357"/>
                  <a:pt x="969513" y="1493091"/>
                  <a:pt x="1009650" y="1276350"/>
                </a:cubicBezTo>
                <a:cubicBezTo>
                  <a:pt x="1017928" y="1231651"/>
                  <a:pt x="1030752" y="1187841"/>
                  <a:pt x="1038225" y="1143000"/>
                </a:cubicBezTo>
                <a:cubicBezTo>
                  <a:pt x="1046641" y="1092501"/>
                  <a:pt x="1051407" y="1041458"/>
                  <a:pt x="1057275" y="990600"/>
                </a:cubicBezTo>
                <a:cubicBezTo>
                  <a:pt x="1060932" y="958902"/>
                  <a:pt x="1059409" y="926391"/>
                  <a:pt x="1066800" y="895350"/>
                </a:cubicBezTo>
                <a:cubicBezTo>
                  <a:pt x="1075408" y="859198"/>
                  <a:pt x="1094343" y="826206"/>
                  <a:pt x="1104900" y="790575"/>
                </a:cubicBezTo>
                <a:cubicBezTo>
                  <a:pt x="1119776" y="740369"/>
                  <a:pt x="1128881" y="688599"/>
                  <a:pt x="1143000" y="638175"/>
                </a:cubicBezTo>
                <a:cubicBezTo>
                  <a:pt x="1173339" y="529820"/>
                  <a:pt x="1210959" y="423488"/>
                  <a:pt x="1238250" y="314325"/>
                </a:cubicBezTo>
                <a:cubicBezTo>
                  <a:pt x="1247775" y="276225"/>
                  <a:pt x="1255540" y="237641"/>
                  <a:pt x="1266825" y="200025"/>
                </a:cubicBezTo>
                <a:cubicBezTo>
                  <a:pt x="1340507" y="-45582"/>
                  <a:pt x="1266553" y="242480"/>
                  <a:pt x="1304925" y="76200"/>
                </a:cubicBezTo>
                <a:cubicBezTo>
                  <a:pt x="1310812" y="50689"/>
                  <a:pt x="1323975" y="0"/>
                  <a:pt x="1323975" y="0"/>
                </a:cubicBezTo>
              </a:path>
            </a:pathLst>
          </a:custGeom>
          <a:noFill/>
          <a:ln w="6350" cap="flat" cmpd="sng" algn="ctr">
            <a:solidFill>
              <a:sysClr val="window" lastClr="FFFFFF">
                <a:lumMod val="65000"/>
              </a:sysClr>
            </a:solidFill>
            <a:prstDash val="solid"/>
            <a:miter lim="800000"/>
          </a:ln>
          <a:effectLst/>
        </p:spPr>
        <p:txBody>
          <a:bodyPr lIns="91426" tIns="45713" rIns="91426" bIns="45713" spcCol="0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635943" y="2575990"/>
            <a:ext cx="669491" cy="36931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82%</a:t>
            </a:r>
            <a:endParaRPr lang="zh-CN" altLang="en-US" spc="-15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369633" y="3254157"/>
            <a:ext cx="669491" cy="36931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73%</a:t>
            </a:r>
            <a:endParaRPr lang="zh-CN" altLang="en-US" spc="-15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542618" y="3934670"/>
            <a:ext cx="669491" cy="36931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56%</a:t>
            </a:r>
            <a:endParaRPr lang="zh-CN" altLang="en-US" spc="-15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888911" y="4580033"/>
            <a:ext cx="669491" cy="369318"/>
          </a:xfrm>
          <a:prstGeom prst="rect">
            <a:avLst/>
          </a:prstGeom>
          <a:noFill/>
        </p:spPr>
        <p:txBody>
          <a:bodyPr wrap="square" lIns="91426" tIns="45713" rIns="91426" bIns="45713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pc="-15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32%</a:t>
            </a:r>
            <a:endParaRPr lang="zh-CN" altLang="en-US" spc="-15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3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2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0"/>
                            </p:stCondLst>
                            <p:childTnLst>
                              <p:par>
                                <p:cTn id="7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/>
      <p:bldP spid="39" grpId="0"/>
      <p:bldP spid="40" grpId="0"/>
      <p:bldP spid="41" grpId="0"/>
      <p:bldP spid="47" grpId="0" animBg="1"/>
      <p:bldP spid="48" grpId="0" animBg="1"/>
      <p:bldP spid="49" grpId="0" animBg="1"/>
      <p:bldP spid="50" grpId="0" animBg="1"/>
      <p:bldP spid="59" grpId="0" animBg="1"/>
      <p:bldP spid="60" grpId="0"/>
      <p:bldP spid="61" grpId="0"/>
      <p:bldP spid="62" grpId="0"/>
      <p:bldP spid="6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任意多边形: 形状 15"/>
          <p:cNvSpPr/>
          <p:nvPr/>
        </p:nvSpPr>
        <p:spPr>
          <a:xfrm rot="8098415">
            <a:off x="6126741" y="-177541"/>
            <a:ext cx="7412942" cy="6120510"/>
          </a:xfrm>
          <a:custGeom>
            <a:avLst/>
            <a:gdLst>
              <a:gd name="connsiteX0" fmla="*/ 2907809 w 7412942"/>
              <a:gd name="connsiteY0" fmla="*/ 439802 h 6120510"/>
              <a:gd name="connsiteX1" fmla="*/ 3364772 w 7412942"/>
              <a:gd name="connsiteY1" fmla="*/ 0 h 6120510"/>
              <a:gd name="connsiteX2" fmla="*/ 5390934 w 7412942"/>
              <a:gd name="connsiteY2" fmla="*/ 0 h 6120510"/>
              <a:gd name="connsiteX3" fmla="*/ 4933971 w 7412942"/>
              <a:gd name="connsiteY3" fmla="*/ 439802 h 6120510"/>
              <a:gd name="connsiteX4" fmla="*/ 2314841 w 7412942"/>
              <a:gd name="connsiteY4" fmla="*/ 1047554 h 6120510"/>
              <a:gd name="connsiteX5" fmla="*/ 2782520 w 7412942"/>
              <a:gd name="connsiteY5" fmla="*/ 597437 h 6120510"/>
              <a:gd name="connsiteX6" fmla="*/ 5615763 w 7412942"/>
              <a:gd name="connsiteY6" fmla="*/ 597437 h 6120510"/>
              <a:gd name="connsiteX7" fmla="*/ 5148083 w 7412942"/>
              <a:gd name="connsiteY7" fmla="*/ 1047553 h 6120510"/>
              <a:gd name="connsiteX8" fmla="*/ 1683783 w 7412942"/>
              <a:gd name="connsiteY8" fmla="*/ 1678024 h 6120510"/>
              <a:gd name="connsiteX9" fmla="*/ 2144004 w 7412942"/>
              <a:gd name="connsiteY9" fmla="*/ 1235086 h 6120510"/>
              <a:gd name="connsiteX10" fmla="*/ 6163466 w 7412942"/>
              <a:gd name="connsiteY10" fmla="*/ 1235086 h 6120510"/>
              <a:gd name="connsiteX11" fmla="*/ 5703245 w 7412942"/>
              <a:gd name="connsiteY11" fmla="*/ 1678024 h 6120510"/>
              <a:gd name="connsiteX12" fmla="*/ 1060793 w 7412942"/>
              <a:gd name="connsiteY12" fmla="*/ 2300445 h 6120510"/>
              <a:gd name="connsiteX13" fmla="*/ 1528473 w 7412942"/>
              <a:gd name="connsiteY13" fmla="*/ 1850329 h 6120510"/>
              <a:gd name="connsiteX14" fmla="*/ 4361715 w 7412942"/>
              <a:gd name="connsiteY14" fmla="*/ 1850329 h 6120510"/>
              <a:gd name="connsiteX15" fmla="*/ 3894036 w 7412942"/>
              <a:gd name="connsiteY15" fmla="*/ 2300445 h 6120510"/>
              <a:gd name="connsiteX16" fmla="*/ 370418 w 7412942"/>
              <a:gd name="connsiteY16" fmla="*/ 2990184 h 6120510"/>
              <a:gd name="connsiteX17" fmla="*/ 894572 w 7412942"/>
              <a:gd name="connsiteY17" fmla="*/ 2485715 h 6120510"/>
              <a:gd name="connsiteX18" fmla="*/ 7412942 w 7412942"/>
              <a:gd name="connsiteY18" fmla="*/ 2485715 h 6120510"/>
              <a:gd name="connsiteX19" fmla="*/ 6888788 w 7412942"/>
              <a:gd name="connsiteY19" fmla="*/ 2990185 h 6120510"/>
              <a:gd name="connsiteX20" fmla="*/ 321320 w 7412942"/>
              <a:gd name="connsiteY20" fmla="*/ 3750636 h 6120510"/>
              <a:gd name="connsiteX21" fmla="*/ 0 w 7412942"/>
              <a:gd name="connsiteY21" fmla="*/ 3429018 h 6120510"/>
              <a:gd name="connsiteX22" fmla="*/ 177286 w 7412942"/>
              <a:gd name="connsiteY22" fmla="*/ 3251893 h 6120510"/>
              <a:gd name="connsiteX23" fmla="*/ 5761990 w 7412942"/>
              <a:gd name="connsiteY23" fmla="*/ 3251894 h 6120510"/>
              <a:gd name="connsiteX24" fmla="*/ 5243787 w 7412942"/>
              <a:gd name="connsiteY24" fmla="*/ 3750636 h 6120510"/>
              <a:gd name="connsiteX25" fmla="*/ 1076864 w 7412942"/>
              <a:gd name="connsiteY25" fmla="*/ 4506877 h 6120510"/>
              <a:gd name="connsiteX26" fmla="*/ 578582 w 7412942"/>
              <a:gd name="connsiteY26" fmla="*/ 4008135 h 6120510"/>
              <a:gd name="connsiteX27" fmla="*/ 6114551 w 7412942"/>
              <a:gd name="connsiteY27" fmla="*/ 4008135 h 6120510"/>
              <a:gd name="connsiteX28" fmla="*/ 5596348 w 7412942"/>
              <a:gd name="connsiteY28" fmla="*/ 4506877 h 6120510"/>
              <a:gd name="connsiteX29" fmla="*/ 1905698 w 7412942"/>
              <a:gd name="connsiteY29" fmla="*/ 5336476 h 6120510"/>
              <a:gd name="connsiteX30" fmla="*/ 1402905 w 7412942"/>
              <a:gd name="connsiteY30" fmla="*/ 4833218 h 6120510"/>
              <a:gd name="connsiteX31" fmla="*/ 5495575 w 7412942"/>
              <a:gd name="connsiteY31" fmla="*/ 4833218 h 6120510"/>
              <a:gd name="connsiteX32" fmla="*/ 4972680 w 7412942"/>
              <a:gd name="connsiteY32" fmla="*/ 5336476 h 6120510"/>
              <a:gd name="connsiteX33" fmla="*/ 2689009 w 7412942"/>
              <a:gd name="connsiteY33" fmla="*/ 6120510 h 6120510"/>
              <a:gd name="connsiteX34" fmla="*/ 2186216 w 7412942"/>
              <a:gd name="connsiteY34" fmla="*/ 5617251 h 6120510"/>
              <a:gd name="connsiteX35" fmla="*/ 6278886 w 7412942"/>
              <a:gd name="connsiteY35" fmla="*/ 5617252 h 6120510"/>
              <a:gd name="connsiteX36" fmla="*/ 5755991 w 7412942"/>
              <a:gd name="connsiteY36" fmla="*/ 6120510 h 6120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7412942" h="6120510">
                <a:moveTo>
                  <a:pt x="2907809" y="439802"/>
                </a:moveTo>
                <a:lnTo>
                  <a:pt x="3364772" y="0"/>
                </a:lnTo>
                <a:lnTo>
                  <a:pt x="5390934" y="0"/>
                </a:lnTo>
                <a:lnTo>
                  <a:pt x="4933971" y="439802"/>
                </a:lnTo>
                <a:close/>
                <a:moveTo>
                  <a:pt x="2314841" y="1047554"/>
                </a:moveTo>
                <a:lnTo>
                  <a:pt x="2782520" y="597437"/>
                </a:lnTo>
                <a:lnTo>
                  <a:pt x="5615763" y="597437"/>
                </a:lnTo>
                <a:lnTo>
                  <a:pt x="5148083" y="1047553"/>
                </a:lnTo>
                <a:close/>
                <a:moveTo>
                  <a:pt x="1683783" y="1678024"/>
                </a:moveTo>
                <a:lnTo>
                  <a:pt x="2144004" y="1235086"/>
                </a:lnTo>
                <a:lnTo>
                  <a:pt x="6163466" y="1235086"/>
                </a:lnTo>
                <a:lnTo>
                  <a:pt x="5703245" y="1678024"/>
                </a:lnTo>
                <a:close/>
                <a:moveTo>
                  <a:pt x="1060793" y="2300445"/>
                </a:moveTo>
                <a:lnTo>
                  <a:pt x="1528473" y="1850329"/>
                </a:lnTo>
                <a:lnTo>
                  <a:pt x="4361715" y="1850329"/>
                </a:lnTo>
                <a:lnTo>
                  <a:pt x="3894036" y="2300445"/>
                </a:lnTo>
                <a:close/>
                <a:moveTo>
                  <a:pt x="370418" y="2990184"/>
                </a:moveTo>
                <a:lnTo>
                  <a:pt x="894572" y="2485715"/>
                </a:lnTo>
                <a:lnTo>
                  <a:pt x="7412942" y="2485715"/>
                </a:lnTo>
                <a:lnTo>
                  <a:pt x="6888788" y="2990185"/>
                </a:lnTo>
                <a:close/>
                <a:moveTo>
                  <a:pt x="321320" y="3750636"/>
                </a:moveTo>
                <a:lnTo>
                  <a:pt x="0" y="3429018"/>
                </a:lnTo>
                <a:lnTo>
                  <a:pt x="177286" y="3251893"/>
                </a:lnTo>
                <a:lnTo>
                  <a:pt x="5761990" y="3251894"/>
                </a:lnTo>
                <a:lnTo>
                  <a:pt x="5243787" y="3750636"/>
                </a:lnTo>
                <a:close/>
                <a:moveTo>
                  <a:pt x="1076864" y="4506877"/>
                </a:moveTo>
                <a:lnTo>
                  <a:pt x="578582" y="4008135"/>
                </a:lnTo>
                <a:lnTo>
                  <a:pt x="6114551" y="4008135"/>
                </a:lnTo>
                <a:lnTo>
                  <a:pt x="5596348" y="4506877"/>
                </a:lnTo>
                <a:close/>
                <a:moveTo>
                  <a:pt x="1905698" y="5336476"/>
                </a:moveTo>
                <a:lnTo>
                  <a:pt x="1402905" y="4833218"/>
                </a:lnTo>
                <a:lnTo>
                  <a:pt x="5495575" y="4833218"/>
                </a:lnTo>
                <a:lnTo>
                  <a:pt x="4972680" y="5336476"/>
                </a:lnTo>
                <a:close/>
                <a:moveTo>
                  <a:pt x="2689009" y="6120510"/>
                </a:moveTo>
                <a:lnTo>
                  <a:pt x="2186216" y="5617251"/>
                </a:lnTo>
                <a:lnTo>
                  <a:pt x="6278886" y="5617252"/>
                </a:lnTo>
                <a:lnTo>
                  <a:pt x="5755991" y="6120510"/>
                </a:lnTo>
                <a:close/>
              </a:path>
            </a:pathLst>
          </a:custGeom>
          <a:blipFill dpi="0" rotWithShape="0">
            <a:blip r:embed="rId1" cstate="screen"/>
            <a:srcRect/>
            <a:stretch>
              <a:fillRect/>
            </a:stretch>
          </a:blip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53722" y="1911623"/>
            <a:ext cx="5690670" cy="3279597"/>
            <a:chOff x="553722" y="1911623"/>
            <a:chExt cx="5690670" cy="3279597"/>
          </a:xfrm>
        </p:grpSpPr>
        <p:sp>
          <p:nvSpPr>
            <p:cNvPr id="20" name="矩形 19"/>
            <p:cNvSpPr/>
            <p:nvPr/>
          </p:nvSpPr>
          <p:spPr>
            <a:xfrm rot="21594347">
              <a:off x="662690" y="2479344"/>
              <a:ext cx="5344332" cy="1107996"/>
            </a:xfrm>
            <a:prstGeom prst="rect">
              <a:avLst/>
            </a:prstGeom>
            <a:effectLst>
              <a:outerShdw blurRad="88900" dist="50800" dir="5400000" algn="tl" rotWithShape="0">
                <a:schemeClr val="bg1">
                  <a:alpha val="20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zh-CN" altLang="en-US" sz="6600" spc="-300" dirty="0">
                  <a:solidFill>
                    <a:srgbClr val="FF6699"/>
                  </a:solidFill>
                  <a:cs typeface="+mn-ea"/>
                  <a:sym typeface="+mn-lt"/>
                </a:rPr>
                <a:t>谢谢</a:t>
              </a:r>
              <a:r>
                <a:rPr lang="zh-CN" altLang="en-US" sz="6600" spc="-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关注</a:t>
              </a:r>
              <a:endParaRPr lang="zh-CN" altLang="en-US" sz="6600" spc="-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21594347">
              <a:off x="553722" y="3505330"/>
              <a:ext cx="5690670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LOREM IPSUM DOLOR SIT AMET, CONSECTETUER ADIPISCING ELIT. MAECENAS PORTTITOR CONGUE MASSA. FUSCE POSUERE, MAGNA SED PULVINAR ULTRICIES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 rot="21594347">
              <a:off x="649593" y="4801486"/>
              <a:ext cx="1714552" cy="389734"/>
            </a:xfrm>
            <a:prstGeom prst="roundRect">
              <a:avLst>
                <a:gd name="adj" fmla="val 50000"/>
              </a:avLst>
            </a:prstGeom>
            <a:solidFill>
              <a:srgbClr val="FF6699"/>
            </a:solidFill>
            <a:ln>
              <a:noFill/>
            </a:ln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汇报人</a:t>
              </a:r>
              <a:r>
                <a:rPr lang="zh-CN" alt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：</a:t>
              </a:r>
              <a:r>
                <a:rPr lang="en-US" sz="1200" dirty="0" smtClean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sz="1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21594347">
              <a:off x="663333" y="1911623"/>
              <a:ext cx="5343145" cy="4589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</a:pPr>
              <a:r>
                <a:rPr lang="en-US" altLang="zh-CN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INTRODUCTION TO </a:t>
              </a:r>
              <a:r>
                <a:rPr lang="en-US" altLang="zh-CN" dirty="0">
                  <a:solidFill>
                    <a:srgbClr val="FF6699"/>
                  </a:solidFill>
                  <a:cs typeface="+mn-ea"/>
                  <a:sym typeface="+mn-lt"/>
                </a:rPr>
                <a:t>GARMENT ENTERPRISES</a:t>
              </a:r>
              <a:endParaRPr lang="zh-CN" altLang="en-US" dirty="0">
                <a:solidFill>
                  <a:srgbClr val="FF669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402" y="-479068"/>
            <a:ext cx="816372" cy="2262697"/>
            <a:chOff x="42402" y="-479068"/>
            <a:chExt cx="816372" cy="2262697"/>
          </a:xfrm>
        </p:grpSpPr>
        <p:sp>
          <p:nvSpPr>
            <p:cNvPr id="28" name="任意多边形: 形状 27"/>
            <p:cNvSpPr/>
            <p:nvPr/>
          </p:nvSpPr>
          <p:spPr>
            <a:xfrm rot="8098415">
              <a:off x="-482076" y="442780"/>
              <a:ext cx="2262697" cy="419002"/>
            </a:xfrm>
            <a:custGeom>
              <a:avLst/>
              <a:gdLst>
                <a:gd name="connsiteX0" fmla="*/ 418615 w 2262697"/>
                <a:gd name="connsiteY0" fmla="*/ 419002 h 419002"/>
                <a:gd name="connsiteX1" fmla="*/ 0 w 2262697"/>
                <a:gd name="connsiteY1" fmla="*/ 0 h 419002"/>
                <a:gd name="connsiteX2" fmla="*/ 2262697 w 2262697"/>
                <a:gd name="connsiteY2" fmla="*/ 0 h 419002"/>
                <a:gd name="connsiteX3" fmla="*/ 1827346 w 2262697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697" h="419002">
                  <a:moveTo>
                    <a:pt x="418615" y="419002"/>
                  </a:moveTo>
                  <a:lnTo>
                    <a:pt x="0" y="0"/>
                  </a:lnTo>
                  <a:lnTo>
                    <a:pt x="2262697" y="0"/>
                  </a:lnTo>
                  <a:lnTo>
                    <a:pt x="1827346" y="419002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 rot="8098415">
              <a:off x="-363129" y="77521"/>
              <a:ext cx="1230064" cy="419002"/>
            </a:xfrm>
            <a:custGeom>
              <a:avLst/>
              <a:gdLst>
                <a:gd name="connsiteX0" fmla="*/ 418616 w 1230064"/>
                <a:gd name="connsiteY0" fmla="*/ 419002 h 419002"/>
                <a:gd name="connsiteX1" fmla="*/ 0 w 1230064"/>
                <a:gd name="connsiteY1" fmla="*/ 0 h 419002"/>
                <a:gd name="connsiteX2" fmla="*/ 1230064 w 1230064"/>
                <a:gd name="connsiteY2" fmla="*/ 0 h 419002"/>
                <a:gd name="connsiteX3" fmla="*/ 794713 w 1230064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064" h="419002">
                  <a:moveTo>
                    <a:pt x="418616" y="419002"/>
                  </a:moveTo>
                  <a:lnTo>
                    <a:pt x="0" y="0"/>
                  </a:lnTo>
                  <a:lnTo>
                    <a:pt x="1230064" y="0"/>
                  </a:lnTo>
                  <a:lnTo>
                    <a:pt x="794713" y="4190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582058" y="-1155007"/>
            <a:ext cx="4540231" cy="7414819"/>
            <a:chOff x="6582058" y="-1155007"/>
            <a:chExt cx="4540231" cy="7414819"/>
          </a:xfrm>
        </p:grpSpPr>
        <p:sp>
          <p:nvSpPr>
            <p:cNvPr id="31" name="任意多边形: 形状 30"/>
            <p:cNvSpPr/>
            <p:nvPr/>
          </p:nvSpPr>
          <p:spPr>
            <a:xfrm rot="8098415">
              <a:off x="5663192" y="1259190"/>
              <a:ext cx="4582109" cy="423695"/>
            </a:xfrm>
            <a:custGeom>
              <a:avLst/>
              <a:gdLst>
                <a:gd name="connsiteX0" fmla="*/ 423304 w 4582109"/>
                <a:gd name="connsiteY0" fmla="*/ 423695 h 423695"/>
                <a:gd name="connsiteX1" fmla="*/ 0 w 4582109"/>
                <a:gd name="connsiteY1" fmla="*/ 0 h 423695"/>
                <a:gd name="connsiteX2" fmla="*/ 4582109 w 4582109"/>
                <a:gd name="connsiteY2" fmla="*/ 0 h 423695"/>
                <a:gd name="connsiteX3" fmla="*/ 4141881 w 4582109"/>
                <a:gd name="connsiteY3" fmla="*/ 423695 h 42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82109" h="423695">
                  <a:moveTo>
                    <a:pt x="423304" y="423695"/>
                  </a:moveTo>
                  <a:lnTo>
                    <a:pt x="0" y="0"/>
                  </a:lnTo>
                  <a:lnTo>
                    <a:pt x="4582109" y="0"/>
                  </a:lnTo>
                  <a:lnTo>
                    <a:pt x="4141881" y="423695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 rot="8098415">
              <a:off x="4791117" y="2069203"/>
              <a:ext cx="6872115" cy="423695"/>
            </a:xfrm>
            <a:custGeom>
              <a:avLst/>
              <a:gdLst>
                <a:gd name="connsiteX0" fmla="*/ 423304 w 6872115"/>
                <a:gd name="connsiteY0" fmla="*/ 423695 h 423695"/>
                <a:gd name="connsiteX1" fmla="*/ 0 w 6872115"/>
                <a:gd name="connsiteY1" fmla="*/ 0 h 423695"/>
                <a:gd name="connsiteX2" fmla="*/ 6872115 w 6872115"/>
                <a:gd name="connsiteY2" fmla="*/ 0 h 423695"/>
                <a:gd name="connsiteX3" fmla="*/ 6431887 w 6872115"/>
                <a:gd name="connsiteY3" fmla="*/ 423695 h 423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115" h="423695">
                  <a:moveTo>
                    <a:pt x="423304" y="423695"/>
                  </a:moveTo>
                  <a:lnTo>
                    <a:pt x="0" y="0"/>
                  </a:lnTo>
                  <a:lnTo>
                    <a:pt x="6872115" y="0"/>
                  </a:lnTo>
                  <a:lnTo>
                    <a:pt x="6431887" y="423695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8098415">
              <a:off x="6057580" y="442781"/>
              <a:ext cx="2262697" cy="419002"/>
            </a:xfrm>
            <a:custGeom>
              <a:avLst/>
              <a:gdLst>
                <a:gd name="connsiteX0" fmla="*/ 418615 w 2262697"/>
                <a:gd name="connsiteY0" fmla="*/ 419002 h 419002"/>
                <a:gd name="connsiteX1" fmla="*/ 0 w 2262697"/>
                <a:gd name="connsiteY1" fmla="*/ 0 h 419002"/>
                <a:gd name="connsiteX2" fmla="*/ 2262697 w 2262697"/>
                <a:gd name="connsiteY2" fmla="*/ 0 h 419002"/>
                <a:gd name="connsiteX3" fmla="*/ 1827346 w 2262697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2697" h="419002">
                  <a:moveTo>
                    <a:pt x="418615" y="419002"/>
                  </a:moveTo>
                  <a:lnTo>
                    <a:pt x="0" y="0"/>
                  </a:lnTo>
                  <a:lnTo>
                    <a:pt x="2262697" y="0"/>
                  </a:lnTo>
                  <a:lnTo>
                    <a:pt x="1827346" y="419002"/>
                  </a:lnTo>
                  <a:close/>
                </a:path>
              </a:pathLst>
            </a:cu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 rot="8098415">
              <a:off x="6176527" y="77522"/>
              <a:ext cx="1230064" cy="419002"/>
            </a:xfrm>
            <a:custGeom>
              <a:avLst/>
              <a:gdLst>
                <a:gd name="connsiteX0" fmla="*/ 418616 w 1230064"/>
                <a:gd name="connsiteY0" fmla="*/ 419002 h 419002"/>
                <a:gd name="connsiteX1" fmla="*/ 0 w 1230064"/>
                <a:gd name="connsiteY1" fmla="*/ 0 h 419002"/>
                <a:gd name="connsiteX2" fmla="*/ 1230064 w 1230064"/>
                <a:gd name="connsiteY2" fmla="*/ 0 h 419002"/>
                <a:gd name="connsiteX3" fmla="*/ 794713 w 1230064"/>
                <a:gd name="connsiteY3" fmla="*/ 419002 h 419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0064" h="419002">
                  <a:moveTo>
                    <a:pt x="418616" y="419002"/>
                  </a:moveTo>
                  <a:lnTo>
                    <a:pt x="0" y="0"/>
                  </a:lnTo>
                  <a:lnTo>
                    <a:pt x="1230064" y="0"/>
                  </a:lnTo>
                  <a:lnTo>
                    <a:pt x="794713" y="41900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平行四边形 32"/>
            <p:cNvSpPr/>
            <p:nvPr/>
          </p:nvSpPr>
          <p:spPr>
            <a:xfrm rot="8098415">
              <a:off x="9060819" y="4198341"/>
              <a:ext cx="3842388" cy="280553"/>
            </a:xfrm>
            <a:prstGeom prst="parallelogram">
              <a:avLst>
                <a:gd name="adj" fmla="val 103902"/>
              </a:avLst>
            </a:prstGeom>
            <a:solidFill>
              <a:srgbClr val="FF6699">
                <a:alpha val="6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平行四边形 33"/>
            <p:cNvSpPr/>
            <p:nvPr/>
          </p:nvSpPr>
          <p:spPr>
            <a:xfrm rot="8098415">
              <a:off x="8303821" y="2895315"/>
              <a:ext cx="4795491" cy="412322"/>
            </a:xfrm>
            <a:prstGeom prst="parallelogram">
              <a:avLst>
                <a:gd name="adj" fmla="val 103902"/>
              </a:avLst>
            </a:prstGeom>
            <a:solidFill>
              <a:srgbClr val="FF6699">
                <a:alpha val="63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661782" y="5626418"/>
            <a:ext cx="724636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8"/>
            <a:ext cx="12192000" cy="6857964"/>
          </a:xfrm>
          <a:custGeom>
            <a:avLst/>
            <a:gdLst>
              <a:gd name="connsiteX0" fmla="*/ 0 w 12192000"/>
              <a:gd name="connsiteY0" fmla="*/ 0 h 6857964"/>
              <a:gd name="connsiteX1" fmla="*/ 12192000 w 12192000"/>
              <a:gd name="connsiteY1" fmla="*/ 0 h 6857964"/>
              <a:gd name="connsiteX2" fmla="*/ 12192000 w 12192000"/>
              <a:gd name="connsiteY2" fmla="*/ 6857964 h 6857964"/>
              <a:gd name="connsiteX3" fmla="*/ 0 w 12192000"/>
              <a:gd name="connsiteY3" fmla="*/ 6857964 h 685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64">
                <a:moveTo>
                  <a:pt x="0" y="0"/>
                </a:moveTo>
                <a:lnTo>
                  <a:pt x="12192000" y="0"/>
                </a:lnTo>
                <a:lnTo>
                  <a:pt x="12192000" y="6857964"/>
                </a:lnTo>
                <a:lnTo>
                  <a:pt x="0" y="6857964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8000">
                <a:schemeClr val="tx1">
                  <a:lumMod val="95000"/>
                  <a:lumOff val="5000"/>
                  <a:alpha val="97000"/>
                </a:schemeClr>
              </a:gs>
              <a:gs pos="85000">
                <a:schemeClr val="tx1">
                  <a:lumMod val="95000"/>
                  <a:lumOff val="5000"/>
                  <a:alpha val="20000"/>
                </a:schemeClr>
              </a:gs>
            </a:gsLst>
            <a:lin ang="0" scaled="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34836" y="1395142"/>
            <a:ext cx="4671603" cy="4100637"/>
            <a:chOff x="1134836" y="1395142"/>
            <a:chExt cx="4671603" cy="4100637"/>
          </a:xfrm>
        </p:grpSpPr>
        <p:sp>
          <p:nvSpPr>
            <p:cNvPr id="10" name="文本框 9"/>
            <p:cNvSpPr txBox="1"/>
            <p:nvPr/>
          </p:nvSpPr>
          <p:spPr>
            <a:xfrm>
              <a:off x="1134837" y="1395142"/>
              <a:ext cx="46716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9600" spc="-150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spc="-300" dirty="0">
                  <a:solidFill>
                    <a:srgbClr val="FF6699"/>
                  </a:solidFill>
                  <a:latin typeface="+mn-lt"/>
                  <a:ea typeface="+mn-ea"/>
                  <a:cs typeface="+mn-ea"/>
                  <a:sym typeface="+mn-lt"/>
                </a:rPr>
                <a:t>PART 01</a:t>
              </a:r>
              <a:endParaRPr lang="en-US" altLang="zh-CN" sz="8000" spc="-300" dirty="0">
                <a:solidFill>
                  <a:srgbClr val="FF669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34836" y="2644170"/>
              <a:ext cx="4671603" cy="2851609"/>
              <a:chOff x="1134836" y="2644170"/>
              <a:chExt cx="4671603" cy="2851609"/>
            </a:xfrm>
          </p:grpSpPr>
          <p:sp>
            <p:nvSpPr>
              <p:cNvPr id="12" name="TextBox 26"/>
              <p:cNvSpPr txBox="1"/>
              <p:nvPr/>
            </p:nvSpPr>
            <p:spPr>
              <a:xfrm>
                <a:off x="1253368" y="4213831"/>
                <a:ext cx="4364628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INPUT TEXT HERE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34836" y="2644170"/>
                <a:ext cx="4671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800" dirty="0">
                    <a:solidFill>
                      <a:schemeClr val="bg1"/>
                    </a:solidFill>
                    <a:cs typeface="+mn-ea"/>
                    <a:sym typeface="+mn-lt"/>
                  </a:rPr>
                  <a:t>企业概况</a:t>
                </a:r>
                <a:endParaRPr lang="zh-CN" altLang="en-US" sz="8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253368" y="4992859"/>
                <a:ext cx="4553071" cy="502920"/>
                <a:chOff x="-1306646" y="5709425"/>
                <a:chExt cx="4553071" cy="502920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-1306646" y="6212345"/>
                  <a:ext cx="4553071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-1306646" y="5709425"/>
                  <a:ext cx="1452925" cy="0"/>
                </a:xfrm>
                <a:prstGeom prst="line">
                  <a:avLst/>
                </a:prstGeom>
                <a:ln w="76200">
                  <a:solidFill>
                    <a:srgbClr val="FF6699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695325" y="1828800"/>
            <a:ext cx="5134925" cy="3892137"/>
            <a:chOff x="695325" y="1828800"/>
            <a:chExt cx="5134925" cy="3892137"/>
          </a:xfrm>
        </p:grpSpPr>
        <p:sp>
          <p:nvSpPr>
            <p:cNvPr id="3" name="矩形 2"/>
            <p:cNvSpPr/>
            <p:nvPr/>
          </p:nvSpPr>
          <p:spPr>
            <a:xfrm>
              <a:off x="695325" y="1828800"/>
              <a:ext cx="5134925" cy="3413760"/>
            </a:xfrm>
            <a:prstGeom prst="rect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箭头: 五边形 4"/>
            <p:cNvSpPr/>
            <p:nvPr/>
          </p:nvSpPr>
          <p:spPr>
            <a:xfrm>
              <a:off x="1054679" y="2252476"/>
              <a:ext cx="323137" cy="323137"/>
            </a:xfrm>
            <a:prstGeom prst="homePlate">
              <a:avLst/>
            </a:prstGeom>
            <a:solidFill>
              <a:schemeClr val="bg1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PA-组合 11"/>
            <p:cNvGrpSpPr/>
            <p:nvPr>
              <p:custDataLst>
                <p:tags r:id="rId1"/>
              </p:custDataLst>
            </p:nvPr>
          </p:nvGrpSpPr>
          <p:grpSpPr>
            <a:xfrm>
              <a:off x="1443174" y="2153060"/>
              <a:ext cx="3639225" cy="3567877"/>
              <a:chOff x="6982672" y="1823721"/>
              <a:chExt cx="3639225" cy="3567877"/>
            </a:xfrm>
          </p:grpSpPr>
          <p:sp>
            <p:nvSpPr>
              <p:cNvPr id="9" name="PA-椭圆 28"/>
              <p:cNvSpPr>
                <a:spLocks noChangeAspect="1"/>
              </p:cNvSpPr>
              <p:nvPr>
                <p:custDataLst>
                  <p:tags r:id="rId2"/>
                </p:custDataLst>
              </p:nvPr>
            </p:nvSpPr>
            <p:spPr>
              <a:xfrm>
                <a:off x="7894020" y="5247598"/>
                <a:ext cx="144000" cy="144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PA-矩形 12"/>
              <p:cNvSpPr/>
              <p:nvPr>
                <p:custDataLst>
                  <p:tags r:id="rId3"/>
                </p:custDataLst>
              </p:nvPr>
            </p:nvSpPr>
            <p:spPr>
              <a:xfrm>
                <a:off x="6982673" y="2756421"/>
                <a:ext cx="3639224" cy="20313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。您的内容打在这里，您的内容打在这里，或者通过复制您的文本后您的内容打在这里，或者通过复制您的文本后，在此框中选择粘贴，并选择只保留文字。</a:t>
                </a:r>
                <a:endParaRPr lang="en-US" altLang="zh-CN" sz="1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1" name="组合 10"/>
              <p:cNvGrpSpPr/>
              <p:nvPr/>
            </p:nvGrpSpPr>
            <p:grpSpPr>
              <a:xfrm>
                <a:off x="6982672" y="1823721"/>
                <a:ext cx="2494482" cy="759505"/>
                <a:chOff x="1147929" y="1466402"/>
                <a:chExt cx="2494482" cy="759505"/>
              </a:xfrm>
            </p:grpSpPr>
            <p:sp>
              <p:nvSpPr>
                <p:cNvPr id="12" name="PA-文本框 13"/>
                <p:cNvSpPr txBox="1"/>
                <p:nvPr>
                  <p:custDataLst>
                    <p:tags r:id="rId4"/>
                  </p:custDataLst>
                </p:nvPr>
              </p:nvSpPr>
              <p:spPr>
                <a:xfrm>
                  <a:off x="1147929" y="1466402"/>
                  <a:ext cx="2494482" cy="52197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输入标题内容</a:t>
                  </a:r>
                  <a:endParaRPr lang="zh-CN" altLang="en-US" sz="2800" b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PA-文本框 13"/>
                <p:cNvSpPr txBox="1"/>
                <p:nvPr>
                  <p:custDataLst>
                    <p:tags r:id="rId5"/>
                  </p:custDataLst>
                </p:nvPr>
              </p:nvSpPr>
              <p:spPr>
                <a:xfrm>
                  <a:off x="1147929" y="1948908"/>
                  <a:ext cx="2494482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1200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GENERAL  VIEW</a:t>
                  </a:r>
                  <a:endParaRPr lang="en-US" altLang="zh-CN" sz="1200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6" name="组合 15"/>
          <p:cNvGrpSpPr/>
          <p:nvPr/>
        </p:nvGrpSpPr>
        <p:grpSpPr>
          <a:xfrm>
            <a:off x="6361752" y="1828800"/>
            <a:ext cx="5134925" cy="3413760"/>
            <a:chOff x="6361752" y="1828800"/>
            <a:chExt cx="5134925" cy="3413760"/>
          </a:xfrm>
        </p:grpSpPr>
        <p:sp>
          <p:nvSpPr>
            <p:cNvPr id="4" name="矩形 3"/>
            <p:cNvSpPr/>
            <p:nvPr/>
          </p:nvSpPr>
          <p:spPr>
            <a:xfrm>
              <a:off x="6361752" y="1828800"/>
              <a:ext cx="5134925" cy="3413760"/>
            </a:xfrm>
            <a:prstGeom prst="rect">
              <a:avLst/>
            </a:prstGeom>
            <a:blipFill dpi="0" rotWithShape="1">
              <a:blip r:embed="rId6" cstate="screen"/>
              <a:srcRect/>
              <a:stretch>
                <a:fillRect/>
              </a:stretch>
            </a:blip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1079480" y="1828800"/>
              <a:ext cx="417197" cy="3413760"/>
            </a:xfrm>
            <a:prstGeom prst="rect">
              <a:avLst/>
            </a:prstGeom>
            <a:solidFill>
              <a:srgbClr val="FF6699">
                <a:alpha val="85000"/>
              </a:srgbClr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TextBox 51"/>
          <p:cNvSpPr txBox="1"/>
          <p:nvPr/>
        </p:nvSpPr>
        <p:spPr>
          <a:xfrm>
            <a:off x="2201319" y="3607560"/>
            <a:ext cx="901239" cy="779665"/>
          </a:xfrm>
          <a:prstGeom prst="rect">
            <a:avLst/>
          </a:prstGeom>
          <a:noFill/>
          <a:ln>
            <a:noFill/>
          </a:ln>
        </p:spPr>
        <p:txBody>
          <a:bodyPr wrap="square" lIns="121914" tIns="60957" rIns="121914" bIns="60957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E66C7D"/>
                </a:solidFill>
                <a:effectLst/>
                <a:uLnTx/>
                <a:uFillTx/>
                <a:cs typeface="+mn-ea"/>
                <a:sym typeface="+mn-lt"/>
              </a:rPr>
              <a:t>方案</a:t>
            </a:r>
            <a:endParaRPr kumimoji="0" lang="en-US" altLang="zh-CN" sz="2100" b="1" i="0" u="none" strike="noStrike" kern="0" cap="none" spc="0" normalizeH="0" baseline="0" noProof="0" dirty="0" smtClean="0">
              <a:ln>
                <a:noFill/>
              </a:ln>
              <a:solidFill>
                <a:srgbClr val="E66C7D"/>
              </a:solidFill>
              <a:effectLst/>
              <a:uLnTx/>
              <a:uFillTx/>
              <a:cs typeface="+mn-ea"/>
              <a:sym typeface="+mn-lt"/>
            </a:endParaRP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100" b="1" i="0" u="none" strike="noStrike" kern="0" cap="none" spc="0" normalizeH="0" baseline="0" noProof="0" dirty="0" smtClean="0">
                <a:ln>
                  <a:noFill/>
                </a:ln>
                <a:solidFill>
                  <a:srgbClr val="E66C7D"/>
                </a:solidFill>
                <a:effectLst/>
                <a:uLnTx/>
                <a:uFillTx/>
                <a:cs typeface="+mn-ea"/>
                <a:sym typeface="+mn-lt"/>
              </a:rPr>
              <a:t>执行</a:t>
            </a:r>
            <a:endParaRPr kumimoji="0" lang="zh-CN" altLang="en-US" sz="2100" b="1" i="0" u="none" strike="noStrike" kern="0" cap="none" spc="0" normalizeH="0" baseline="0" noProof="0" dirty="0" smtClean="0">
              <a:ln>
                <a:noFill/>
              </a:ln>
              <a:solidFill>
                <a:srgbClr val="E66C7D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3" name="直接连接符 71"/>
          <p:cNvSpPr>
            <a:spLocks noChangeShapeType="1"/>
          </p:cNvSpPr>
          <p:nvPr/>
        </p:nvSpPr>
        <p:spPr bwMode="auto">
          <a:xfrm>
            <a:off x="2750175" y="2555403"/>
            <a:ext cx="0" cy="0"/>
          </a:xfrm>
          <a:prstGeom prst="line">
            <a:avLst/>
          </a:prstGeom>
          <a:noFill/>
          <a:ln w="19050" cap="flat" cmpd="sng">
            <a:solidFill>
              <a:srgbClr val="F7D9D3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21914" tIns="60957" rIns="121914" bIns="60957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4" name="组合 9"/>
          <p:cNvGrpSpPr/>
          <p:nvPr/>
        </p:nvGrpSpPr>
        <p:grpSpPr bwMode="auto">
          <a:xfrm>
            <a:off x="5785081" y="1413726"/>
            <a:ext cx="3688871" cy="552508"/>
            <a:chOff x="0" y="0"/>
            <a:chExt cx="3690259" cy="553451"/>
          </a:xfrm>
        </p:grpSpPr>
        <p:sp>
          <p:nvSpPr>
            <p:cNvPr id="55" name="圆角矩形 3"/>
            <p:cNvSpPr>
              <a:spLocks noChangeArrowheads="1"/>
            </p:cNvSpPr>
            <p:nvPr/>
          </p:nvSpPr>
          <p:spPr bwMode="auto">
            <a:xfrm>
              <a:off x="17418" y="40354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6" name="文本框 96"/>
            <p:cNvSpPr>
              <a:spLocks noChangeArrowheads="1"/>
            </p:cNvSpPr>
            <p:nvPr/>
          </p:nvSpPr>
          <p:spPr bwMode="auto">
            <a:xfrm>
              <a:off x="96618" y="0"/>
              <a:ext cx="745289" cy="3237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共完</a:t>
              </a:r>
              <a:r>
                <a:rPr kumimoji="0" lang="zh-CN" altLang="en-US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成</a:t>
              </a:r>
              <a:endParaRPr kumimoji="0" lang="zh-CN" alt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7" name="文本框 101"/>
            <p:cNvSpPr>
              <a:spLocks noChangeArrowheads="1"/>
            </p:cNvSpPr>
            <p:nvPr/>
          </p:nvSpPr>
          <p:spPr bwMode="auto">
            <a:xfrm>
              <a:off x="0" y="291394"/>
              <a:ext cx="3690259" cy="2620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我们可以炸掉竞争对手炸掉竞争对手炸掉竞争对手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58" name="组合 9"/>
          <p:cNvGrpSpPr/>
          <p:nvPr/>
        </p:nvGrpSpPr>
        <p:grpSpPr>
          <a:xfrm>
            <a:off x="5785081" y="1975835"/>
            <a:ext cx="1461904" cy="561396"/>
            <a:chOff x="5785040" y="2111615"/>
            <a:chExt cx="1462095" cy="561264"/>
          </a:xfrm>
        </p:grpSpPr>
        <p:sp>
          <p:nvSpPr>
            <p:cNvPr id="59" name="圆角矩形 34"/>
            <p:cNvSpPr>
              <a:spLocks noChangeArrowheads="1"/>
            </p:cNvSpPr>
            <p:nvPr/>
          </p:nvSpPr>
          <p:spPr bwMode="auto">
            <a:xfrm>
              <a:off x="5802458" y="2153017"/>
              <a:ext cx="661000" cy="217858"/>
            </a:xfrm>
            <a:prstGeom prst="roundRect">
              <a:avLst>
                <a:gd name="adj" fmla="val 16667"/>
              </a:avLst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CC66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0" name="文本框 97"/>
            <p:cNvSpPr>
              <a:spLocks noChangeArrowheads="1"/>
            </p:cNvSpPr>
            <p:nvPr/>
          </p:nvSpPr>
          <p:spPr bwMode="auto">
            <a:xfrm>
              <a:off x="5844935" y="2111615"/>
              <a:ext cx="618524" cy="3077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完成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1" name="文本框 102"/>
            <p:cNvSpPr>
              <a:spLocks noChangeArrowheads="1"/>
            </p:cNvSpPr>
            <p:nvPr/>
          </p:nvSpPr>
          <p:spPr bwMode="auto">
            <a:xfrm>
              <a:off x="5785040" y="2411331"/>
              <a:ext cx="1462095" cy="261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方案执行内容说明    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2" name="组合 11"/>
          <p:cNvGrpSpPr/>
          <p:nvPr/>
        </p:nvGrpSpPr>
        <p:grpSpPr bwMode="auto">
          <a:xfrm>
            <a:off x="5785081" y="2547462"/>
            <a:ext cx="3803155" cy="550222"/>
            <a:chOff x="0" y="0"/>
            <a:chExt cx="3803520" cy="549600"/>
          </a:xfrm>
        </p:grpSpPr>
        <p:sp>
          <p:nvSpPr>
            <p:cNvPr id="63" name="圆角矩形 35"/>
            <p:cNvSpPr>
              <a:spLocks noChangeArrowheads="1"/>
            </p:cNvSpPr>
            <p:nvPr/>
          </p:nvSpPr>
          <p:spPr bwMode="auto">
            <a:xfrm>
              <a:off x="17418" y="30885"/>
              <a:ext cx="879566" cy="217714"/>
            </a:xfrm>
            <a:prstGeom prst="roundRect">
              <a:avLst>
                <a:gd name="adj" fmla="val 16667"/>
              </a:avLst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4" name="文本框 98"/>
            <p:cNvSpPr>
              <a:spLocks noChangeArrowheads="1"/>
            </p:cNvSpPr>
            <p:nvPr/>
          </p:nvSpPr>
          <p:spPr bwMode="auto">
            <a:xfrm>
              <a:off x="96619" y="0"/>
              <a:ext cx="879566" cy="307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第三项</a:t>
              </a:r>
              <a:endParaRPr kumimoji="0" lang="zh-CN" altLang="en-US" sz="2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5" name="文本框 103"/>
            <p:cNvSpPr>
              <a:spLocks noChangeArrowheads="1"/>
            </p:cNvSpPr>
            <p:nvPr/>
          </p:nvSpPr>
          <p:spPr bwMode="auto">
            <a:xfrm>
              <a:off x="0" y="288286"/>
              <a:ext cx="3803520" cy="261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我们可以炸掉竞争对手炸掉竞争对手炸掉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66" name="左中括号 65"/>
          <p:cNvSpPr/>
          <p:nvPr/>
        </p:nvSpPr>
        <p:spPr bwMode="auto">
          <a:xfrm>
            <a:off x="5624765" y="1540757"/>
            <a:ext cx="123809" cy="1978483"/>
          </a:xfrm>
          <a:prstGeom prst="leftBracket">
            <a:avLst>
              <a:gd name="adj" fmla="val 133120"/>
            </a:avLst>
          </a:prstGeom>
          <a:noFill/>
          <a:ln w="19050" cap="flat" cmpd="sng">
            <a:solidFill>
              <a:sysClr val="window" lastClr="FFFFFF">
                <a:lumMod val="65000"/>
              </a:sysClr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914" tIns="60957" rIns="121914" bIns="6095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7" name="组合 13"/>
          <p:cNvGrpSpPr/>
          <p:nvPr/>
        </p:nvGrpSpPr>
        <p:grpSpPr bwMode="auto">
          <a:xfrm>
            <a:off x="5775558" y="3125447"/>
            <a:ext cx="3803155" cy="571315"/>
            <a:chOff x="0" y="0"/>
            <a:chExt cx="3803520" cy="571713"/>
          </a:xfrm>
        </p:grpSpPr>
        <p:sp>
          <p:nvSpPr>
            <p:cNvPr id="68" name="圆角矩形 36"/>
            <p:cNvSpPr>
              <a:spLocks noChangeArrowheads="1"/>
            </p:cNvSpPr>
            <p:nvPr/>
          </p:nvSpPr>
          <p:spPr bwMode="auto">
            <a:xfrm>
              <a:off x="27063" y="49731"/>
              <a:ext cx="1483924" cy="217714"/>
            </a:xfrm>
            <a:prstGeom prst="roundRect">
              <a:avLst>
                <a:gd name="adj" fmla="val 16667"/>
              </a:avLst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9" name="文本框 100"/>
            <p:cNvSpPr>
              <a:spLocks noChangeArrowheads="1"/>
            </p:cNvSpPr>
            <p:nvPr/>
          </p:nvSpPr>
          <p:spPr bwMode="auto">
            <a:xfrm>
              <a:off x="16257" y="0"/>
              <a:ext cx="1440381" cy="307991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标题内容说明</a:t>
              </a:r>
              <a:endPara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0" name="文本框 106"/>
            <p:cNvSpPr>
              <a:spLocks noChangeArrowheads="1"/>
            </p:cNvSpPr>
            <p:nvPr/>
          </p:nvSpPr>
          <p:spPr bwMode="auto">
            <a:xfrm>
              <a:off x="0" y="309921"/>
              <a:ext cx="3803520" cy="261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1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cs typeface="+mn-ea"/>
                  <a:sym typeface="+mn-lt"/>
                </a:rPr>
                <a:t>我们可以炸掉竞争对手炸掉竞争对手炸掉竞争对手</a:t>
              </a:r>
              <a:endParaRPr kumimoji="0" lang="zh-CN" alt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71" name="组合 11"/>
          <p:cNvGrpSpPr/>
          <p:nvPr/>
        </p:nvGrpSpPr>
        <p:grpSpPr>
          <a:xfrm>
            <a:off x="2535894" y="2515705"/>
            <a:ext cx="4171404" cy="3112221"/>
            <a:chOff x="2535428" y="2651364"/>
            <a:chExt cx="4171948" cy="3111501"/>
          </a:xfrm>
        </p:grpSpPr>
        <p:grpSp>
          <p:nvGrpSpPr>
            <p:cNvPr id="72" name="组合 2"/>
            <p:cNvGrpSpPr/>
            <p:nvPr/>
          </p:nvGrpSpPr>
          <p:grpSpPr>
            <a:xfrm>
              <a:off x="2535428" y="2651364"/>
              <a:ext cx="3033711" cy="2625726"/>
              <a:chOff x="2535428" y="2651364"/>
              <a:chExt cx="3033711" cy="2625726"/>
            </a:xfrm>
          </p:grpSpPr>
          <p:sp>
            <p:nvSpPr>
              <p:cNvPr id="76" name="直接箭头连接符 40"/>
              <p:cNvSpPr>
                <a:spLocks noChangeShapeType="1"/>
              </p:cNvSpPr>
              <p:nvPr/>
            </p:nvSpPr>
            <p:spPr bwMode="auto">
              <a:xfrm>
                <a:off x="4077383" y="2991169"/>
                <a:ext cx="617044" cy="1079421"/>
              </a:xfrm>
              <a:prstGeom prst="straightConnector1">
                <a:avLst/>
              </a:prstGeom>
              <a:noFill/>
              <a:ln w="19050" cap="flat" cmpd="sng">
                <a:solidFill>
                  <a:sysClr val="window" lastClr="FFFFFF">
                    <a:lumMod val="65000"/>
                  </a:sysClr>
                </a:solidFill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77" name="组合 7"/>
              <p:cNvGrpSpPr/>
              <p:nvPr/>
            </p:nvGrpSpPr>
            <p:grpSpPr bwMode="auto">
              <a:xfrm>
                <a:off x="2535428" y="2651364"/>
                <a:ext cx="541336" cy="768042"/>
                <a:chOff x="0" y="0"/>
                <a:chExt cx="584497" cy="351101"/>
              </a:xfrm>
            </p:grpSpPr>
            <p:sp>
              <p:nvSpPr>
                <p:cNvPr id="80" name="直接连接符 53"/>
                <p:cNvSpPr>
                  <a:spLocks noChangeShapeType="1"/>
                </p:cNvSpPr>
                <p:nvPr/>
              </p:nvSpPr>
              <p:spPr bwMode="auto">
                <a:xfrm flipV="1">
                  <a:off x="0" y="0"/>
                  <a:ext cx="265053" cy="351101"/>
                </a:xfrm>
                <a:prstGeom prst="line">
                  <a:avLst/>
                </a:prstGeom>
                <a:noFill/>
                <a:ln w="19050" cap="flat" cmpd="sng">
                  <a:solidFill>
                    <a:sysClr val="window" lastClr="FFFFFF">
                      <a:lumMod val="65000"/>
                    </a:sysClr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直接连接符 73"/>
                <p:cNvSpPr>
                  <a:spLocks noChangeShapeType="1"/>
                </p:cNvSpPr>
                <p:nvPr/>
              </p:nvSpPr>
              <p:spPr bwMode="auto">
                <a:xfrm>
                  <a:off x="257453" y="0"/>
                  <a:ext cx="327044" cy="1"/>
                </a:xfrm>
                <a:prstGeom prst="line">
                  <a:avLst/>
                </a:prstGeom>
                <a:noFill/>
                <a:ln w="19050" cap="flat" cmpd="sng">
                  <a:solidFill>
                    <a:sysClr val="window" lastClr="FFFFFF">
                      <a:lumMod val="65000"/>
                    </a:sysClr>
                  </a:solidFill>
                  <a:beve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8" name="直接连接符 76"/>
              <p:cNvSpPr>
                <a:spLocks noChangeShapeType="1"/>
              </p:cNvSpPr>
              <p:nvPr/>
            </p:nvSpPr>
            <p:spPr bwMode="auto">
              <a:xfrm>
                <a:off x="4340414" y="2651365"/>
                <a:ext cx="1228725" cy="0"/>
              </a:xfrm>
              <a:prstGeom prst="line">
                <a:avLst/>
              </a:prstGeom>
              <a:noFill/>
              <a:ln w="19050" cap="flat" cmpd="sng">
                <a:solidFill>
                  <a:sysClr val="window" lastClr="FFFFFF">
                    <a:lumMod val="65000"/>
                  </a:sys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9" name="直接箭头连接符 50"/>
              <p:cNvSpPr>
                <a:spLocks noChangeShapeType="1"/>
              </p:cNvSpPr>
              <p:nvPr/>
            </p:nvSpPr>
            <p:spPr bwMode="auto">
              <a:xfrm flipH="1">
                <a:off x="4483289" y="5002453"/>
                <a:ext cx="271462" cy="274637"/>
              </a:xfrm>
              <a:prstGeom prst="straightConnector1">
                <a:avLst/>
              </a:prstGeom>
              <a:noFill/>
              <a:ln w="19050" cap="flat" cmpd="sng">
                <a:solidFill>
                  <a:sysClr val="window" lastClr="FFFFFF">
                    <a:lumMod val="65000"/>
                  </a:sysClr>
                </a:solidFill>
                <a:bevel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73" name="组合 10"/>
            <p:cNvGrpSpPr/>
            <p:nvPr/>
          </p:nvGrpSpPr>
          <p:grpSpPr>
            <a:xfrm>
              <a:off x="4621401" y="4569065"/>
              <a:ext cx="2085975" cy="1193800"/>
              <a:chOff x="4621401" y="4569065"/>
              <a:chExt cx="2085975" cy="1193800"/>
            </a:xfrm>
          </p:grpSpPr>
          <p:sp>
            <p:nvSpPr>
              <p:cNvPr id="74" name="直接连接符 92"/>
              <p:cNvSpPr>
                <a:spLocks noChangeShapeType="1"/>
              </p:cNvSpPr>
              <p:nvPr/>
            </p:nvSpPr>
            <p:spPr bwMode="auto">
              <a:xfrm flipH="1">
                <a:off x="4621401" y="5761278"/>
                <a:ext cx="893763" cy="1587"/>
              </a:xfrm>
              <a:prstGeom prst="line">
                <a:avLst/>
              </a:prstGeom>
              <a:noFill/>
              <a:ln w="19050" cap="flat" cmpd="sng">
                <a:solidFill>
                  <a:sysClr val="window" lastClr="FFFFFF">
                    <a:lumMod val="65000"/>
                  </a:sys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5" name="直接连接符 69"/>
              <p:cNvSpPr>
                <a:spLocks noChangeShapeType="1"/>
              </p:cNvSpPr>
              <p:nvPr/>
            </p:nvSpPr>
            <p:spPr bwMode="auto">
              <a:xfrm flipH="1">
                <a:off x="5583424" y="4569065"/>
                <a:ext cx="1123952" cy="0"/>
              </a:xfrm>
              <a:prstGeom prst="line">
                <a:avLst/>
              </a:prstGeom>
              <a:noFill/>
              <a:ln w="19050" cap="flat" cmpd="sng">
                <a:solidFill>
                  <a:sysClr val="window" lastClr="FFFFFF">
                    <a:lumMod val="65000"/>
                  </a:sysClr>
                </a:solidFill>
                <a:beve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82" name="任意多边形 12"/>
          <p:cNvSpPr>
            <a:spLocks noChangeArrowheads="1"/>
          </p:cNvSpPr>
          <p:nvPr/>
        </p:nvSpPr>
        <p:spPr bwMode="auto">
          <a:xfrm>
            <a:off x="3049463" y="1780101"/>
            <a:ext cx="1320388" cy="1320866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 lIns="121914" tIns="60957" rIns="121914" bIns="6095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3390728" y="2095378"/>
            <a:ext cx="686918" cy="615530"/>
          </a:xfrm>
          <a:prstGeom prst="rect">
            <a:avLst/>
          </a:prstGeom>
          <a:noFill/>
          <a:ln>
            <a:noFill/>
          </a:ln>
        </p:spPr>
        <p:txBody>
          <a:bodyPr wrap="square" lIns="121914" tIns="60957" rIns="121914" bIns="60957" rtlCol="0">
            <a:spAutoFit/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rgbClr val="7F7F7F"/>
                </a:solidFill>
                <a:effectLst/>
                <a:uLnTx/>
                <a:uFillTx/>
                <a:cs typeface="+mn-ea"/>
                <a:sym typeface="+mn-lt"/>
              </a:rPr>
              <a:t>添加内容</a:t>
            </a:r>
            <a:endParaRPr kumimoji="0" lang="zh-CN" altLang="en-US" sz="1600" b="1" i="0" u="none" strike="noStrike" kern="0" cap="none" spc="0" normalizeH="0" baseline="0" noProof="0" dirty="0" smtClean="0">
              <a:ln>
                <a:noFill/>
              </a:ln>
              <a:solidFill>
                <a:srgbClr val="7F7F7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84" name="组合 3"/>
          <p:cNvGrpSpPr/>
          <p:nvPr/>
        </p:nvGrpSpPr>
        <p:grpSpPr>
          <a:xfrm>
            <a:off x="3521830" y="4860190"/>
            <a:ext cx="1234453" cy="1234898"/>
            <a:chOff x="4037477" y="4811757"/>
            <a:chExt cx="1320560" cy="1320560"/>
          </a:xfrm>
        </p:grpSpPr>
        <p:sp>
          <p:nvSpPr>
            <p:cNvPr id="85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378784" y="5126959"/>
              <a:ext cx="687008" cy="6143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6C7D"/>
                  </a:solidFill>
                  <a:effectLst/>
                  <a:uLnTx/>
                  <a:uFillTx/>
                  <a:cs typeface="+mn-ea"/>
                  <a:sym typeface="+mn-lt"/>
                </a:rPr>
                <a:t>执行内容</a:t>
              </a:r>
              <a:endParaRPr kumimoji="0" lang="zh-CN" altLang="en-US" sz="1500" b="1" i="0" u="none" strike="noStrike" kern="0" cap="none" spc="0" normalizeH="0" baseline="0" noProof="0" dirty="0" smtClean="0">
                <a:ln>
                  <a:noFill/>
                </a:ln>
                <a:solidFill>
                  <a:srgbClr val="E66C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87" name="组合 125"/>
          <p:cNvGrpSpPr/>
          <p:nvPr/>
        </p:nvGrpSpPr>
        <p:grpSpPr>
          <a:xfrm>
            <a:off x="4513256" y="3804191"/>
            <a:ext cx="1111509" cy="1111910"/>
            <a:chOff x="4037477" y="4811757"/>
            <a:chExt cx="1320560" cy="1320560"/>
          </a:xfrm>
        </p:grpSpPr>
        <p:sp>
          <p:nvSpPr>
            <p:cNvPr id="88" name="任意多边形 12"/>
            <p:cNvSpPr>
              <a:spLocks noChangeArrowheads="1"/>
            </p:cNvSpPr>
            <p:nvPr/>
          </p:nvSpPr>
          <p:spPr bwMode="auto">
            <a:xfrm>
              <a:off x="4037477" y="4811757"/>
              <a:ext cx="1320560" cy="1320560"/>
            </a:xfrm>
            <a:custGeom>
              <a:avLst/>
              <a:gdLst>
                <a:gd name="T0" fmla="*/ 866503 w 1733006"/>
                <a:gd name="T1" fmla="*/ 0 h 1733006"/>
                <a:gd name="T2" fmla="*/ 1733006 w 1733006"/>
                <a:gd name="T3" fmla="*/ 866503 h 1733006"/>
                <a:gd name="T4" fmla="*/ 866503 w 1733006"/>
                <a:gd name="T5" fmla="*/ 1733006 h 1733006"/>
                <a:gd name="T6" fmla="*/ 0 w 1733006"/>
                <a:gd name="T7" fmla="*/ 866503 h 1733006"/>
                <a:gd name="T8" fmla="*/ 866503 w 1733006"/>
                <a:gd name="T9" fmla="*/ 0 h 1733006"/>
                <a:gd name="T10" fmla="*/ 866503 w 1733006"/>
                <a:gd name="T11" fmla="*/ 282268 h 1733006"/>
                <a:gd name="T12" fmla="*/ 282268 w 1733006"/>
                <a:gd name="T13" fmla="*/ 866503 h 1733006"/>
                <a:gd name="T14" fmla="*/ 866503 w 1733006"/>
                <a:gd name="T15" fmla="*/ 1450738 h 1733006"/>
                <a:gd name="T16" fmla="*/ 1450738 w 1733006"/>
                <a:gd name="T17" fmla="*/ 866503 h 1733006"/>
                <a:gd name="T18" fmla="*/ 866503 w 1733006"/>
                <a:gd name="T19" fmla="*/ 282268 h 17330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33006"/>
                <a:gd name="T31" fmla="*/ 0 h 1733006"/>
                <a:gd name="T32" fmla="*/ 1733006 w 1733006"/>
                <a:gd name="T33" fmla="*/ 1733006 h 173300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33006" h="1733006">
                  <a:moveTo>
                    <a:pt x="866503" y="0"/>
                  </a:moveTo>
                  <a:cubicBezTo>
                    <a:pt x="1345059" y="0"/>
                    <a:pt x="1733006" y="387947"/>
                    <a:pt x="1733006" y="866503"/>
                  </a:cubicBezTo>
                  <a:cubicBezTo>
                    <a:pt x="1733006" y="1345059"/>
                    <a:pt x="1345059" y="1733006"/>
                    <a:pt x="866503" y="1733006"/>
                  </a:cubicBezTo>
                  <a:cubicBezTo>
                    <a:pt x="387947" y="1733006"/>
                    <a:pt x="0" y="1345059"/>
                    <a:pt x="0" y="866503"/>
                  </a:cubicBezTo>
                  <a:cubicBezTo>
                    <a:pt x="0" y="387947"/>
                    <a:pt x="387947" y="0"/>
                    <a:pt x="866503" y="0"/>
                  </a:cubicBezTo>
                  <a:close/>
                  <a:moveTo>
                    <a:pt x="866503" y="282268"/>
                  </a:moveTo>
                  <a:cubicBezTo>
                    <a:pt x="543839" y="282268"/>
                    <a:pt x="282268" y="543839"/>
                    <a:pt x="282268" y="866503"/>
                  </a:cubicBezTo>
                  <a:cubicBezTo>
                    <a:pt x="282268" y="1189167"/>
                    <a:pt x="543839" y="1450738"/>
                    <a:pt x="866503" y="1450738"/>
                  </a:cubicBezTo>
                  <a:cubicBezTo>
                    <a:pt x="1189167" y="1450738"/>
                    <a:pt x="1450738" y="1189167"/>
                    <a:pt x="1450738" y="866503"/>
                  </a:cubicBezTo>
                  <a:cubicBezTo>
                    <a:pt x="1450738" y="543839"/>
                    <a:pt x="1189167" y="282268"/>
                    <a:pt x="866503" y="282268"/>
                  </a:cubicBezTo>
                  <a:close/>
                </a:path>
              </a:pathLst>
            </a:custGeom>
            <a:solidFill>
              <a:srgbClr val="E66C7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4378787" y="5126959"/>
              <a:ext cx="687008" cy="54829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2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E66C7D"/>
                  </a:solidFill>
                  <a:effectLst/>
                  <a:uLnTx/>
                  <a:uFillTx/>
                  <a:cs typeface="+mn-ea"/>
                  <a:sym typeface="+mn-lt"/>
                </a:rPr>
                <a:t>案件内容</a:t>
              </a:r>
              <a:endParaRPr kumimoji="0" lang="zh-CN" altLang="en-US" sz="1200" b="1" i="0" u="none" strike="noStrike" kern="0" cap="none" spc="0" normalizeH="0" baseline="0" noProof="0" dirty="0" smtClean="0">
                <a:ln>
                  <a:noFill/>
                </a:ln>
                <a:solidFill>
                  <a:srgbClr val="E66C7D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0" name="任意多边形 12"/>
          <p:cNvSpPr>
            <a:spLocks noChangeArrowheads="1"/>
          </p:cNvSpPr>
          <p:nvPr/>
        </p:nvSpPr>
        <p:spPr bwMode="auto">
          <a:xfrm>
            <a:off x="1731617" y="3141809"/>
            <a:ext cx="1732358" cy="1732984"/>
          </a:xfrm>
          <a:custGeom>
            <a:avLst/>
            <a:gdLst>
              <a:gd name="T0" fmla="*/ 866503 w 1733006"/>
              <a:gd name="T1" fmla="*/ 0 h 1733006"/>
              <a:gd name="T2" fmla="*/ 1733006 w 1733006"/>
              <a:gd name="T3" fmla="*/ 866503 h 1733006"/>
              <a:gd name="T4" fmla="*/ 866503 w 1733006"/>
              <a:gd name="T5" fmla="*/ 1733006 h 1733006"/>
              <a:gd name="T6" fmla="*/ 0 w 1733006"/>
              <a:gd name="T7" fmla="*/ 866503 h 1733006"/>
              <a:gd name="T8" fmla="*/ 866503 w 1733006"/>
              <a:gd name="T9" fmla="*/ 0 h 1733006"/>
              <a:gd name="T10" fmla="*/ 866503 w 1733006"/>
              <a:gd name="T11" fmla="*/ 282268 h 1733006"/>
              <a:gd name="T12" fmla="*/ 282268 w 1733006"/>
              <a:gd name="T13" fmla="*/ 866503 h 1733006"/>
              <a:gd name="T14" fmla="*/ 866503 w 1733006"/>
              <a:gd name="T15" fmla="*/ 1450738 h 1733006"/>
              <a:gd name="T16" fmla="*/ 1450738 w 1733006"/>
              <a:gd name="T17" fmla="*/ 866503 h 1733006"/>
              <a:gd name="T18" fmla="*/ 866503 w 1733006"/>
              <a:gd name="T19" fmla="*/ 282268 h 173300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733006"/>
              <a:gd name="T31" fmla="*/ 0 h 1733006"/>
              <a:gd name="T32" fmla="*/ 1733006 w 1733006"/>
              <a:gd name="T33" fmla="*/ 1733006 h 173300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733006" h="1733006">
                <a:moveTo>
                  <a:pt x="866503" y="0"/>
                </a:moveTo>
                <a:cubicBezTo>
                  <a:pt x="1345059" y="0"/>
                  <a:pt x="1733006" y="387947"/>
                  <a:pt x="1733006" y="866503"/>
                </a:cubicBezTo>
                <a:cubicBezTo>
                  <a:pt x="1733006" y="1345059"/>
                  <a:pt x="1345059" y="1733006"/>
                  <a:pt x="866503" y="1733006"/>
                </a:cubicBezTo>
                <a:cubicBezTo>
                  <a:pt x="387947" y="1733006"/>
                  <a:pt x="0" y="1345059"/>
                  <a:pt x="0" y="866503"/>
                </a:cubicBezTo>
                <a:cubicBezTo>
                  <a:pt x="0" y="387947"/>
                  <a:pt x="387947" y="0"/>
                  <a:pt x="866503" y="0"/>
                </a:cubicBezTo>
                <a:close/>
                <a:moveTo>
                  <a:pt x="866503" y="282268"/>
                </a:moveTo>
                <a:cubicBezTo>
                  <a:pt x="543839" y="282268"/>
                  <a:pt x="282268" y="543839"/>
                  <a:pt x="282268" y="866503"/>
                </a:cubicBezTo>
                <a:cubicBezTo>
                  <a:pt x="282268" y="1189167"/>
                  <a:pt x="543839" y="1450738"/>
                  <a:pt x="866503" y="1450738"/>
                </a:cubicBezTo>
                <a:cubicBezTo>
                  <a:pt x="1189167" y="1450738"/>
                  <a:pt x="1450738" y="1189167"/>
                  <a:pt x="1450738" y="866503"/>
                </a:cubicBezTo>
                <a:cubicBezTo>
                  <a:pt x="1450738" y="543839"/>
                  <a:pt x="1189167" y="282268"/>
                  <a:pt x="866503" y="282268"/>
                </a:cubicBezTo>
                <a:close/>
              </a:path>
            </a:pathLst>
          </a:custGeom>
          <a:solidFill>
            <a:srgbClr val="E66C7D"/>
          </a:solidFill>
          <a:ln>
            <a:noFill/>
          </a:ln>
        </p:spPr>
        <p:txBody>
          <a:bodyPr lIns="121914" tIns="60957" rIns="121914" bIns="60957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91" name="组合 5"/>
          <p:cNvGrpSpPr/>
          <p:nvPr/>
        </p:nvGrpSpPr>
        <p:grpSpPr>
          <a:xfrm>
            <a:off x="6703114" y="4201380"/>
            <a:ext cx="1432258" cy="464940"/>
            <a:chOff x="6703192" y="4336649"/>
            <a:chExt cx="1432444" cy="464832"/>
          </a:xfrm>
        </p:grpSpPr>
        <p:sp>
          <p:nvSpPr>
            <p:cNvPr id="92" name="圆角矩形 91"/>
            <p:cNvSpPr/>
            <p:nvPr/>
          </p:nvSpPr>
          <p:spPr>
            <a:xfrm>
              <a:off x="6703192" y="4336649"/>
              <a:ext cx="1432444" cy="464832"/>
            </a:xfrm>
            <a:prstGeom prst="roundRect">
              <a:avLst/>
            </a:prstGeom>
            <a:solidFill>
              <a:srgbClr val="E66C7D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818167" y="4389297"/>
              <a:ext cx="1202496" cy="3384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步骤说明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94" name="组合 7"/>
          <p:cNvGrpSpPr/>
          <p:nvPr/>
        </p:nvGrpSpPr>
        <p:grpSpPr>
          <a:xfrm>
            <a:off x="5453335" y="5336486"/>
            <a:ext cx="1432258" cy="464940"/>
            <a:chOff x="5453250" y="5471492"/>
            <a:chExt cx="1432444" cy="464832"/>
          </a:xfrm>
        </p:grpSpPr>
        <p:sp>
          <p:nvSpPr>
            <p:cNvPr id="95" name="圆角矩形 94"/>
            <p:cNvSpPr/>
            <p:nvPr/>
          </p:nvSpPr>
          <p:spPr>
            <a:xfrm>
              <a:off x="5453250" y="5471492"/>
              <a:ext cx="1432444" cy="464832"/>
            </a:xfrm>
            <a:prstGeom prst="roundRect">
              <a:avLst/>
            </a:prstGeom>
            <a:solidFill>
              <a:srgbClr val="7F7F7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5583425" y="5519243"/>
              <a:ext cx="1202496" cy="3384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步骤说明</a:t>
              </a:r>
              <a:endPara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pic>
        <p:nvPicPr>
          <p:cNvPr id="97" name="图片 96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 flipH="1">
            <a:off x="8661049" y="1689062"/>
            <a:ext cx="3091222" cy="4377185"/>
          </a:xfrm>
          <a:prstGeom prst="rect">
            <a:avLst/>
          </a:prstGeom>
        </p:spPr>
      </p:pic>
      <p:sp>
        <p:nvSpPr>
          <p:cNvPr id="98" name="椭圆 97"/>
          <p:cNvSpPr>
            <a:spLocks noChangeAspect="1"/>
          </p:cNvSpPr>
          <p:nvPr/>
        </p:nvSpPr>
        <p:spPr>
          <a:xfrm>
            <a:off x="1906731" y="3333259"/>
            <a:ext cx="1382124" cy="1382624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9" name="椭圆 98"/>
          <p:cNvSpPr>
            <a:spLocks noChangeAspect="1"/>
          </p:cNvSpPr>
          <p:nvPr/>
        </p:nvSpPr>
        <p:spPr>
          <a:xfrm>
            <a:off x="3158068" y="1888095"/>
            <a:ext cx="1106748" cy="1107148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0" name="椭圆 99"/>
          <p:cNvSpPr>
            <a:spLocks noChangeAspect="1"/>
          </p:cNvSpPr>
          <p:nvPr/>
        </p:nvSpPr>
        <p:spPr>
          <a:xfrm>
            <a:off x="4603006" y="3893972"/>
            <a:ext cx="932007" cy="932345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1" name="椭圆 100"/>
          <p:cNvSpPr>
            <a:spLocks noChangeAspect="1"/>
          </p:cNvSpPr>
          <p:nvPr/>
        </p:nvSpPr>
        <p:spPr>
          <a:xfrm>
            <a:off x="3625113" y="4963511"/>
            <a:ext cx="1027885" cy="1028257"/>
          </a:xfrm>
          <a:prstGeom prst="ellipse">
            <a:avLst/>
          </a:prstGeom>
          <a:noFill/>
          <a:ln w="12700" cap="flat" cmpd="sng" algn="ctr">
            <a:solidFill>
              <a:sysClr val="window" lastClr="FFFFFF"/>
            </a:solidFill>
            <a:prstDash val="sysDash"/>
            <a:miter lim="800000"/>
          </a:ln>
          <a:effectLst/>
        </p:spPr>
        <p:txBody>
          <a:bodyPr lIns="121914" tIns="60957" rIns="121914" bIns="60957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3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500"/>
                            </p:stCondLst>
                            <p:childTnLst>
                              <p:par>
                                <p:cTn id="6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500"/>
                            </p:stCondLst>
                            <p:childTnLst>
                              <p:par>
                                <p:cTn id="7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9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8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66" grpId="0" animBg="1"/>
      <p:bldP spid="82" grpId="0" animBg="1"/>
      <p:bldP spid="83" grpId="0"/>
      <p:bldP spid="90" grpId="0" animBg="1"/>
      <p:bldP spid="98" grpId="0" animBg="1"/>
      <p:bldP spid="99" grpId="0" animBg="1"/>
      <p:bldP spid="100" grpId="0" animBg="1"/>
      <p:bldP spid="10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-图片 4-37881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3479885" y="1852833"/>
            <a:ext cx="5248144" cy="3499179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325690" y="1852833"/>
            <a:ext cx="2993576" cy="3499179"/>
            <a:chOff x="6220763" y="2181079"/>
            <a:chExt cx="2993576" cy="3499179"/>
          </a:xfrm>
        </p:grpSpPr>
        <p:sp>
          <p:nvSpPr>
            <p:cNvPr id="6" name="矩形 5"/>
            <p:cNvSpPr/>
            <p:nvPr/>
          </p:nvSpPr>
          <p:spPr>
            <a:xfrm>
              <a:off x="6220763" y="2181079"/>
              <a:ext cx="2993576" cy="3499179"/>
            </a:xfrm>
            <a:prstGeom prst="rect">
              <a:avLst/>
            </a:prstGeom>
            <a:solidFill>
              <a:srgbClr val="FF6699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PA-矩形 12"/>
            <p:cNvSpPr/>
            <p:nvPr>
              <p:custDataLst>
                <p:tags r:id="rId3"/>
              </p:custDataLst>
            </p:nvPr>
          </p:nvSpPr>
          <p:spPr>
            <a:xfrm>
              <a:off x="6562367" y="3178145"/>
              <a:ext cx="23262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您的内容打在这里，或者通过复制您的文本后，在此框中选择粘贴，并选择只保留文字。您的内容打在这里，您的内容打在这里。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PA-椭圆 2"/>
            <p:cNvSpPr/>
            <p:nvPr>
              <p:custDataLst>
                <p:tags r:id="rId4"/>
              </p:custDataLst>
            </p:nvPr>
          </p:nvSpPr>
          <p:spPr>
            <a:xfrm>
              <a:off x="7512423" y="2680405"/>
              <a:ext cx="426170" cy="418330"/>
            </a:xfrm>
            <a:custGeom>
              <a:avLst/>
              <a:gdLst>
                <a:gd name="connsiteX0" fmla="*/ 244277 w 606086"/>
                <a:gd name="connsiteY0" fmla="*/ 198378 h 594937"/>
                <a:gd name="connsiteX1" fmla="*/ 198685 w 606086"/>
                <a:gd name="connsiteY1" fmla="*/ 243894 h 594937"/>
                <a:gd name="connsiteX2" fmla="*/ 198685 w 606086"/>
                <a:gd name="connsiteY2" fmla="*/ 340675 h 594937"/>
                <a:gd name="connsiteX3" fmla="*/ 228863 w 606086"/>
                <a:gd name="connsiteY3" fmla="*/ 383317 h 594937"/>
                <a:gd name="connsiteX4" fmla="*/ 238798 w 606086"/>
                <a:gd name="connsiteY4" fmla="*/ 397501 h 594937"/>
                <a:gd name="connsiteX5" fmla="*/ 238798 w 606086"/>
                <a:gd name="connsiteY5" fmla="*/ 534235 h 594937"/>
                <a:gd name="connsiteX6" fmla="*/ 268884 w 606086"/>
                <a:gd name="connsiteY6" fmla="*/ 564271 h 594937"/>
                <a:gd name="connsiteX7" fmla="*/ 337690 w 606086"/>
                <a:gd name="connsiteY7" fmla="*/ 564271 h 594937"/>
                <a:gd name="connsiteX8" fmla="*/ 367775 w 606086"/>
                <a:gd name="connsiteY8" fmla="*/ 534235 h 594937"/>
                <a:gd name="connsiteX9" fmla="*/ 367775 w 606086"/>
                <a:gd name="connsiteY9" fmla="*/ 397501 h 594937"/>
                <a:gd name="connsiteX10" fmla="*/ 377710 w 606086"/>
                <a:gd name="connsiteY10" fmla="*/ 383317 h 594937"/>
                <a:gd name="connsiteX11" fmla="*/ 407517 w 606086"/>
                <a:gd name="connsiteY11" fmla="*/ 340675 h 594937"/>
                <a:gd name="connsiteX12" fmla="*/ 407517 w 606086"/>
                <a:gd name="connsiteY12" fmla="*/ 243894 h 594937"/>
                <a:gd name="connsiteX13" fmla="*/ 362018 w 606086"/>
                <a:gd name="connsiteY13" fmla="*/ 198378 h 594937"/>
                <a:gd name="connsiteX14" fmla="*/ 465039 w 606086"/>
                <a:gd name="connsiteY14" fmla="*/ 168299 h 594937"/>
                <a:gd name="connsiteX15" fmla="*/ 530224 w 606086"/>
                <a:gd name="connsiteY15" fmla="*/ 168299 h 594937"/>
                <a:gd name="connsiteX16" fmla="*/ 606086 w 606086"/>
                <a:gd name="connsiteY16" fmla="*/ 243932 h 594937"/>
                <a:gd name="connsiteX17" fmla="*/ 606086 w 606086"/>
                <a:gd name="connsiteY17" fmla="*/ 340697 h 594937"/>
                <a:gd name="connsiteX18" fmla="*/ 566251 w 606086"/>
                <a:gd name="connsiteY18" fmla="*/ 407339 h 594937"/>
                <a:gd name="connsiteX19" fmla="*/ 566251 w 606086"/>
                <a:gd name="connsiteY19" fmla="*/ 534598 h 594937"/>
                <a:gd name="connsiteX20" fmla="*/ 505803 w 606086"/>
                <a:gd name="connsiteY20" fmla="*/ 594937 h 594937"/>
                <a:gd name="connsiteX21" fmla="*/ 436997 w 606086"/>
                <a:gd name="connsiteY21" fmla="*/ 594937 h 594937"/>
                <a:gd name="connsiteX22" fmla="*/ 421769 w 606086"/>
                <a:gd name="connsiteY22" fmla="*/ 579736 h 594937"/>
                <a:gd name="connsiteX23" fmla="*/ 436997 w 606086"/>
                <a:gd name="connsiteY23" fmla="*/ 564536 h 594937"/>
                <a:gd name="connsiteX24" fmla="*/ 505803 w 606086"/>
                <a:gd name="connsiteY24" fmla="*/ 564536 h 594937"/>
                <a:gd name="connsiteX25" fmla="*/ 535888 w 606086"/>
                <a:gd name="connsiteY25" fmla="*/ 534505 h 594937"/>
                <a:gd name="connsiteX26" fmla="*/ 535888 w 606086"/>
                <a:gd name="connsiteY26" fmla="*/ 397792 h 594937"/>
                <a:gd name="connsiteX27" fmla="*/ 545823 w 606086"/>
                <a:gd name="connsiteY27" fmla="*/ 383611 h 594937"/>
                <a:gd name="connsiteX28" fmla="*/ 575722 w 606086"/>
                <a:gd name="connsiteY28" fmla="*/ 340975 h 594937"/>
                <a:gd name="connsiteX29" fmla="*/ 575722 w 606086"/>
                <a:gd name="connsiteY29" fmla="*/ 244210 h 594937"/>
                <a:gd name="connsiteX30" fmla="*/ 530224 w 606086"/>
                <a:gd name="connsiteY30" fmla="*/ 198700 h 594937"/>
                <a:gd name="connsiteX31" fmla="*/ 465039 w 606086"/>
                <a:gd name="connsiteY31" fmla="*/ 198700 h 594937"/>
                <a:gd name="connsiteX32" fmla="*/ 449811 w 606086"/>
                <a:gd name="connsiteY32" fmla="*/ 183500 h 594937"/>
                <a:gd name="connsiteX33" fmla="*/ 465039 w 606086"/>
                <a:gd name="connsiteY33" fmla="*/ 168299 h 594937"/>
                <a:gd name="connsiteX34" fmla="*/ 244091 w 606086"/>
                <a:gd name="connsiteY34" fmla="*/ 168157 h 594937"/>
                <a:gd name="connsiteX35" fmla="*/ 361832 w 606086"/>
                <a:gd name="connsiteY35" fmla="*/ 168157 h 594937"/>
                <a:gd name="connsiteX36" fmla="*/ 437788 w 606086"/>
                <a:gd name="connsiteY36" fmla="*/ 243894 h 594937"/>
                <a:gd name="connsiteX37" fmla="*/ 437788 w 606086"/>
                <a:gd name="connsiteY37" fmla="*/ 340675 h 594937"/>
                <a:gd name="connsiteX38" fmla="*/ 397860 w 606086"/>
                <a:gd name="connsiteY38" fmla="*/ 407327 h 594937"/>
                <a:gd name="connsiteX39" fmla="*/ 397860 w 606086"/>
                <a:gd name="connsiteY39" fmla="*/ 534235 h 594937"/>
                <a:gd name="connsiteX40" fmla="*/ 337504 w 606086"/>
                <a:gd name="connsiteY40" fmla="*/ 594584 h 594937"/>
                <a:gd name="connsiteX41" fmla="*/ 268605 w 606086"/>
                <a:gd name="connsiteY41" fmla="*/ 594584 h 594937"/>
                <a:gd name="connsiteX42" fmla="*/ 208063 w 606086"/>
                <a:gd name="connsiteY42" fmla="*/ 534235 h 594937"/>
                <a:gd name="connsiteX43" fmla="*/ 208063 w 606086"/>
                <a:gd name="connsiteY43" fmla="*/ 407327 h 594937"/>
                <a:gd name="connsiteX44" fmla="*/ 168228 w 606086"/>
                <a:gd name="connsiteY44" fmla="*/ 340675 h 594937"/>
                <a:gd name="connsiteX45" fmla="*/ 168228 w 606086"/>
                <a:gd name="connsiteY45" fmla="*/ 243894 h 594937"/>
                <a:gd name="connsiteX46" fmla="*/ 244091 w 606086"/>
                <a:gd name="connsiteY46" fmla="*/ 168157 h 594937"/>
                <a:gd name="connsiteX47" fmla="*/ 75862 w 606086"/>
                <a:gd name="connsiteY47" fmla="*/ 168016 h 594937"/>
                <a:gd name="connsiteX48" fmla="*/ 140861 w 606086"/>
                <a:gd name="connsiteY48" fmla="*/ 168016 h 594937"/>
                <a:gd name="connsiteX49" fmla="*/ 156089 w 606086"/>
                <a:gd name="connsiteY49" fmla="*/ 183217 h 594937"/>
                <a:gd name="connsiteX50" fmla="*/ 140861 w 606086"/>
                <a:gd name="connsiteY50" fmla="*/ 198419 h 594937"/>
                <a:gd name="connsiteX51" fmla="*/ 76048 w 606086"/>
                <a:gd name="connsiteY51" fmla="*/ 198419 h 594937"/>
                <a:gd name="connsiteX52" fmla="*/ 30456 w 606086"/>
                <a:gd name="connsiteY52" fmla="*/ 243931 h 594937"/>
                <a:gd name="connsiteX53" fmla="*/ 30456 w 606086"/>
                <a:gd name="connsiteY53" fmla="*/ 340701 h 594937"/>
                <a:gd name="connsiteX54" fmla="*/ 60263 w 606086"/>
                <a:gd name="connsiteY54" fmla="*/ 383339 h 594937"/>
                <a:gd name="connsiteX55" fmla="*/ 70198 w 606086"/>
                <a:gd name="connsiteY55" fmla="*/ 397521 h 594937"/>
                <a:gd name="connsiteX56" fmla="*/ 70198 w 606086"/>
                <a:gd name="connsiteY56" fmla="*/ 534149 h 594937"/>
                <a:gd name="connsiteX57" fmla="*/ 100283 w 606086"/>
                <a:gd name="connsiteY57" fmla="*/ 564181 h 594937"/>
                <a:gd name="connsiteX58" fmla="*/ 169089 w 606086"/>
                <a:gd name="connsiteY58" fmla="*/ 564181 h 594937"/>
                <a:gd name="connsiteX59" fmla="*/ 184317 w 606086"/>
                <a:gd name="connsiteY59" fmla="*/ 579383 h 594937"/>
                <a:gd name="connsiteX60" fmla="*/ 169089 w 606086"/>
                <a:gd name="connsiteY60" fmla="*/ 594584 h 594937"/>
                <a:gd name="connsiteX61" fmla="*/ 100283 w 606086"/>
                <a:gd name="connsiteY61" fmla="*/ 594584 h 594937"/>
                <a:gd name="connsiteX62" fmla="*/ 39835 w 606086"/>
                <a:gd name="connsiteY62" fmla="*/ 534149 h 594937"/>
                <a:gd name="connsiteX63" fmla="*/ 39835 w 606086"/>
                <a:gd name="connsiteY63" fmla="*/ 407161 h 594937"/>
                <a:gd name="connsiteX64" fmla="*/ 0 w 606086"/>
                <a:gd name="connsiteY64" fmla="*/ 340608 h 594937"/>
                <a:gd name="connsiteX65" fmla="*/ 0 w 606086"/>
                <a:gd name="connsiteY65" fmla="*/ 243838 h 594937"/>
                <a:gd name="connsiteX66" fmla="*/ 75862 w 606086"/>
                <a:gd name="connsiteY66" fmla="*/ 168016 h 594937"/>
                <a:gd name="connsiteX67" fmla="*/ 478786 w 606086"/>
                <a:gd name="connsiteY67" fmla="*/ 30314 h 594937"/>
                <a:gd name="connsiteX68" fmla="*/ 432649 w 606086"/>
                <a:gd name="connsiteY68" fmla="*/ 76387 h 594937"/>
                <a:gd name="connsiteX69" fmla="*/ 478786 w 606086"/>
                <a:gd name="connsiteY69" fmla="*/ 122553 h 594937"/>
                <a:gd name="connsiteX70" fmla="*/ 525016 w 606086"/>
                <a:gd name="connsiteY70" fmla="*/ 76387 h 594937"/>
                <a:gd name="connsiteX71" fmla="*/ 478786 w 606086"/>
                <a:gd name="connsiteY71" fmla="*/ 30314 h 594937"/>
                <a:gd name="connsiteX72" fmla="*/ 303043 w 606086"/>
                <a:gd name="connsiteY72" fmla="*/ 30314 h 594937"/>
                <a:gd name="connsiteX73" fmla="*/ 256885 w 606086"/>
                <a:gd name="connsiteY73" fmla="*/ 76387 h 594937"/>
                <a:gd name="connsiteX74" fmla="*/ 303043 w 606086"/>
                <a:gd name="connsiteY74" fmla="*/ 122553 h 594937"/>
                <a:gd name="connsiteX75" fmla="*/ 349201 w 606086"/>
                <a:gd name="connsiteY75" fmla="*/ 76387 h 594937"/>
                <a:gd name="connsiteX76" fmla="*/ 303043 w 606086"/>
                <a:gd name="connsiteY76" fmla="*/ 30314 h 594937"/>
                <a:gd name="connsiteX77" fmla="*/ 127300 w 606086"/>
                <a:gd name="connsiteY77" fmla="*/ 30314 h 594937"/>
                <a:gd name="connsiteX78" fmla="*/ 81070 w 606086"/>
                <a:gd name="connsiteY78" fmla="*/ 76387 h 594937"/>
                <a:gd name="connsiteX79" fmla="*/ 127300 w 606086"/>
                <a:gd name="connsiteY79" fmla="*/ 122553 h 594937"/>
                <a:gd name="connsiteX80" fmla="*/ 173437 w 606086"/>
                <a:gd name="connsiteY80" fmla="*/ 76387 h 594937"/>
                <a:gd name="connsiteX81" fmla="*/ 127300 w 606086"/>
                <a:gd name="connsiteY81" fmla="*/ 30314 h 594937"/>
                <a:gd name="connsiteX82" fmla="*/ 478786 w 606086"/>
                <a:gd name="connsiteY82" fmla="*/ 0 h 594937"/>
                <a:gd name="connsiteX83" fmla="*/ 555279 w 606086"/>
                <a:gd name="connsiteY83" fmla="*/ 76387 h 594937"/>
                <a:gd name="connsiteX84" fmla="*/ 478786 w 606086"/>
                <a:gd name="connsiteY84" fmla="*/ 152774 h 594937"/>
                <a:gd name="connsiteX85" fmla="*/ 402293 w 606086"/>
                <a:gd name="connsiteY85" fmla="*/ 76387 h 594937"/>
                <a:gd name="connsiteX86" fmla="*/ 478786 w 606086"/>
                <a:gd name="connsiteY86" fmla="*/ 0 h 594937"/>
                <a:gd name="connsiteX87" fmla="*/ 303043 w 606086"/>
                <a:gd name="connsiteY87" fmla="*/ 0 h 594937"/>
                <a:gd name="connsiteX88" fmla="*/ 379571 w 606086"/>
                <a:gd name="connsiteY88" fmla="*/ 76387 h 594937"/>
                <a:gd name="connsiteX89" fmla="*/ 303043 w 606086"/>
                <a:gd name="connsiteY89" fmla="*/ 152774 h 594937"/>
                <a:gd name="connsiteX90" fmla="*/ 226515 w 606086"/>
                <a:gd name="connsiteY90" fmla="*/ 76387 h 594937"/>
                <a:gd name="connsiteX91" fmla="*/ 303043 w 606086"/>
                <a:gd name="connsiteY91" fmla="*/ 0 h 594937"/>
                <a:gd name="connsiteX92" fmla="*/ 127300 w 606086"/>
                <a:gd name="connsiteY92" fmla="*/ 0 h 594937"/>
                <a:gd name="connsiteX93" fmla="*/ 203793 w 606086"/>
                <a:gd name="connsiteY93" fmla="*/ 76387 h 594937"/>
                <a:gd name="connsiteX94" fmla="*/ 127300 w 606086"/>
                <a:gd name="connsiteY94" fmla="*/ 152774 h 594937"/>
                <a:gd name="connsiteX95" fmla="*/ 50807 w 606086"/>
                <a:gd name="connsiteY95" fmla="*/ 76387 h 594937"/>
                <a:gd name="connsiteX96" fmla="*/ 127300 w 606086"/>
                <a:gd name="connsiteY96" fmla="*/ 0 h 5949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606086" h="594937">
                  <a:moveTo>
                    <a:pt x="244277" y="198378"/>
                  </a:moveTo>
                  <a:cubicBezTo>
                    <a:pt x="219113" y="198378"/>
                    <a:pt x="198685" y="218772"/>
                    <a:pt x="198685" y="243894"/>
                  </a:cubicBezTo>
                  <a:lnTo>
                    <a:pt x="198685" y="340675"/>
                  </a:lnTo>
                  <a:cubicBezTo>
                    <a:pt x="198685" y="359586"/>
                    <a:pt x="210663" y="376735"/>
                    <a:pt x="228863" y="383317"/>
                  </a:cubicBezTo>
                  <a:cubicBezTo>
                    <a:pt x="234806" y="385542"/>
                    <a:pt x="238798" y="391197"/>
                    <a:pt x="238798" y="397501"/>
                  </a:cubicBezTo>
                  <a:lnTo>
                    <a:pt x="238798" y="534235"/>
                  </a:lnTo>
                  <a:cubicBezTo>
                    <a:pt x="238798" y="550829"/>
                    <a:pt x="252262" y="564271"/>
                    <a:pt x="268884" y="564271"/>
                  </a:cubicBezTo>
                  <a:lnTo>
                    <a:pt x="337690" y="564271"/>
                  </a:lnTo>
                  <a:cubicBezTo>
                    <a:pt x="354311" y="564271"/>
                    <a:pt x="367775" y="550829"/>
                    <a:pt x="367775" y="534235"/>
                  </a:cubicBezTo>
                  <a:lnTo>
                    <a:pt x="367775" y="397501"/>
                  </a:lnTo>
                  <a:cubicBezTo>
                    <a:pt x="367775" y="391197"/>
                    <a:pt x="371768" y="385542"/>
                    <a:pt x="377710" y="383317"/>
                  </a:cubicBezTo>
                  <a:cubicBezTo>
                    <a:pt x="395539" y="376735"/>
                    <a:pt x="407517" y="359586"/>
                    <a:pt x="407517" y="340675"/>
                  </a:cubicBezTo>
                  <a:lnTo>
                    <a:pt x="407517" y="243894"/>
                  </a:lnTo>
                  <a:cubicBezTo>
                    <a:pt x="407517" y="218772"/>
                    <a:pt x="387089" y="198378"/>
                    <a:pt x="362018" y="198378"/>
                  </a:cubicBezTo>
                  <a:close/>
                  <a:moveTo>
                    <a:pt x="465039" y="168299"/>
                  </a:moveTo>
                  <a:lnTo>
                    <a:pt x="530224" y="168299"/>
                  </a:lnTo>
                  <a:cubicBezTo>
                    <a:pt x="572008" y="168299"/>
                    <a:pt x="606086" y="202130"/>
                    <a:pt x="606086" y="243932"/>
                  </a:cubicBezTo>
                  <a:lnTo>
                    <a:pt x="606086" y="340697"/>
                  </a:lnTo>
                  <a:cubicBezTo>
                    <a:pt x="606086" y="368595"/>
                    <a:pt x="590486" y="394177"/>
                    <a:pt x="566251" y="407339"/>
                  </a:cubicBezTo>
                  <a:lnTo>
                    <a:pt x="566251" y="534598"/>
                  </a:lnTo>
                  <a:cubicBezTo>
                    <a:pt x="566251" y="567872"/>
                    <a:pt x="539138" y="594937"/>
                    <a:pt x="505803" y="594937"/>
                  </a:cubicBezTo>
                  <a:lnTo>
                    <a:pt x="436997" y="594937"/>
                  </a:lnTo>
                  <a:cubicBezTo>
                    <a:pt x="428547" y="594937"/>
                    <a:pt x="421769" y="588078"/>
                    <a:pt x="421769" y="579736"/>
                  </a:cubicBezTo>
                  <a:cubicBezTo>
                    <a:pt x="421769" y="571302"/>
                    <a:pt x="428547" y="564536"/>
                    <a:pt x="436997" y="564536"/>
                  </a:cubicBezTo>
                  <a:lnTo>
                    <a:pt x="505803" y="564536"/>
                  </a:lnTo>
                  <a:cubicBezTo>
                    <a:pt x="522424" y="564536"/>
                    <a:pt x="535888" y="551003"/>
                    <a:pt x="535888" y="534505"/>
                  </a:cubicBezTo>
                  <a:lnTo>
                    <a:pt x="535888" y="397792"/>
                  </a:lnTo>
                  <a:cubicBezTo>
                    <a:pt x="535888" y="391489"/>
                    <a:pt x="539880" y="385835"/>
                    <a:pt x="545823" y="383611"/>
                  </a:cubicBezTo>
                  <a:cubicBezTo>
                    <a:pt x="563744" y="377030"/>
                    <a:pt x="575722" y="359883"/>
                    <a:pt x="575722" y="340975"/>
                  </a:cubicBezTo>
                  <a:lnTo>
                    <a:pt x="575722" y="244210"/>
                  </a:lnTo>
                  <a:cubicBezTo>
                    <a:pt x="575722" y="219091"/>
                    <a:pt x="555294" y="198700"/>
                    <a:pt x="530224" y="198700"/>
                  </a:cubicBezTo>
                  <a:lnTo>
                    <a:pt x="465039" y="198700"/>
                  </a:lnTo>
                  <a:cubicBezTo>
                    <a:pt x="456682" y="198700"/>
                    <a:pt x="449811" y="191934"/>
                    <a:pt x="449811" y="183500"/>
                  </a:cubicBezTo>
                  <a:cubicBezTo>
                    <a:pt x="449811" y="175065"/>
                    <a:pt x="456682" y="168299"/>
                    <a:pt x="465039" y="168299"/>
                  </a:cubicBezTo>
                  <a:close/>
                  <a:moveTo>
                    <a:pt x="244091" y="168157"/>
                  </a:moveTo>
                  <a:lnTo>
                    <a:pt x="361832" y="168157"/>
                  </a:lnTo>
                  <a:cubicBezTo>
                    <a:pt x="403710" y="168157"/>
                    <a:pt x="437788" y="202086"/>
                    <a:pt x="437788" y="243894"/>
                  </a:cubicBezTo>
                  <a:lnTo>
                    <a:pt x="437788" y="340675"/>
                  </a:lnTo>
                  <a:cubicBezTo>
                    <a:pt x="437788" y="368578"/>
                    <a:pt x="422188" y="394163"/>
                    <a:pt x="397860" y="407327"/>
                  </a:cubicBezTo>
                  <a:lnTo>
                    <a:pt x="397860" y="534235"/>
                  </a:lnTo>
                  <a:cubicBezTo>
                    <a:pt x="397860" y="567515"/>
                    <a:pt x="370746" y="594584"/>
                    <a:pt x="337504" y="594584"/>
                  </a:cubicBezTo>
                  <a:lnTo>
                    <a:pt x="268605" y="594584"/>
                  </a:lnTo>
                  <a:cubicBezTo>
                    <a:pt x="235363" y="594584"/>
                    <a:pt x="208249" y="567515"/>
                    <a:pt x="208063" y="534235"/>
                  </a:cubicBezTo>
                  <a:lnTo>
                    <a:pt x="208063" y="407327"/>
                  </a:lnTo>
                  <a:cubicBezTo>
                    <a:pt x="183828" y="394163"/>
                    <a:pt x="168228" y="368578"/>
                    <a:pt x="168228" y="340675"/>
                  </a:cubicBezTo>
                  <a:lnTo>
                    <a:pt x="168228" y="243894"/>
                  </a:lnTo>
                  <a:cubicBezTo>
                    <a:pt x="168228" y="202086"/>
                    <a:pt x="202306" y="168157"/>
                    <a:pt x="244091" y="168157"/>
                  </a:cubicBezTo>
                  <a:close/>
                  <a:moveTo>
                    <a:pt x="75862" y="168016"/>
                  </a:moveTo>
                  <a:lnTo>
                    <a:pt x="140861" y="168016"/>
                  </a:lnTo>
                  <a:cubicBezTo>
                    <a:pt x="149311" y="168016"/>
                    <a:pt x="156089" y="174875"/>
                    <a:pt x="156089" y="183217"/>
                  </a:cubicBezTo>
                  <a:cubicBezTo>
                    <a:pt x="156089" y="191652"/>
                    <a:pt x="149311" y="198419"/>
                    <a:pt x="140861" y="198419"/>
                  </a:cubicBezTo>
                  <a:lnTo>
                    <a:pt x="76048" y="198419"/>
                  </a:lnTo>
                  <a:cubicBezTo>
                    <a:pt x="50884" y="198419"/>
                    <a:pt x="30456" y="218811"/>
                    <a:pt x="30456" y="243931"/>
                  </a:cubicBezTo>
                  <a:lnTo>
                    <a:pt x="30456" y="340701"/>
                  </a:lnTo>
                  <a:cubicBezTo>
                    <a:pt x="30456" y="359703"/>
                    <a:pt x="42435" y="376758"/>
                    <a:pt x="60263" y="383339"/>
                  </a:cubicBezTo>
                  <a:cubicBezTo>
                    <a:pt x="66206" y="385564"/>
                    <a:pt x="70198" y="391218"/>
                    <a:pt x="70198" y="397521"/>
                  </a:cubicBezTo>
                  <a:lnTo>
                    <a:pt x="70198" y="534149"/>
                  </a:lnTo>
                  <a:cubicBezTo>
                    <a:pt x="70198" y="550648"/>
                    <a:pt x="83662" y="564181"/>
                    <a:pt x="100283" y="564181"/>
                  </a:cubicBezTo>
                  <a:lnTo>
                    <a:pt x="169089" y="564181"/>
                  </a:lnTo>
                  <a:cubicBezTo>
                    <a:pt x="177539" y="564181"/>
                    <a:pt x="184317" y="570948"/>
                    <a:pt x="184317" y="579383"/>
                  </a:cubicBezTo>
                  <a:cubicBezTo>
                    <a:pt x="184317" y="587725"/>
                    <a:pt x="177539" y="594584"/>
                    <a:pt x="169089" y="594584"/>
                  </a:cubicBezTo>
                  <a:lnTo>
                    <a:pt x="100283" y="594584"/>
                  </a:lnTo>
                  <a:cubicBezTo>
                    <a:pt x="66948" y="594584"/>
                    <a:pt x="39835" y="567518"/>
                    <a:pt x="39835" y="534149"/>
                  </a:cubicBezTo>
                  <a:lnTo>
                    <a:pt x="39835" y="407161"/>
                  </a:lnTo>
                  <a:cubicBezTo>
                    <a:pt x="15600" y="394091"/>
                    <a:pt x="0" y="368509"/>
                    <a:pt x="0" y="340608"/>
                  </a:cubicBezTo>
                  <a:lnTo>
                    <a:pt x="0" y="243838"/>
                  </a:lnTo>
                  <a:cubicBezTo>
                    <a:pt x="0" y="202034"/>
                    <a:pt x="34078" y="168016"/>
                    <a:pt x="75862" y="168016"/>
                  </a:cubicBezTo>
                  <a:close/>
                  <a:moveTo>
                    <a:pt x="478786" y="30314"/>
                  </a:moveTo>
                  <a:cubicBezTo>
                    <a:pt x="453350" y="30314"/>
                    <a:pt x="432649" y="50986"/>
                    <a:pt x="432649" y="76387"/>
                  </a:cubicBezTo>
                  <a:cubicBezTo>
                    <a:pt x="432649" y="101880"/>
                    <a:pt x="453350" y="122553"/>
                    <a:pt x="478786" y="122553"/>
                  </a:cubicBezTo>
                  <a:cubicBezTo>
                    <a:pt x="504315" y="122553"/>
                    <a:pt x="525016" y="101880"/>
                    <a:pt x="525016" y="76387"/>
                  </a:cubicBezTo>
                  <a:cubicBezTo>
                    <a:pt x="525016" y="50986"/>
                    <a:pt x="504315" y="30314"/>
                    <a:pt x="478786" y="30314"/>
                  </a:cubicBezTo>
                  <a:close/>
                  <a:moveTo>
                    <a:pt x="303043" y="30314"/>
                  </a:moveTo>
                  <a:cubicBezTo>
                    <a:pt x="277503" y="30314"/>
                    <a:pt x="256885" y="51079"/>
                    <a:pt x="256885" y="76387"/>
                  </a:cubicBezTo>
                  <a:cubicBezTo>
                    <a:pt x="256885" y="101880"/>
                    <a:pt x="277503" y="122553"/>
                    <a:pt x="303043" y="122553"/>
                  </a:cubicBezTo>
                  <a:cubicBezTo>
                    <a:pt x="328583" y="122553"/>
                    <a:pt x="349201" y="101880"/>
                    <a:pt x="349201" y="76387"/>
                  </a:cubicBezTo>
                  <a:cubicBezTo>
                    <a:pt x="349201" y="50986"/>
                    <a:pt x="328583" y="30314"/>
                    <a:pt x="303043" y="30314"/>
                  </a:cubicBezTo>
                  <a:close/>
                  <a:moveTo>
                    <a:pt x="127300" y="30314"/>
                  </a:moveTo>
                  <a:cubicBezTo>
                    <a:pt x="101771" y="30314"/>
                    <a:pt x="81070" y="51079"/>
                    <a:pt x="81070" y="76387"/>
                  </a:cubicBezTo>
                  <a:cubicBezTo>
                    <a:pt x="81070" y="101880"/>
                    <a:pt x="101771" y="122553"/>
                    <a:pt x="127300" y="122553"/>
                  </a:cubicBezTo>
                  <a:cubicBezTo>
                    <a:pt x="152736" y="122553"/>
                    <a:pt x="173437" y="101880"/>
                    <a:pt x="173437" y="76387"/>
                  </a:cubicBezTo>
                  <a:cubicBezTo>
                    <a:pt x="173437" y="50986"/>
                    <a:pt x="152736" y="30314"/>
                    <a:pt x="127300" y="30314"/>
                  </a:cubicBezTo>
                  <a:close/>
                  <a:moveTo>
                    <a:pt x="478786" y="0"/>
                  </a:moveTo>
                  <a:cubicBezTo>
                    <a:pt x="521024" y="0"/>
                    <a:pt x="555279" y="34300"/>
                    <a:pt x="555279" y="76387"/>
                  </a:cubicBezTo>
                  <a:cubicBezTo>
                    <a:pt x="555279" y="118567"/>
                    <a:pt x="521024" y="152774"/>
                    <a:pt x="478786" y="152774"/>
                  </a:cubicBezTo>
                  <a:cubicBezTo>
                    <a:pt x="436641" y="152774"/>
                    <a:pt x="402293" y="118567"/>
                    <a:pt x="402293" y="76387"/>
                  </a:cubicBezTo>
                  <a:cubicBezTo>
                    <a:pt x="402293" y="34300"/>
                    <a:pt x="436641" y="0"/>
                    <a:pt x="478786" y="0"/>
                  </a:cubicBezTo>
                  <a:close/>
                  <a:moveTo>
                    <a:pt x="303043" y="0"/>
                  </a:moveTo>
                  <a:cubicBezTo>
                    <a:pt x="345301" y="0"/>
                    <a:pt x="379571" y="34300"/>
                    <a:pt x="379571" y="76387"/>
                  </a:cubicBezTo>
                  <a:cubicBezTo>
                    <a:pt x="379571" y="118567"/>
                    <a:pt x="345301" y="152774"/>
                    <a:pt x="303043" y="152774"/>
                  </a:cubicBezTo>
                  <a:cubicBezTo>
                    <a:pt x="260785" y="152774"/>
                    <a:pt x="226515" y="118567"/>
                    <a:pt x="226515" y="76387"/>
                  </a:cubicBezTo>
                  <a:cubicBezTo>
                    <a:pt x="226515" y="34300"/>
                    <a:pt x="260785" y="0"/>
                    <a:pt x="303043" y="0"/>
                  </a:cubicBezTo>
                  <a:close/>
                  <a:moveTo>
                    <a:pt x="127300" y="0"/>
                  </a:moveTo>
                  <a:cubicBezTo>
                    <a:pt x="169445" y="0"/>
                    <a:pt x="203793" y="34300"/>
                    <a:pt x="203793" y="76387"/>
                  </a:cubicBezTo>
                  <a:cubicBezTo>
                    <a:pt x="203793" y="118567"/>
                    <a:pt x="169353" y="152774"/>
                    <a:pt x="127300" y="152774"/>
                  </a:cubicBezTo>
                  <a:cubicBezTo>
                    <a:pt x="85062" y="152774"/>
                    <a:pt x="50807" y="118567"/>
                    <a:pt x="50807" y="76387"/>
                  </a:cubicBezTo>
                  <a:cubicBezTo>
                    <a:pt x="50807" y="34300"/>
                    <a:pt x="85062" y="0"/>
                    <a:pt x="12730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88649" y="1852833"/>
            <a:ext cx="2977661" cy="3499179"/>
            <a:chOff x="9214339" y="2181079"/>
            <a:chExt cx="2977661" cy="3499179"/>
          </a:xfrm>
        </p:grpSpPr>
        <p:sp>
          <p:nvSpPr>
            <p:cNvPr id="8" name="矩形 7"/>
            <p:cNvSpPr/>
            <p:nvPr/>
          </p:nvSpPr>
          <p:spPr>
            <a:xfrm>
              <a:off x="9214339" y="2181079"/>
              <a:ext cx="2977661" cy="3499179"/>
            </a:xfrm>
            <a:prstGeom prst="rect">
              <a:avLst/>
            </a:prstGeom>
            <a:solidFill>
              <a:srgbClr val="FF3377"/>
            </a:soli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PA-椭圆 28"/>
            <p:cNvSpPr/>
            <p:nvPr>
              <p:custDataLst>
                <p:tags r:id="rId5"/>
              </p:custDataLst>
            </p:nvPr>
          </p:nvSpPr>
          <p:spPr>
            <a:xfrm>
              <a:off x="10490084" y="2676783"/>
              <a:ext cx="426170" cy="425572"/>
            </a:xfrm>
            <a:custGeom>
              <a:avLst/>
              <a:gdLst>
                <a:gd name="connsiteX0" fmla="*/ 355425 w 607614"/>
                <a:gd name="connsiteY0" fmla="*/ 530180 h 606761"/>
                <a:gd name="connsiteX1" fmla="*/ 342509 w 607614"/>
                <a:gd name="connsiteY1" fmla="*/ 574916 h 606761"/>
                <a:gd name="connsiteX2" fmla="*/ 388096 w 607614"/>
                <a:gd name="connsiteY2" fmla="*/ 562784 h 606761"/>
                <a:gd name="connsiteX3" fmla="*/ 467874 w 607614"/>
                <a:gd name="connsiteY3" fmla="*/ 407347 h 606761"/>
                <a:gd name="connsiteX4" fmla="*/ 364543 w 607614"/>
                <a:gd name="connsiteY4" fmla="*/ 511224 h 606761"/>
                <a:gd name="connsiteX5" fmla="*/ 407091 w 607614"/>
                <a:gd name="connsiteY5" fmla="*/ 553685 h 606761"/>
                <a:gd name="connsiteX6" fmla="*/ 511181 w 607614"/>
                <a:gd name="connsiteY6" fmla="*/ 450566 h 606761"/>
                <a:gd name="connsiteX7" fmla="*/ 511181 w 607614"/>
                <a:gd name="connsiteY7" fmla="*/ 364128 h 606761"/>
                <a:gd name="connsiteX8" fmla="*/ 482310 w 607614"/>
                <a:gd name="connsiteY8" fmla="*/ 392941 h 606761"/>
                <a:gd name="connsiteX9" fmla="*/ 525617 w 607614"/>
                <a:gd name="connsiteY9" fmla="*/ 436160 h 606761"/>
                <a:gd name="connsiteX10" fmla="*/ 553730 w 607614"/>
                <a:gd name="connsiteY10" fmla="*/ 407347 h 606761"/>
                <a:gd name="connsiteX11" fmla="*/ 553730 w 607614"/>
                <a:gd name="connsiteY11" fmla="*/ 392941 h 606761"/>
                <a:gd name="connsiteX12" fmla="*/ 524858 w 607614"/>
                <a:gd name="connsiteY12" fmla="*/ 364128 h 606761"/>
                <a:gd name="connsiteX13" fmla="*/ 511181 w 607614"/>
                <a:gd name="connsiteY13" fmla="*/ 364128 h 606761"/>
                <a:gd name="connsiteX14" fmla="*/ 518020 w 607614"/>
                <a:gd name="connsiteY14" fmla="*/ 341192 h 606761"/>
                <a:gd name="connsiteX15" fmla="*/ 539294 w 607614"/>
                <a:gd name="connsiteY15" fmla="*/ 349722 h 606761"/>
                <a:gd name="connsiteX16" fmla="*/ 568165 w 607614"/>
                <a:gd name="connsiteY16" fmla="*/ 378534 h 606761"/>
                <a:gd name="connsiteX17" fmla="*/ 568165 w 607614"/>
                <a:gd name="connsiteY17" fmla="*/ 421753 h 606761"/>
                <a:gd name="connsiteX18" fmla="*/ 412409 w 607614"/>
                <a:gd name="connsiteY18" fmla="*/ 577190 h 606761"/>
                <a:gd name="connsiteX19" fmla="*/ 333391 w 607614"/>
                <a:gd name="connsiteY19" fmla="*/ 598421 h 606761"/>
                <a:gd name="connsiteX20" fmla="*/ 328073 w 607614"/>
                <a:gd name="connsiteY20" fmla="*/ 603728 h 606761"/>
                <a:gd name="connsiteX21" fmla="*/ 321235 w 607614"/>
                <a:gd name="connsiteY21" fmla="*/ 606761 h 606761"/>
                <a:gd name="connsiteX22" fmla="*/ 314397 w 607614"/>
                <a:gd name="connsiteY22" fmla="*/ 603728 h 606761"/>
                <a:gd name="connsiteX23" fmla="*/ 314397 w 607614"/>
                <a:gd name="connsiteY23" fmla="*/ 589322 h 606761"/>
                <a:gd name="connsiteX24" fmla="*/ 319715 w 607614"/>
                <a:gd name="connsiteY24" fmla="*/ 584014 h 606761"/>
                <a:gd name="connsiteX25" fmla="*/ 340989 w 607614"/>
                <a:gd name="connsiteY25" fmla="*/ 505917 h 606761"/>
                <a:gd name="connsiteX26" fmla="*/ 496746 w 607614"/>
                <a:gd name="connsiteY26" fmla="*/ 349722 h 606761"/>
                <a:gd name="connsiteX27" fmla="*/ 518020 w 607614"/>
                <a:gd name="connsiteY27" fmla="*/ 341192 h 606761"/>
                <a:gd name="connsiteX28" fmla="*/ 208113 w 607614"/>
                <a:gd name="connsiteY28" fmla="*/ 194199 h 606761"/>
                <a:gd name="connsiteX29" fmla="*/ 339462 w 607614"/>
                <a:gd name="connsiteY29" fmla="*/ 288979 h 606761"/>
                <a:gd name="connsiteX30" fmla="*/ 354647 w 607614"/>
                <a:gd name="connsiteY30" fmla="*/ 314759 h 606761"/>
                <a:gd name="connsiteX31" fmla="*/ 344017 w 607614"/>
                <a:gd name="connsiteY31" fmla="*/ 343572 h 606761"/>
                <a:gd name="connsiteX32" fmla="*/ 318203 w 607614"/>
                <a:gd name="connsiteY32" fmla="*/ 354187 h 606761"/>
                <a:gd name="connsiteX33" fmla="*/ 289352 w 607614"/>
                <a:gd name="connsiteY33" fmla="*/ 339022 h 606761"/>
                <a:gd name="connsiteX34" fmla="*/ 194447 w 607614"/>
                <a:gd name="connsiteY34" fmla="*/ 207847 h 606761"/>
                <a:gd name="connsiteX35" fmla="*/ 195206 w 607614"/>
                <a:gd name="connsiteY35" fmla="*/ 194957 h 606761"/>
                <a:gd name="connsiteX36" fmla="*/ 208113 w 607614"/>
                <a:gd name="connsiteY36" fmla="*/ 194199 h 606761"/>
                <a:gd name="connsiteX37" fmla="*/ 88850 w 607614"/>
                <a:gd name="connsiteY37" fmla="*/ 89473 h 606761"/>
                <a:gd name="connsiteX38" fmla="*/ 103279 w 607614"/>
                <a:gd name="connsiteY38" fmla="*/ 89473 h 606761"/>
                <a:gd name="connsiteX39" fmla="*/ 103279 w 607614"/>
                <a:gd name="connsiteY39" fmla="*/ 103127 h 606761"/>
                <a:gd name="connsiteX40" fmla="*/ 20504 w 607614"/>
                <a:gd name="connsiteY40" fmla="*/ 303378 h 606761"/>
                <a:gd name="connsiteX41" fmla="*/ 287054 w 607614"/>
                <a:gd name="connsiteY41" fmla="*/ 586309 h 606761"/>
                <a:gd name="connsiteX42" fmla="*/ 281738 w 607614"/>
                <a:gd name="connsiteY42" fmla="*/ 606030 h 606761"/>
                <a:gd name="connsiteX43" fmla="*/ 0 w 607614"/>
                <a:gd name="connsiteY43" fmla="*/ 303378 h 606761"/>
                <a:gd name="connsiteX44" fmla="*/ 88850 w 607614"/>
                <a:gd name="connsiteY44" fmla="*/ 89473 h 606761"/>
                <a:gd name="connsiteX45" fmla="*/ 303871 w 607614"/>
                <a:gd name="connsiteY45" fmla="*/ 0 h 606761"/>
                <a:gd name="connsiteX46" fmla="*/ 607614 w 607614"/>
                <a:gd name="connsiteY46" fmla="*/ 303389 h 606761"/>
                <a:gd name="connsiteX47" fmla="*/ 604577 w 607614"/>
                <a:gd name="connsiteY47" fmla="*/ 343588 h 606761"/>
                <a:gd name="connsiteX48" fmla="*/ 584074 w 607614"/>
                <a:gd name="connsiteY48" fmla="*/ 343588 h 606761"/>
                <a:gd name="connsiteX49" fmla="*/ 587111 w 607614"/>
                <a:gd name="connsiteY49" fmla="*/ 303389 h 606761"/>
                <a:gd name="connsiteX50" fmla="*/ 313742 w 607614"/>
                <a:gd name="connsiteY50" fmla="*/ 20479 h 606761"/>
                <a:gd name="connsiteX51" fmla="*/ 313742 w 607614"/>
                <a:gd name="connsiteY51" fmla="*/ 144868 h 606761"/>
                <a:gd name="connsiteX52" fmla="*/ 303871 w 607614"/>
                <a:gd name="connsiteY52" fmla="*/ 154729 h 606761"/>
                <a:gd name="connsiteX53" fmla="*/ 293999 w 607614"/>
                <a:gd name="connsiteY53" fmla="*/ 144868 h 606761"/>
                <a:gd name="connsiteX54" fmla="*/ 293999 w 607614"/>
                <a:gd name="connsiteY54" fmla="*/ 9860 h 606761"/>
                <a:gd name="connsiteX55" fmla="*/ 303871 w 607614"/>
                <a:gd name="connsiteY55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7614" h="606761">
                  <a:moveTo>
                    <a:pt x="355425" y="530180"/>
                  </a:moveTo>
                  <a:lnTo>
                    <a:pt x="342509" y="574916"/>
                  </a:lnTo>
                  <a:lnTo>
                    <a:pt x="388096" y="562784"/>
                  </a:lnTo>
                  <a:close/>
                  <a:moveTo>
                    <a:pt x="467874" y="407347"/>
                  </a:moveTo>
                  <a:lnTo>
                    <a:pt x="364543" y="511224"/>
                  </a:lnTo>
                  <a:lnTo>
                    <a:pt x="407091" y="553685"/>
                  </a:lnTo>
                  <a:lnTo>
                    <a:pt x="511181" y="450566"/>
                  </a:lnTo>
                  <a:close/>
                  <a:moveTo>
                    <a:pt x="511181" y="364128"/>
                  </a:moveTo>
                  <a:lnTo>
                    <a:pt x="482310" y="392941"/>
                  </a:lnTo>
                  <a:lnTo>
                    <a:pt x="525617" y="436160"/>
                  </a:lnTo>
                  <a:lnTo>
                    <a:pt x="553730" y="407347"/>
                  </a:lnTo>
                  <a:cubicBezTo>
                    <a:pt x="558288" y="403556"/>
                    <a:pt x="558288" y="396732"/>
                    <a:pt x="553730" y="392941"/>
                  </a:cubicBezTo>
                  <a:lnTo>
                    <a:pt x="524858" y="364128"/>
                  </a:lnTo>
                  <a:cubicBezTo>
                    <a:pt x="521818" y="360337"/>
                    <a:pt x="514980" y="360337"/>
                    <a:pt x="511181" y="364128"/>
                  </a:cubicBezTo>
                  <a:close/>
                  <a:moveTo>
                    <a:pt x="518020" y="341192"/>
                  </a:moveTo>
                  <a:cubicBezTo>
                    <a:pt x="525807" y="341192"/>
                    <a:pt x="533595" y="344035"/>
                    <a:pt x="539294" y="349722"/>
                  </a:cubicBezTo>
                  <a:lnTo>
                    <a:pt x="568165" y="378534"/>
                  </a:lnTo>
                  <a:cubicBezTo>
                    <a:pt x="580322" y="390666"/>
                    <a:pt x="580322" y="409622"/>
                    <a:pt x="568165" y="421753"/>
                  </a:cubicBezTo>
                  <a:lnTo>
                    <a:pt x="412409" y="577190"/>
                  </a:lnTo>
                  <a:lnTo>
                    <a:pt x="333391" y="598421"/>
                  </a:lnTo>
                  <a:lnTo>
                    <a:pt x="328073" y="603728"/>
                  </a:lnTo>
                  <a:cubicBezTo>
                    <a:pt x="326553" y="606003"/>
                    <a:pt x="323514" y="606761"/>
                    <a:pt x="321235" y="606761"/>
                  </a:cubicBezTo>
                  <a:cubicBezTo>
                    <a:pt x="318955" y="606761"/>
                    <a:pt x="315916" y="606003"/>
                    <a:pt x="314397" y="603728"/>
                  </a:cubicBezTo>
                  <a:cubicBezTo>
                    <a:pt x="309838" y="599937"/>
                    <a:pt x="309838" y="593113"/>
                    <a:pt x="314397" y="589322"/>
                  </a:cubicBezTo>
                  <a:lnTo>
                    <a:pt x="319715" y="584014"/>
                  </a:lnTo>
                  <a:lnTo>
                    <a:pt x="340989" y="505917"/>
                  </a:lnTo>
                  <a:lnTo>
                    <a:pt x="496746" y="349722"/>
                  </a:lnTo>
                  <a:cubicBezTo>
                    <a:pt x="502444" y="344035"/>
                    <a:pt x="510232" y="341192"/>
                    <a:pt x="518020" y="341192"/>
                  </a:cubicBezTo>
                  <a:close/>
                  <a:moveTo>
                    <a:pt x="208113" y="194199"/>
                  </a:moveTo>
                  <a:lnTo>
                    <a:pt x="339462" y="288979"/>
                  </a:lnTo>
                  <a:cubicBezTo>
                    <a:pt x="347814" y="295045"/>
                    <a:pt x="353128" y="304902"/>
                    <a:pt x="354647" y="314759"/>
                  </a:cubicBezTo>
                  <a:cubicBezTo>
                    <a:pt x="355406" y="325374"/>
                    <a:pt x="351610" y="335990"/>
                    <a:pt x="344017" y="343572"/>
                  </a:cubicBezTo>
                  <a:cubicBezTo>
                    <a:pt x="337184" y="350396"/>
                    <a:pt x="328073" y="354187"/>
                    <a:pt x="318203" y="354187"/>
                  </a:cubicBezTo>
                  <a:cubicBezTo>
                    <a:pt x="306815" y="354187"/>
                    <a:pt x="296185" y="348121"/>
                    <a:pt x="289352" y="339022"/>
                  </a:cubicBezTo>
                  <a:lnTo>
                    <a:pt x="194447" y="207847"/>
                  </a:lnTo>
                  <a:cubicBezTo>
                    <a:pt x="191410" y="204056"/>
                    <a:pt x="192169" y="198749"/>
                    <a:pt x="195206" y="194957"/>
                  </a:cubicBezTo>
                  <a:cubicBezTo>
                    <a:pt x="199002" y="191924"/>
                    <a:pt x="204317" y="191166"/>
                    <a:pt x="208113" y="194199"/>
                  </a:cubicBezTo>
                  <a:close/>
                  <a:moveTo>
                    <a:pt x="88850" y="89473"/>
                  </a:moveTo>
                  <a:cubicBezTo>
                    <a:pt x="92647" y="84922"/>
                    <a:pt x="98722" y="84922"/>
                    <a:pt x="103279" y="89473"/>
                  </a:cubicBezTo>
                  <a:cubicBezTo>
                    <a:pt x="107076" y="93266"/>
                    <a:pt x="107076" y="99334"/>
                    <a:pt x="103279" y="103127"/>
                  </a:cubicBezTo>
                  <a:cubicBezTo>
                    <a:pt x="49361" y="156982"/>
                    <a:pt x="20504" y="228284"/>
                    <a:pt x="20504" y="303378"/>
                  </a:cubicBezTo>
                  <a:cubicBezTo>
                    <a:pt x="20504" y="454325"/>
                    <a:pt x="138971" y="577206"/>
                    <a:pt x="287054" y="586309"/>
                  </a:cubicBezTo>
                  <a:lnTo>
                    <a:pt x="281738" y="606030"/>
                  </a:lnTo>
                  <a:cubicBezTo>
                    <a:pt x="124542" y="594652"/>
                    <a:pt x="0" y="463427"/>
                    <a:pt x="0" y="303378"/>
                  </a:cubicBezTo>
                  <a:cubicBezTo>
                    <a:pt x="0" y="222216"/>
                    <a:pt x="31136" y="146363"/>
                    <a:pt x="88850" y="89473"/>
                  </a:cubicBezTo>
                  <a:close/>
                  <a:moveTo>
                    <a:pt x="303871" y="0"/>
                  </a:moveTo>
                  <a:cubicBezTo>
                    <a:pt x="471689" y="0"/>
                    <a:pt x="607614" y="135767"/>
                    <a:pt x="607614" y="303389"/>
                  </a:cubicBezTo>
                  <a:cubicBezTo>
                    <a:pt x="607614" y="317042"/>
                    <a:pt x="606855" y="330694"/>
                    <a:pt x="604577" y="343588"/>
                  </a:cubicBezTo>
                  <a:lnTo>
                    <a:pt x="584074" y="343588"/>
                  </a:lnTo>
                  <a:cubicBezTo>
                    <a:pt x="586352" y="330694"/>
                    <a:pt x="587111" y="317042"/>
                    <a:pt x="587111" y="303389"/>
                  </a:cubicBezTo>
                  <a:cubicBezTo>
                    <a:pt x="587111" y="150936"/>
                    <a:pt x="465614" y="25788"/>
                    <a:pt x="313742" y="20479"/>
                  </a:cubicBezTo>
                  <a:lnTo>
                    <a:pt x="313742" y="144868"/>
                  </a:lnTo>
                  <a:cubicBezTo>
                    <a:pt x="313742" y="150178"/>
                    <a:pt x="309186" y="154729"/>
                    <a:pt x="303871" y="154729"/>
                  </a:cubicBezTo>
                  <a:cubicBezTo>
                    <a:pt x="298555" y="154729"/>
                    <a:pt x="293999" y="150178"/>
                    <a:pt x="293999" y="144868"/>
                  </a:cubicBezTo>
                  <a:lnTo>
                    <a:pt x="293999" y="9860"/>
                  </a:lnTo>
                  <a:cubicBezTo>
                    <a:pt x="293999" y="4551"/>
                    <a:pt x="298555" y="0"/>
                    <a:pt x="30387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PA-矩形 12"/>
            <p:cNvSpPr/>
            <p:nvPr>
              <p:custDataLst>
                <p:tags r:id="rId6"/>
              </p:custDataLst>
            </p:nvPr>
          </p:nvSpPr>
          <p:spPr>
            <a:xfrm>
              <a:off x="9540028" y="3178145"/>
              <a:ext cx="2326282" cy="21236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cs typeface="+mn-ea"/>
                  <a:sym typeface="+mn-lt"/>
                </a:rPr>
                <a:t>标题内容</a:t>
              </a:r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您的内容打在这里，或者通过复制您的文本后，在此框中选择粘贴，并选择只保留文字。您的内容打在这里，您的内容打在这里。</a:t>
              </a:r>
              <a:endParaRPr lang="en-US" altLang="zh-CN" sz="1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1"/>
          <p:cNvGrpSpPr/>
          <p:nvPr/>
        </p:nvGrpSpPr>
        <p:grpSpPr bwMode="auto">
          <a:xfrm>
            <a:off x="8052233" y="3414870"/>
            <a:ext cx="396802" cy="396967"/>
            <a:chOff x="0" y="0"/>
            <a:chExt cx="812800" cy="812800"/>
          </a:xfrm>
        </p:grpSpPr>
        <p:sp>
          <p:nvSpPr>
            <p:cNvPr id="38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 33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0" name="组合 34"/>
          <p:cNvGrpSpPr/>
          <p:nvPr/>
        </p:nvGrpSpPr>
        <p:grpSpPr bwMode="auto">
          <a:xfrm>
            <a:off x="3785822" y="3414870"/>
            <a:ext cx="396802" cy="396967"/>
            <a:chOff x="0" y="0"/>
            <a:chExt cx="812800" cy="812800"/>
          </a:xfrm>
        </p:grpSpPr>
        <p:sp>
          <p:nvSpPr>
            <p:cNvPr id="41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任意多边形 36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3" name="组合 37"/>
          <p:cNvGrpSpPr/>
          <p:nvPr/>
        </p:nvGrpSpPr>
        <p:grpSpPr bwMode="auto">
          <a:xfrm>
            <a:off x="5896807" y="1471893"/>
            <a:ext cx="396802" cy="396967"/>
            <a:chOff x="0" y="0"/>
            <a:chExt cx="812800" cy="812800"/>
          </a:xfrm>
        </p:grpSpPr>
        <p:sp>
          <p:nvSpPr>
            <p:cNvPr id="44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任意多边形 39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6" name="组合 40"/>
          <p:cNvGrpSpPr/>
          <p:nvPr/>
        </p:nvGrpSpPr>
        <p:grpSpPr bwMode="auto">
          <a:xfrm>
            <a:off x="5896807" y="5330301"/>
            <a:ext cx="396802" cy="396967"/>
            <a:chOff x="0" y="0"/>
            <a:chExt cx="812800" cy="812800"/>
          </a:xfrm>
        </p:grpSpPr>
        <p:sp>
          <p:nvSpPr>
            <p:cNvPr id="47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E66C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8" name="任意多边形 42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9" name="组合 66"/>
          <p:cNvGrpSpPr/>
          <p:nvPr/>
        </p:nvGrpSpPr>
        <p:grpSpPr bwMode="auto">
          <a:xfrm>
            <a:off x="4089193" y="1611401"/>
            <a:ext cx="4012029" cy="4016605"/>
            <a:chOff x="0" y="0"/>
            <a:chExt cx="4392474" cy="4393594"/>
          </a:xfrm>
        </p:grpSpPr>
        <p:grpSp>
          <p:nvGrpSpPr>
            <p:cNvPr id="50" name="组合 44"/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55" name="组合 30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57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7F7F7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E66C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ysClr val="window" lastClr="FFFFFF">
                    <a:lumMod val="75000"/>
                  </a:sys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63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E66C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E66C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51" name="文本框 62"/>
            <p:cNvSpPr txBox="1">
              <a:spLocks noChangeArrowheads="1"/>
            </p:cNvSpPr>
            <p:nvPr/>
          </p:nvSpPr>
          <p:spPr bwMode="auto">
            <a:xfrm>
              <a:off x="1194648" y="923099"/>
              <a:ext cx="647950" cy="55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文本框 63"/>
            <p:cNvSpPr txBox="1">
              <a:spLocks noChangeArrowheads="1"/>
            </p:cNvSpPr>
            <p:nvPr/>
          </p:nvSpPr>
          <p:spPr bwMode="auto">
            <a:xfrm>
              <a:off x="939878" y="2659858"/>
              <a:ext cx="647950" cy="55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47950" cy="55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文本框 65"/>
            <p:cNvSpPr txBox="1">
              <a:spLocks noChangeArrowheads="1"/>
            </p:cNvSpPr>
            <p:nvPr/>
          </p:nvSpPr>
          <p:spPr bwMode="auto">
            <a:xfrm>
              <a:off x="2913356" y="1212607"/>
              <a:ext cx="647950" cy="555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 charset="-122"/>
                  <a:cs typeface="微软雅黑 Light" panose="020B0502040204020203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7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kumimoji="0" lang="zh-CN" altLang="en-US" sz="27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4" name="TextBox 23"/>
          <p:cNvSpPr txBox="1"/>
          <p:nvPr/>
        </p:nvSpPr>
        <p:spPr>
          <a:xfrm>
            <a:off x="2477144" y="1755279"/>
            <a:ext cx="2447431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5" name="TextBox 24"/>
          <p:cNvSpPr txBox="1"/>
          <p:nvPr/>
        </p:nvSpPr>
        <p:spPr>
          <a:xfrm>
            <a:off x="3518783" y="1451073"/>
            <a:ext cx="1405791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049931" y="3797895"/>
            <a:ext cx="2447431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7" name="TextBox 24"/>
          <p:cNvSpPr txBox="1"/>
          <p:nvPr/>
        </p:nvSpPr>
        <p:spPr>
          <a:xfrm>
            <a:off x="2091570" y="3493688"/>
            <a:ext cx="1405791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8670098" y="3752265"/>
            <a:ext cx="2347925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9" name="TextBox 24"/>
          <p:cNvSpPr txBox="1"/>
          <p:nvPr/>
        </p:nvSpPr>
        <p:spPr>
          <a:xfrm>
            <a:off x="8670098" y="3448060"/>
            <a:ext cx="1405791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6614427" y="5456372"/>
            <a:ext cx="2347925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1" name="TextBox 24"/>
          <p:cNvSpPr txBox="1"/>
          <p:nvPr/>
        </p:nvSpPr>
        <p:spPr>
          <a:xfrm>
            <a:off x="6614426" y="5152166"/>
            <a:ext cx="1405791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>
              <a:defRPr/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Isosceles Triangle 91"/>
          <p:cNvSpPr/>
          <p:nvPr/>
        </p:nvSpPr>
        <p:spPr>
          <a:xfrm rot="3600000" flipH="1">
            <a:off x="7396577" y="2099119"/>
            <a:ext cx="463060" cy="39902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Donut 92"/>
          <p:cNvSpPr/>
          <p:nvPr/>
        </p:nvSpPr>
        <p:spPr>
          <a:xfrm flipH="1">
            <a:off x="6576756" y="1413725"/>
            <a:ext cx="1369065" cy="1369636"/>
          </a:xfrm>
          <a:prstGeom prst="donut">
            <a:avLst>
              <a:gd name="adj" fmla="val 19079"/>
            </a:avLst>
          </a:prstGeom>
          <a:solidFill>
            <a:srgbClr val="7F7F7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5" name="Group 93"/>
          <p:cNvGrpSpPr/>
          <p:nvPr/>
        </p:nvGrpSpPr>
        <p:grpSpPr>
          <a:xfrm flipH="1">
            <a:off x="7339609" y="1781274"/>
            <a:ext cx="1670724" cy="423661"/>
            <a:chOff x="1793077" y="1463668"/>
            <a:chExt cx="1371600" cy="347664"/>
          </a:xfrm>
          <a:solidFill>
            <a:srgbClr val="7F7F7F"/>
          </a:solidFill>
        </p:grpSpPr>
        <p:sp>
          <p:nvSpPr>
            <p:cNvPr id="36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7" name="Text Placeholder 3"/>
            <p:cNvSpPr txBox="1"/>
            <p:nvPr/>
          </p:nvSpPr>
          <p:spPr>
            <a:xfrm>
              <a:off x="1844214" y="1508358"/>
              <a:ext cx="297417" cy="29045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2</a:t>
              </a:r>
              <a:endParaRPr kumimoji="0" lang="en-US" sz="2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8" name="Isosceles Triangle 98"/>
          <p:cNvSpPr/>
          <p:nvPr/>
        </p:nvSpPr>
        <p:spPr>
          <a:xfrm rot="3600000" flipH="1">
            <a:off x="7447369" y="3954889"/>
            <a:ext cx="463060" cy="39902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9" name="Donut 99"/>
          <p:cNvSpPr/>
          <p:nvPr/>
        </p:nvSpPr>
        <p:spPr>
          <a:xfrm flipH="1">
            <a:off x="6627546" y="3269497"/>
            <a:ext cx="1369065" cy="1369636"/>
          </a:xfrm>
          <a:prstGeom prst="donut">
            <a:avLst>
              <a:gd name="adj" fmla="val 19079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0" name="Group 100"/>
          <p:cNvGrpSpPr/>
          <p:nvPr/>
        </p:nvGrpSpPr>
        <p:grpSpPr>
          <a:xfrm flipH="1">
            <a:off x="7390402" y="3640926"/>
            <a:ext cx="1670724" cy="423661"/>
            <a:chOff x="1793075" y="1466851"/>
            <a:chExt cx="1371600" cy="347664"/>
          </a:xfrm>
          <a:solidFill>
            <a:srgbClr val="E66C7D"/>
          </a:solidFill>
        </p:grpSpPr>
        <p:sp>
          <p:nvSpPr>
            <p:cNvPr id="41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2" name="Text Placeholder 3"/>
            <p:cNvSpPr txBox="1"/>
            <p:nvPr/>
          </p:nvSpPr>
          <p:spPr>
            <a:xfrm>
              <a:off x="1844214" y="1501807"/>
              <a:ext cx="297417" cy="29045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4</a:t>
              </a:r>
              <a:endParaRPr kumimoji="0" lang="en-US" sz="2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43" name="Straight Connector 110"/>
          <p:cNvCxnSpPr/>
          <p:nvPr/>
        </p:nvCxnSpPr>
        <p:spPr>
          <a:xfrm rot="10800000" flipV="1">
            <a:off x="5327307" y="2367016"/>
            <a:ext cx="1320556" cy="68481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ot"/>
            <a:miter lim="800000"/>
          </a:ln>
          <a:effectLst/>
        </p:spPr>
      </p:cxnSp>
      <p:cxnSp>
        <p:nvCxnSpPr>
          <p:cNvPr id="44" name="Straight Connector 111"/>
          <p:cNvCxnSpPr/>
          <p:nvPr/>
        </p:nvCxnSpPr>
        <p:spPr>
          <a:xfrm rot="10800000" flipV="1">
            <a:off x="5327307" y="4123151"/>
            <a:ext cx="1320556" cy="684819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ot"/>
            <a:miter lim="800000"/>
          </a:ln>
          <a:effectLst/>
        </p:spPr>
      </p:cxnSp>
      <p:cxnSp>
        <p:nvCxnSpPr>
          <p:cNvPr id="45" name="Straight Connector 112"/>
          <p:cNvCxnSpPr/>
          <p:nvPr/>
        </p:nvCxnSpPr>
        <p:spPr>
          <a:xfrm>
            <a:off x="5327307" y="3102646"/>
            <a:ext cx="1320556" cy="684816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ot"/>
            <a:miter lim="800000"/>
          </a:ln>
          <a:effectLst/>
        </p:spPr>
      </p:cxnSp>
      <p:sp>
        <p:nvSpPr>
          <p:cNvPr id="46" name="Isosceles Triangle 121"/>
          <p:cNvSpPr/>
          <p:nvPr/>
        </p:nvSpPr>
        <p:spPr>
          <a:xfrm rot="18000000">
            <a:off x="4085054" y="3052410"/>
            <a:ext cx="463060" cy="39902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7" name="Donut 122"/>
          <p:cNvSpPr/>
          <p:nvPr/>
        </p:nvSpPr>
        <p:spPr>
          <a:xfrm>
            <a:off x="3998875" y="2367017"/>
            <a:ext cx="1369065" cy="1369636"/>
          </a:xfrm>
          <a:prstGeom prst="donut">
            <a:avLst>
              <a:gd name="adj" fmla="val 19079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8" name="Group 79"/>
          <p:cNvGrpSpPr/>
          <p:nvPr/>
        </p:nvGrpSpPr>
        <p:grpSpPr>
          <a:xfrm>
            <a:off x="2934364" y="2738445"/>
            <a:ext cx="1670724" cy="423661"/>
            <a:chOff x="1793079" y="1466851"/>
            <a:chExt cx="1371600" cy="347664"/>
          </a:xfrm>
          <a:solidFill>
            <a:srgbClr val="E66C7D"/>
          </a:solidFill>
        </p:grpSpPr>
        <p:sp>
          <p:nvSpPr>
            <p:cNvPr id="49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0" name="Text Placeholder 3"/>
            <p:cNvSpPr txBox="1"/>
            <p:nvPr/>
          </p:nvSpPr>
          <p:spPr>
            <a:xfrm>
              <a:off x="1865857" y="1501807"/>
              <a:ext cx="297417" cy="29045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3</a:t>
              </a:r>
              <a:endParaRPr kumimoji="0" lang="en-US" sz="2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1" name="Isosceles Triangle 128"/>
          <p:cNvSpPr/>
          <p:nvPr/>
        </p:nvSpPr>
        <p:spPr>
          <a:xfrm rot="18000000">
            <a:off x="4085054" y="4958990"/>
            <a:ext cx="463060" cy="399024"/>
          </a:xfrm>
          <a:prstGeom prst="triangle">
            <a:avLst/>
          </a:prstGeom>
          <a:solidFill>
            <a:sysClr val="window" lastClr="FFFFFF">
              <a:lumMod val="75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2" name="Donut 129"/>
          <p:cNvSpPr/>
          <p:nvPr/>
        </p:nvSpPr>
        <p:spPr>
          <a:xfrm>
            <a:off x="3998875" y="4273598"/>
            <a:ext cx="1369065" cy="1369636"/>
          </a:xfrm>
          <a:prstGeom prst="donut">
            <a:avLst>
              <a:gd name="adj" fmla="val 19079"/>
            </a:avLst>
          </a:prstGeom>
          <a:solidFill>
            <a:srgbClr val="E66C7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86688" tIns="43344" rIns="86688" bIns="43344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3" name="Group 86"/>
          <p:cNvGrpSpPr/>
          <p:nvPr/>
        </p:nvGrpSpPr>
        <p:grpSpPr>
          <a:xfrm>
            <a:off x="2934364" y="4645027"/>
            <a:ext cx="1670724" cy="423661"/>
            <a:chOff x="1793079" y="1466851"/>
            <a:chExt cx="1371600" cy="347664"/>
          </a:xfrm>
          <a:solidFill>
            <a:srgbClr val="E66C7D"/>
          </a:solidFill>
        </p:grpSpPr>
        <p:sp>
          <p:nvSpPr>
            <p:cNvPr id="54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23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5" name="Text Placeholder 3"/>
            <p:cNvSpPr txBox="1"/>
            <p:nvPr/>
          </p:nvSpPr>
          <p:spPr>
            <a:xfrm>
              <a:off x="1865857" y="1501807"/>
              <a:ext cx="297417" cy="290452"/>
            </a:xfrm>
            <a:prstGeom prst="rect">
              <a:avLst/>
            </a:prstGeom>
            <a:grpFill/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algn="ctr" defTabSz="12192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0</a:t>
              </a:r>
              <a:r>
                <a:rPr kumimoji="0" lang="en-US" sz="23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5</a:t>
              </a:r>
              <a:endParaRPr kumimoji="0" lang="en-US" sz="23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56" name="TextBox 23"/>
          <p:cNvSpPr txBox="1"/>
          <p:nvPr/>
        </p:nvSpPr>
        <p:spPr>
          <a:xfrm>
            <a:off x="752871" y="4656643"/>
            <a:ext cx="2186997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328955" y="4273599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8" name="TextBox 23"/>
          <p:cNvSpPr txBox="1"/>
          <p:nvPr/>
        </p:nvSpPr>
        <p:spPr>
          <a:xfrm>
            <a:off x="788991" y="3089270"/>
            <a:ext cx="2186997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algn="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800" dirty="0">
              <a:solidFill>
                <a:prstClr val="black">
                  <a:lumMod val="65000"/>
                  <a:lumOff val="35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59" name="TextBox 24"/>
          <p:cNvSpPr txBox="1"/>
          <p:nvPr/>
        </p:nvSpPr>
        <p:spPr>
          <a:xfrm>
            <a:off x="1365075" y="2706225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0" name="TextBox 23"/>
          <p:cNvSpPr txBox="1"/>
          <p:nvPr/>
        </p:nvSpPr>
        <p:spPr>
          <a:xfrm>
            <a:off x="9142402" y="2078697"/>
            <a:ext cx="2186997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1" name="TextBox 24"/>
          <p:cNvSpPr txBox="1"/>
          <p:nvPr/>
        </p:nvSpPr>
        <p:spPr>
          <a:xfrm>
            <a:off x="9142402" y="1695652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2" name="TextBox 23"/>
          <p:cNvSpPr txBox="1"/>
          <p:nvPr/>
        </p:nvSpPr>
        <p:spPr>
          <a:xfrm>
            <a:off x="9142402" y="4039010"/>
            <a:ext cx="2186997" cy="849282"/>
          </a:xfrm>
          <a:prstGeom prst="rect">
            <a:avLst/>
          </a:prstGeom>
          <a:noFill/>
        </p:spPr>
        <p:txBody>
          <a:bodyPr wrap="square" lIns="86688" tIns="43344" rIns="86688" bIns="43344" rtlCol="0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点击添加相关标题文字，点击添加相关标题文字，点击添加相关标题文字</a:t>
            </a:r>
            <a:endParaRPr lang="en-GB" altLang="zh-CN" sz="1100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63" name="TextBox 24"/>
          <p:cNvSpPr txBox="1"/>
          <p:nvPr/>
        </p:nvSpPr>
        <p:spPr>
          <a:xfrm>
            <a:off x="9142402" y="3655965"/>
            <a:ext cx="1610913" cy="333752"/>
          </a:xfrm>
          <a:prstGeom prst="rect">
            <a:avLst/>
          </a:prstGeom>
          <a:noFill/>
        </p:spPr>
        <p:txBody>
          <a:bodyPr wrap="none" lIns="86688" tIns="43344" rIns="86688" bIns="43344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请替换文字内容</a:t>
            </a:r>
            <a:endParaRPr lang="zh-CN" altLang="en-US" sz="1600" b="1" dirty="0">
              <a:solidFill>
                <a:prstClr val="white">
                  <a:lumMod val="50000"/>
                </a:prst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9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39" grpId="0" animBg="1"/>
      <p:bldP spid="46" grpId="0" animBg="1"/>
      <p:bldP spid="47" grpId="0" animBg="1"/>
      <p:bldP spid="51" grpId="0" animBg="1"/>
      <p:bldP spid="52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2" cstate="screen"/>
          <a:srcRect/>
          <a:stretch>
            <a:fillRect/>
          </a:stretch>
        </p:blipFill>
        <p:spPr>
          <a:xfrm>
            <a:off x="0" y="18"/>
            <a:ext cx="12192000" cy="6857964"/>
          </a:xfrm>
          <a:custGeom>
            <a:avLst/>
            <a:gdLst>
              <a:gd name="connsiteX0" fmla="*/ 0 w 12192000"/>
              <a:gd name="connsiteY0" fmla="*/ 0 h 6857964"/>
              <a:gd name="connsiteX1" fmla="*/ 12192000 w 12192000"/>
              <a:gd name="connsiteY1" fmla="*/ 0 h 6857964"/>
              <a:gd name="connsiteX2" fmla="*/ 12192000 w 12192000"/>
              <a:gd name="connsiteY2" fmla="*/ 6857964 h 6857964"/>
              <a:gd name="connsiteX3" fmla="*/ 0 w 12192000"/>
              <a:gd name="connsiteY3" fmla="*/ 6857964 h 6857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7964">
                <a:moveTo>
                  <a:pt x="0" y="0"/>
                </a:moveTo>
                <a:lnTo>
                  <a:pt x="12192000" y="0"/>
                </a:lnTo>
                <a:lnTo>
                  <a:pt x="12192000" y="6857964"/>
                </a:lnTo>
                <a:lnTo>
                  <a:pt x="0" y="6857964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8000">
                <a:schemeClr val="tx1">
                  <a:lumMod val="95000"/>
                  <a:lumOff val="5000"/>
                  <a:alpha val="97000"/>
                </a:schemeClr>
              </a:gs>
              <a:gs pos="85000">
                <a:schemeClr val="tx1">
                  <a:lumMod val="95000"/>
                  <a:lumOff val="5000"/>
                  <a:alpha val="20000"/>
                </a:schemeClr>
              </a:gs>
            </a:gsLst>
            <a:lin ang="0" scaled="0"/>
          </a:gradFill>
          <a:ln w="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34836" y="1395142"/>
            <a:ext cx="4671603" cy="4100637"/>
            <a:chOff x="1134836" y="1395142"/>
            <a:chExt cx="4671603" cy="4100637"/>
          </a:xfrm>
        </p:grpSpPr>
        <p:sp>
          <p:nvSpPr>
            <p:cNvPr id="10" name="文本框 9"/>
            <p:cNvSpPr txBox="1"/>
            <p:nvPr/>
          </p:nvSpPr>
          <p:spPr>
            <a:xfrm>
              <a:off x="1134837" y="1395142"/>
              <a:ext cx="467160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dist">
                <a:defRPr sz="9600" spc="-150">
                  <a:gradFill>
                    <a:gsLst>
                      <a:gs pos="0">
                        <a:schemeClr val="accent3">
                          <a:lumMod val="75000"/>
                        </a:schemeClr>
                      </a:gs>
                      <a:gs pos="10000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0" scaled="1"/>
                  </a:gradFill>
                  <a:latin typeface="优设标题黑" panose="00000500000000000000" pitchFamily="2" charset="-122"/>
                  <a:ea typeface="优设标题黑" panose="00000500000000000000" pitchFamily="2" charset="-122"/>
                </a:defRPr>
              </a:lvl1pPr>
            </a:lstStyle>
            <a:p>
              <a:r>
                <a:rPr lang="en-US" altLang="zh-CN" sz="8000" spc="-300" dirty="0">
                  <a:solidFill>
                    <a:srgbClr val="FF6699"/>
                  </a:solidFill>
                  <a:latin typeface="+mn-lt"/>
                  <a:ea typeface="+mn-ea"/>
                  <a:cs typeface="+mn-ea"/>
                  <a:sym typeface="+mn-lt"/>
                </a:rPr>
                <a:t>PART 02</a:t>
              </a:r>
              <a:endParaRPr lang="en-US" altLang="zh-CN" sz="8000" spc="-300" dirty="0">
                <a:solidFill>
                  <a:srgbClr val="FF669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134836" y="2644170"/>
              <a:ext cx="4671603" cy="2851609"/>
              <a:chOff x="1134836" y="2644170"/>
              <a:chExt cx="4671603" cy="2851609"/>
            </a:xfrm>
          </p:grpSpPr>
          <p:sp>
            <p:nvSpPr>
              <p:cNvPr id="12" name="TextBox 26"/>
              <p:cNvSpPr txBox="1"/>
              <p:nvPr/>
            </p:nvSpPr>
            <p:spPr>
              <a:xfrm>
                <a:off x="1253368" y="4213831"/>
                <a:ext cx="4364628" cy="461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400" dirty="0">
                    <a:solidFill>
                      <a:schemeClr val="bg1"/>
                    </a:solidFill>
                    <a:cs typeface="+mn-ea"/>
                    <a:sym typeface="+mn-lt"/>
                  </a:rPr>
                  <a:t>INPUT TEXT HERE</a:t>
                </a:r>
                <a:endParaRPr lang="zh-CN" alt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1134836" y="2644170"/>
                <a:ext cx="4671603" cy="14465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8800" dirty="0">
                    <a:solidFill>
                      <a:schemeClr val="bg1"/>
                    </a:solidFill>
                    <a:cs typeface="+mn-ea"/>
                    <a:sym typeface="+mn-lt"/>
                  </a:rPr>
                  <a:t>旗下品牌</a:t>
                </a:r>
                <a:endParaRPr lang="zh-CN" altLang="en-US" sz="8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253368" y="4992859"/>
                <a:ext cx="4553071" cy="502920"/>
                <a:chOff x="-1306646" y="5709425"/>
                <a:chExt cx="4553071" cy="502920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>
                  <a:off x="-1306646" y="6212345"/>
                  <a:ext cx="4553071" cy="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直接连接符 15"/>
                <p:cNvCxnSpPr/>
                <p:nvPr/>
              </p:nvCxnSpPr>
              <p:spPr>
                <a:xfrm>
                  <a:off x="-1306646" y="5709425"/>
                  <a:ext cx="1452925" cy="0"/>
                </a:xfrm>
                <a:prstGeom prst="line">
                  <a:avLst/>
                </a:prstGeom>
                <a:ln w="76200">
                  <a:solidFill>
                    <a:srgbClr val="FF6699"/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3000">
        <p:fade/>
      </p:transition>
    </mc:Choice>
    <mc:Fallback>
      <p:transition spd="med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ags/tag1.xml><?xml version="1.0" encoding="utf-8"?>
<p:tagLst xmlns:p="http://schemas.openxmlformats.org/presentationml/2006/main">
  <p:tag name="PA" val="v5.2.9"/>
  <p:tag name="RESOURCELIBID_SHAPE" val="130911"/>
  <p:tag name="RESOURCELIB_SHAPETYPE" val="5"/>
</p:tagLst>
</file>

<file path=ppt/tags/tag10.xml><?xml version="1.0" encoding="utf-8"?>
<p:tagLst xmlns:p="http://schemas.openxmlformats.org/presentationml/2006/main">
  <p:tag name="PA" val="v5.2.9"/>
</p:tagLst>
</file>

<file path=ppt/tags/tag11.xml><?xml version="1.0" encoding="utf-8"?>
<p:tagLst xmlns:p="http://schemas.openxmlformats.org/presentationml/2006/main">
  <p:tag name="PA" val="v5.2.9"/>
</p:tagLst>
</file>

<file path=ppt/tags/tag12.xml><?xml version="1.0" encoding="utf-8"?>
<p:tagLst xmlns:p="http://schemas.openxmlformats.org/presentationml/2006/main">
  <p:tag name="PA" val="v5.2.9"/>
  <p:tag name="RESOURCELIBID_SHAPE" val="130911"/>
  <p:tag name="RESOURCELIB_SHAPETYPE" val="5"/>
</p:tagLst>
</file>

<file path=ppt/tags/tag13.xml><?xml version="1.0" encoding="utf-8"?>
<p:tagLst xmlns:p="http://schemas.openxmlformats.org/presentationml/2006/main">
  <p:tag name="PA" val="v5.2.9"/>
  <p:tag name="RESOURCELIBID_SHAPE" val="219717"/>
  <p:tag name="RESOURCELIB_SHAPETYPE" val="5"/>
</p:tagLst>
</file>

<file path=ppt/tags/tag14.xml><?xml version="1.0" encoding="utf-8"?>
<p:tagLst xmlns:p="http://schemas.openxmlformats.org/presentationml/2006/main">
  <p:tag name="PA" val="v5.2.9"/>
  <p:tag name="RESOURCELIBID_SHAPE" val="219717"/>
  <p:tag name="RESOURCELIB_SHAPETYPE" val="5"/>
</p:tagLst>
</file>

<file path=ppt/tags/tag15.xml><?xml version="1.0" encoding="utf-8"?>
<p:tagLst xmlns:p="http://schemas.openxmlformats.org/presentationml/2006/main">
  <p:tag name="PA" val="v5.2.9"/>
  <p:tag name="RESOURCELIBID_SHAPE" val="219717"/>
  <p:tag name="RESOURCELIB_SHAPETYPE" val="5"/>
</p:tagLst>
</file>

<file path=ppt/tags/tag16.xml><?xml version="1.0" encoding="utf-8"?>
<p:tagLst xmlns:p="http://schemas.openxmlformats.org/presentationml/2006/main">
  <p:tag name="PA" val="v5.2.9"/>
  <p:tag name="RESOURCELIBID_SHAPE" val="219717"/>
  <p:tag name="RESOURCELIB_SHAPETYPE" val="5"/>
</p:tagLst>
</file>

<file path=ppt/tags/tag17.xml><?xml version="1.0" encoding="utf-8"?>
<p:tagLst xmlns:p="http://schemas.openxmlformats.org/presentationml/2006/main">
  <p:tag name="PA" val="v5.2.9"/>
</p:tagLst>
</file>

<file path=ppt/tags/tag18.xml><?xml version="1.0" encoding="utf-8"?>
<p:tagLst xmlns:p="http://schemas.openxmlformats.org/presentationml/2006/main">
  <p:tag name="PA" val="v5.2.9"/>
</p:tagLst>
</file>

<file path=ppt/tags/tag19.xml><?xml version="1.0" encoding="utf-8"?>
<p:tagLst xmlns:p="http://schemas.openxmlformats.org/presentationml/2006/main">
  <p:tag name="PA" val="v5.2.9"/>
  <p:tag name="RESOURCELIBID_SHAPE" val="219717"/>
  <p:tag name="RESOURCELIB_SHAPETYPE" val="5"/>
</p:tagLst>
</file>

<file path=ppt/tags/tag2.xml><?xml version="1.0" encoding="utf-8"?>
<p:tagLst xmlns:p="http://schemas.openxmlformats.org/presentationml/2006/main">
  <p:tag name="PA" val="v5.2.9"/>
</p:tagLst>
</file>

<file path=ppt/tags/tag20.xml><?xml version="1.0" encoding="utf-8"?>
<p:tagLst xmlns:p="http://schemas.openxmlformats.org/presentationml/2006/main">
  <p:tag name="PA" val="v5.2.9"/>
</p:tagLst>
</file>

<file path=ppt/tags/tag21.xml><?xml version="1.0" encoding="utf-8"?>
<p:tagLst xmlns:p="http://schemas.openxmlformats.org/presentationml/2006/main">
  <p:tag name="PA" val="v5.2.9"/>
</p:tagLst>
</file>

<file path=ppt/tags/tag22.xml><?xml version="1.0" encoding="utf-8"?>
<p:tagLst xmlns:p="http://schemas.openxmlformats.org/presentationml/2006/main">
  <p:tag name="PA" val="v5.2.9"/>
</p:tagLst>
</file>

<file path=ppt/tags/tag23.xml><?xml version="1.0" encoding="utf-8"?>
<p:tagLst xmlns:p="http://schemas.openxmlformats.org/presentationml/2006/main">
  <p:tag name="PA" val="v5.2.9"/>
</p:tagLst>
</file>

<file path=ppt/tags/tag24.xml><?xml version="1.0" encoding="utf-8"?>
<p:tagLst xmlns:p="http://schemas.openxmlformats.org/presentationml/2006/main">
  <p:tag name="PA" val="v5.2.9"/>
</p:tagLst>
</file>

<file path=ppt/tags/tag25.xml><?xml version="1.0" encoding="utf-8"?>
<p:tagLst xmlns:p="http://schemas.openxmlformats.org/presentationml/2006/main">
  <p:tag name="PA" val="v5.2.9"/>
</p:tagLst>
</file>

<file path=ppt/tags/tag26.xml><?xml version="1.0" encoding="utf-8"?>
<p:tagLst xmlns:p="http://schemas.openxmlformats.org/presentationml/2006/main">
  <p:tag name="PA" val="v5.2.9"/>
</p:tagLst>
</file>

<file path=ppt/tags/tag27.xml><?xml version="1.0" encoding="utf-8"?>
<p:tagLst xmlns:p="http://schemas.openxmlformats.org/presentationml/2006/main">
  <p:tag name="PA" val="v5.2.9"/>
</p:tagLst>
</file>

<file path=ppt/tags/tag28.xml><?xml version="1.0" encoding="utf-8"?>
<p:tagLst xmlns:p="http://schemas.openxmlformats.org/presentationml/2006/main">
  <p:tag name="PA" val="v5.2.9"/>
  <p:tag name="RESOURCELIBID_SHAPE" val="130911"/>
  <p:tag name="RESOURCELIB_SHAPETYPE" val="5"/>
</p:tagLst>
</file>

<file path=ppt/tags/tag29.xml><?xml version="1.0" encoding="utf-8"?>
<p:tagLst xmlns:p="http://schemas.openxmlformats.org/presentationml/2006/main">
  <p:tag name="PA" val="v5.2.9"/>
</p:tagLst>
</file>

<file path=ppt/tags/tag3.xml><?xml version="1.0" encoding="utf-8"?>
<p:tagLst xmlns:p="http://schemas.openxmlformats.org/presentationml/2006/main">
  <p:tag name="PA" val="v5.2.9"/>
</p:tagLst>
</file>

<file path=ppt/tags/tag30.xml><?xml version="1.0" encoding="utf-8"?>
<p:tagLst xmlns:p="http://schemas.openxmlformats.org/presentationml/2006/main">
  <p:tag name="PA" val="v5.2.9"/>
</p:tagLst>
</file>

<file path=ppt/tags/tag31.xml><?xml version="1.0" encoding="utf-8"?>
<p:tagLst xmlns:p="http://schemas.openxmlformats.org/presentationml/2006/main">
  <p:tag name="PA" val="v5.2.9"/>
</p:tagLst>
</file>

<file path=ppt/tags/tag32.xml><?xml version="1.0" encoding="utf-8"?>
<p:tagLst xmlns:p="http://schemas.openxmlformats.org/presentationml/2006/main">
  <p:tag name="PA" val="v5.2.9"/>
</p:tagLst>
</file>

<file path=ppt/tags/tag33.xml><?xml version="1.0" encoding="utf-8"?>
<p:tagLst xmlns:p="http://schemas.openxmlformats.org/presentationml/2006/main">
  <p:tag name="PA" val="v5.2.9"/>
</p:tagLst>
</file>

<file path=ppt/tags/tag34.xml><?xml version="1.0" encoding="utf-8"?>
<p:tagLst xmlns:p="http://schemas.openxmlformats.org/presentationml/2006/main">
  <p:tag name="PA" val="v5.2.9"/>
</p:tagLst>
</file>

<file path=ppt/tags/tag35.xml><?xml version="1.0" encoding="utf-8"?>
<p:tagLst xmlns:p="http://schemas.openxmlformats.org/presentationml/2006/main">
  <p:tag name="PA" val="v5.2.9"/>
</p:tagLst>
</file>

<file path=ppt/tags/tag36.xml><?xml version="1.0" encoding="utf-8"?>
<p:tagLst xmlns:p="http://schemas.openxmlformats.org/presentationml/2006/main">
  <p:tag name="PA" val="v5.2.9"/>
</p:tagLst>
</file>

<file path=ppt/tags/tag37.xml><?xml version="1.0" encoding="utf-8"?>
<p:tagLst xmlns:p="http://schemas.openxmlformats.org/presentationml/2006/main">
  <p:tag name="PA" val="v5.2.9"/>
</p:tagLst>
</file>

<file path=ppt/tags/tag38.xml><?xml version="1.0" encoding="utf-8"?>
<p:tagLst xmlns:p="http://schemas.openxmlformats.org/presentationml/2006/main">
  <p:tag name="PA" val="v5.2.9"/>
</p:tagLst>
</file>

<file path=ppt/tags/tag39.xml><?xml version="1.0" encoding="utf-8"?>
<p:tagLst xmlns:p="http://schemas.openxmlformats.org/presentationml/2006/main">
  <p:tag name="PA" val="v5.2.9"/>
</p:tagLst>
</file>

<file path=ppt/tags/tag4.xml><?xml version="1.0" encoding="utf-8"?>
<p:tagLst xmlns:p="http://schemas.openxmlformats.org/presentationml/2006/main">
  <p:tag name="PA" val="v5.2.9"/>
</p:tagLst>
</file>

<file path=ppt/tags/tag40.xml><?xml version="1.0" encoding="utf-8"?>
<p:tagLst xmlns:p="http://schemas.openxmlformats.org/presentationml/2006/main">
  <p:tag name="PA" val="v5.2.9"/>
</p:tagLst>
</file>

<file path=ppt/tags/tag41.xml><?xml version="1.0" encoding="utf-8"?>
<p:tagLst xmlns:p="http://schemas.openxmlformats.org/presentationml/2006/main">
  <p:tag name="PA" val="v5.2.9"/>
</p:tagLst>
</file>

<file path=ppt/tags/tag42.xml><?xml version="1.0" encoding="utf-8"?>
<p:tagLst xmlns:p="http://schemas.openxmlformats.org/presentationml/2006/main">
  <p:tag name="PA" val="v5.2.9"/>
</p:tagLst>
</file>

<file path=ppt/tags/tag43.xml><?xml version="1.0" encoding="utf-8"?>
<p:tagLst xmlns:p="http://schemas.openxmlformats.org/presentationml/2006/main">
  <p:tag name="PA" val="v5.2.9"/>
  <p:tag name="RESOURCELIBID_SHAPE" val="130911"/>
  <p:tag name="RESOURCELIB_SHAPETYPE" val="5"/>
</p:tagLst>
</file>

<file path=ppt/tags/tag44.xml><?xml version="1.0" encoding="utf-8"?>
<p:tagLst xmlns:p="http://schemas.openxmlformats.org/presentationml/2006/main">
  <p:tag name="PA" val="v5.2.9"/>
</p:tagLst>
</file>

<file path=ppt/tags/tag45.xml><?xml version="1.0" encoding="utf-8"?>
<p:tagLst xmlns:p="http://schemas.openxmlformats.org/presentationml/2006/main">
  <p:tag name="PA" val="v5.2.9"/>
</p:tagLst>
</file>

<file path=ppt/tags/tag46.xml><?xml version="1.0" encoding="utf-8"?>
<p:tagLst xmlns:p="http://schemas.openxmlformats.org/presentationml/2006/main">
  <p:tag name="PA" val="v5.2.9"/>
</p:tagLst>
</file>

<file path=ppt/tags/tag47.xml><?xml version="1.0" encoding="utf-8"?>
<p:tagLst xmlns:p="http://schemas.openxmlformats.org/presentationml/2006/main">
  <p:tag name="PA" val="v5.2.9"/>
</p:tagLst>
</file>

<file path=ppt/tags/tag48.xml><?xml version="1.0" encoding="utf-8"?>
<p:tagLst xmlns:p="http://schemas.openxmlformats.org/presentationml/2006/main">
  <p:tag name="ISLIDE.ICON" val="#118216;#175388;"/>
</p:tagLst>
</file>

<file path=ppt/tags/tag49.xml><?xml version="1.0" encoding="utf-8"?>
<p:tagLst xmlns:p="http://schemas.openxmlformats.org/presentationml/2006/main">
  <p:tag name="PA" val="v5.2.9"/>
</p:tagLst>
</file>

<file path=ppt/tags/tag5.xml><?xml version="1.0" encoding="utf-8"?>
<p:tagLst xmlns:p="http://schemas.openxmlformats.org/presentationml/2006/main">
  <p:tag name="PA" val="v5.2.9"/>
</p:tagLst>
</file>

<file path=ppt/tags/tag50.xml><?xml version="1.0" encoding="utf-8"?>
<p:tagLst xmlns:p="http://schemas.openxmlformats.org/presentationml/2006/main">
  <p:tag name="PA" val="v5.2.9"/>
</p:tagLst>
</file>

<file path=ppt/tags/tag51.xml><?xml version="1.0" encoding="utf-8"?>
<p:tagLst xmlns:p="http://schemas.openxmlformats.org/presentationml/2006/main">
  <p:tag name="PA" val="v5.2.9"/>
</p:tagLst>
</file>

<file path=ppt/tags/tag52.xml><?xml version="1.0" encoding="utf-8"?>
<p:tagLst xmlns:p="http://schemas.openxmlformats.org/presentationml/2006/main">
  <p:tag name="PA" val="v5.2.9"/>
</p:tagLst>
</file>

<file path=ppt/tags/tag53.xml><?xml version="1.0" encoding="utf-8"?>
<p:tagLst xmlns:p="http://schemas.openxmlformats.org/presentationml/2006/main">
  <p:tag name="PA" val="v5.2.9"/>
</p:tagLst>
</file>

<file path=ppt/tags/tag54.xml><?xml version="1.0" encoding="utf-8"?>
<p:tagLst xmlns:p="http://schemas.openxmlformats.org/presentationml/2006/main">
  <p:tag name="PA" val="v5.2.9"/>
</p:tagLst>
</file>

<file path=ppt/tags/tag55.xml><?xml version="1.0" encoding="utf-8"?>
<p:tagLst xmlns:p="http://schemas.openxmlformats.org/presentationml/2006/main">
  <p:tag name="PA" val="v5.2.9"/>
</p:tagLst>
</file>

<file path=ppt/tags/tag56.xml><?xml version="1.0" encoding="utf-8"?>
<p:tagLst xmlns:p="http://schemas.openxmlformats.org/presentationml/2006/main">
  <p:tag name="PA" val="v5.2.9"/>
</p:tagLst>
</file>

<file path=ppt/tags/tag57.xml><?xml version="1.0" encoding="utf-8"?>
<p:tagLst xmlns:p="http://schemas.openxmlformats.org/presentationml/2006/main">
  <p:tag name="PA" val="v5.2.9"/>
</p:tagLst>
</file>

<file path=ppt/tags/tag58.xml><?xml version="1.0" encoding="utf-8"?>
<p:tagLst xmlns:p="http://schemas.openxmlformats.org/presentationml/2006/main">
  <p:tag name="PA" val="v5.2.9"/>
</p:tagLst>
</file>

<file path=ppt/tags/tag59.xml><?xml version="1.0" encoding="utf-8"?>
<p:tagLst xmlns:p="http://schemas.openxmlformats.org/presentationml/2006/main">
  <p:tag name="PA" val="v5.2.9"/>
</p:tagLst>
</file>

<file path=ppt/tags/tag6.xml><?xml version="1.0" encoding="utf-8"?>
<p:tagLst xmlns:p="http://schemas.openxmlformats.org/presentationml/2006/main">
  <p:tag name="PA" val="v5.2.9"/>
</p:tagLst>
</file>

<file path=ppt/tags/tag60.xml><?xml version="1.0" encoding="utf-8"?>
<p:tagLst xmlns:p="http://schemas.openxmlformats.org/presentationml/2006/main">
  <p:tag name="PA" val="v5.2.9"/>
</p:tagLst>
</file>

<file path=ppt/tags/tag61.xml><?xml version="1.0" encoding="utf-8"?>
<p:tagLst xmlns:p="http://schemas.openxmlformats.org/presentationml/2006/main">
  <p:tag name="PA" val="v5.2.9"/>
</p:tagLst>
</file>

<file path=ppt/tags/tag62.xml><?xml version="1.0" encoding="utf-8"?>
<p:tagLst xmlns:p="http://schemas.openxmlformats.org/presentationml/2006/main">
  <p:tag name="PA" val="v5.2.9"/>
</p:tagLst>
</file>

<file path=ppt/tags/tag63.xml><?xml version="1.0" encoding="utf-8"?>
<p:tagLst xmlns:p="http://schemas.openxmlformats.org/presentationml/2006/main">
  <p:tag name="PA" val="v5.2.9"/>
</p:tagLst>
</file>

<file path=ppt/tags/tag64.xml><?xml version="1.0" encoding="utf-8"?>
<p:tagLst xmlns:p="http://schemas.openxmlformats.org/presentationml/2006/main">
  <p:tag name="PA" val="v5.2.9"/>
</p:tagLst>
</file>

<file path=ppt/tags/tag65.xml><?xml version="1.0" encoding="utf-8"?>
<p:tagLst xmlns:p="http://schemas.openxmlformats.org/presentationml/2006/main">
  <p:tag name="PA" val="v5.2.9"/>
</p:tagLst>
</file>

<file path=ppt/tags/tag66.xml><?xml version="1.0" encoding="utf-8"?>
<p:tagLst xmlns:p="http://schemas.openxmlformats.org/presentationml/2006/main">
  <p:tag name="PA" val="v5.2.9"/>
</p:tagLst>
</file>

<file path=ppt/tags/tag67.xml><?xml version="1.0" encoding="utf-8"?>
<p:tagLst xmlns:p="http://schemas.openxmlformats.org/presentationml/2006/main">
  <p:tag name="PA" val="v5.2.9"/>
</p:tagLst>
</file>

<file path=ppt/tags/tag68.xml><?xml version="1.0" encoding="utf-8"?>
<p:tagLst xmlns:p="http://schemas.openxmlformats.org/presentationml/2006/main">
  <p:tag name="PA" val="v5.2.9"/>
</p:tagLst>
</file>

<file path=ppt/tags/tag69.xml><?xml version="1.0" encoding="utf-8"?>
<p:tagLst xmlns:p="http://schemas.openxmlformats.org/presentationml/2006/main">
  <p:tag name="PA" val="v5.2.9"/>
</p:tagLst>
</file>

<file path=ppt/tags/tag7.xml><?xml version="1.0" encoding="utf-8"?>
<p:tagLst xmlns:p="http://schemas.openxmlformats.org/presentationml/2006/main">
  <p:tag name="PA" val="v5.2.9"/>
  <p:tag name="RESOURCELIBID_SHAPE" val="37775"/>
  <p:tag name="RESOURCELIB_SHAPETYPE" val="5"/>
</p:tagLst>
</file>

<file path=ppt/tags/tag70.xml><?xml version="1.0" encoding="utf-8"?>
<p:tagLst xmlns:p="http://schemas.openxmlformats.org/presentationml/2006/main">
  <p:tag name="PA" val="v5.2.9"/>
</p:tagLst>
</file>

<file path=ppt/tags/tag71.xml><?xml version="1.0" encoding="utf-8"?>
<p:tagLst xmlns:p="http://schemas.openxmlformats.org/presentationml/2006/main">
  <p:tag name="PA" val="v5.2.9"/>
</p:tagLst>
</file>

<file path=ppt/tags/tag72.xml><?xml version="1.0" encoding="utf-8"?>
<p:tagLst xmlns:p="http://schemas.openxmlformats.org/presentationml/2006/main">
  <p:tag name="PA" val="v5.2.9"/>
</p:tagLst>
</file>

<file path=ppt/tags/tag73.xml><?xml version="1.0" encoding="utf-8"?>
<p:tagLst xmlns:p="http://schemas.openxmlformats.org/presentationml/2006/main">
  <p:tag name="PA" val="v5.2.9"/>
</p:tagLst>
</file>

<file path=ppt/tags/tag74.xml><?xml version="1.0" encoding="utf-8"?>
<p:tagLst xmlns:p="http://schemas.openxmlformats.org/presentationml/2006/main">
  <p:tag name="PA" val="v5.2.9"/>
</p:tagLst>
</file>

<file path=ppt/tags/tag75.xml><?xml version="1.0" encoding="utf-8"?>
<p:tagLst xmlns:p="http://schemas.openxmlformats.org/presentationml/2006/main">
  <p:tag name="PA" val="v5.2.9"/>
</p:tagLst>
</file>

<file path=ppt/tags/tag76.xml><?xml version="1.0" encoding="utf-8"?>
<p:tagLst xmlns:p="http://schemas.openxmlformats.org/presentationml/2006/main">
  <p:tag name="PA" val="v5.2.9"/>
</p:tagLst>
</file>

<file path=ppt/tags/tag77.xml><?xml version="1.0" encoding="utf-8"?>
<p:tagLst xmlns:p="http://schemas.openxmlformats.org/presentationml/2006/main">
  <p:tag name="PA" val="v5.2.9"/>
</p:tagLst>
</file>

<file path=ppt/tags/tag78.xml><?xml version="1.0" encoding="utf-8"?>
<p:tagLst xmlns:p="http://schemas.openxmlformats.org/presentationml/2006/main">
  <p:tag name="PA" val="v5.2.9"/>
</p:tagLst>
</file>

<file path=ppt/tags/tag79.xml><?xml version="1.0" encoding="utf-8"?>
<p:tagLst xmlns:p="http://schemas.openxmlformats.org/presentationml/2006/main">
  <p:tag name="PA" val="v5.2.9"/>
</p:tagLst>
</file>

<file path=ppt/tags/tag8.xml><?xml version="1.0" encoding="utf-8"?>
<p:tagLst xmlns:p="http://schemas.openxmlformats.org/presentationml/2006/main">
  <p:tag name="PA" val="v5.2.9"/>
</p:tagLst>
</file>

<file path=ppt/tags/tag80.xml><?xml version="1.0" encoding="utf-8"?>
<p:tagLst xmlns:p="http://schemas.openxmlformats.org/presentationml/2006/main">
  <p:tag name="PA" val="v5.2.9"/>
</p:tagLst>
</file>

<file path=ppt/tags/tag81.xml><?xml version="1.0" encoding="utf-8"?>
<p:tagLst xmlns:p="http://schemas.openxmlformats.org/presentationml/2006/main">
  <p:tag name="PA" val="v5.2.9"/>
</p:tagLst>
</file>

<file path=ppt/tags/tag82.xml><?xml version="1.0" encoding="utf-8"?>
<p:tagLst xmlns:p="http://schemas.openxmlformats.org/presentationml/2006/main">
  <p:tag name="PA" val="v5.2.9"/>
</p:tagLst>
</file>

<file path=ppt/tags/tag83.xml><?xml version="1.0" encoding="utf-8"?>
<p:tagLst xmlns:p="http://schemas.openxmlformats.org/presentationml/2006/main">
  <p:tag name="PA" val="v5.2.9"/>
</p:tagLst>
</file>

<file path=ppt/tags/tag84.xml><?xml version="1.0" encoding="utf-8"?>
<p:tagLst xmlns:p="http://schemas.openxmlformats.org/presentationml/2006/main">
  <p:tag name="PA" val="v5.2.9"/>
</p:tagLst>
</file>

<file path=ppt/tags/tag85.xml><?xml version="1.0" encoding="utf-8"?>
<p:tagLst xmlns:p="http://schemas.openxmlformats.org/presentationml/2006/main">
  <p:tag name="PA" val="v5.2.9"/>
</p:tagLst>
</file>

<file path=ppt/tags/tag86.xml><?xml version="1.0" encoding="utf-8"?>
<p:tagLst xmlns:p="http://schemas.openxmlformats.org/presentationml/2006/main">
  <p:tag name="PA" val="v5.2.9"/>
</p:tagLst>
</file>

<file path=ppt/tags/tag87.xml><?xml version="1.0" encoding="utf-8"?>
<p:tagLst xmlns:p="http://schemas.openxmlformats.org/presentationml/2006/main">
  <p:tag name="PA" val="v5.2.9"/>
</p:tagLst>
</file>

<file path=ppt/tags/tag88.xml><?xml version="1.0" encoding="utf-8"?>
<p:tagLst xmlns:p="http://schemas.openxmlformats.org/presentationml/2006/main">
  <p:tag name="PA" val="v5.2.9"/>
</p:tagLst>
</file>

<file path=ppt/tags/tag89.xml><?xml version="1.0" encoding="utf-8"?>
<p:tagLst xmlns:p="http://schemas.openxmlformats.org/presentationml/2006/main">
  <p:tag name="PA" val="v5.2.9"/>
</p:tagLst>
</file>

<file path=ppt/tags/tag9.xml><?xml version="1.0" encoding="utf-8"?>
<p:tagLst xmlns:p="http://schemas.openxmlformats.org/presentationml/2006/main">
  <p:tag name="PA" val="v5.2.9"/>
</p:tagLst>
</file>

<file path=ppt/tags/tag90.xml><?xml version="1.0" encoding="utf-8"?>
<p:tagLst xmlns:p="http://schemas.openxmlformats.org/presentationml/2006/main">
  <p:tag name="PA" val="v5.2.9"/>
</p:tagLst>
</file>

<file path=ppt/tags/tag91.xml><?xml version="1.0" encoding="utf-8"?>
<p:tagLst xmlns:p="http://schemas.openxmlformats.org/presentationml/2006/main">
  <p:tag name="PA" val="v5.2.9"/>
</p:tagLst>
</file>

<file path=ppt/tags/tag92.xml><?xml version="1.0" encoding="utf-8"?>
<p:tagLst xmlns:p="http://schemas.openxmlformats.org/presentationml/2006/main">
  <p:tag name="ISLIDE.GUIDESSETTING" val="{&quot;Id&quot;:null,&quot;Name&quot;:&quot;正常&quot;,&quot;HeaderHeight&quot;:15.0,&quot;FooterHeight&quot;:9.0,&quot;SideMargin&quot;:5.5,&quot;TopMargin&quot;:0.0,&quot;BottomMargin&quot;:0.0,&quot;IntervalMargin&quot;:1.5,&quot;SettingType&quot;:&quot;System&quot;}"/>
</p:tagLst>
</file>

<file path=ppt/theme/theme1.xml><?xml version="1.0" encoding="utf-8"?>
<a:theme xmlns:a="http://schemas.openxmlformats.org/drawingml/2006/main" name="office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mklgpu4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AFC515"/>
        </a:solidFill>
        <a:ln w="0"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3286</Words>
  <Application>WPS 演示</Application>
  <PresentationFormat>自定义</PresentationFormat>
  <Paragraphs>449</Paragraphs>
  <Slides>28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OPPOSans B</vt:lpstr>
      <vt:lpstr>OPPOSans R</vt:lpstr>
      <vt:lpstr>Calibri</vt:lpstr>
      <vt:lpstr>OPPOSans L</vt:lpstr>
      <vt:lpstr>优设标题黑</vt:lpstr>
      <vt:lpstr>黑体</vt:lpstr>
      <vt:lpstr>Calibri</vt:lpstr>
      <vt:lpstr>微软雅黑 Light</vt:lpstr>
      <vt:lpstr>Arial Unicode MS</vt:lpstr>
      <vt:lpstr>Gill Sans</vt:lpstr>
      <vt:lpstr>Lato Regular</vt:lpstr>
      <vt:lpstr>Menk Amglang Tig</vt:lpstr>
      <vt:lpstr>Lato</vt:lpstr>
      <vt:lpstr>MS PGothic</vt:lpstr>
      <vt:lpstr>Arial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粉色时尚</dc:title>
  <dc:creator>第一PPT</dc:creator>
  <cp:keywords>www.1ppt.com</cp:keywords>
  <dc:description>www.1ppt.com</dc:description>
  <cp:lastModifiedBy>铭</cp:lastModifiedBy>
  <cp:revision>3</cp:revision>
  <dcterms:created xsi:type="dcterms:W3CDTF">2020-01-30T09:42:00Z</dcterms:created>
  <dcterms:modified xsi:type="dcterms:W3CDTF">2022-02-21T01:17:34Z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3B1B738489044C7FB6AC1A381C4D15AB</vt:lpwstr>
  </property>
  <property fmtid="{D5CDD505-2E9C-101B-9397-08002B2CF9AE}" pid="3" name="KSOProductBuildVer">
    <vt:lpwstr>2052-11.1.0.11194</vt:lpwstr>
  </property>
</Properties>
</file>