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1771" r:id="rId3"/>
    <p:sldId id="1770" r:id="rId4"/>
    <p:sldId id="1767" r:id="rId5"/>
    <p:sldId id="1755" r:id="rId6"/>
    <p:sldId id="1759" r:id="rId8"/>
    <p:sldId id="1760" r:id="rId9"/>
    <p:sldId id="1762" r:id="rId10"/>
    <p:sldId id="1774" r:id="rId11"/>
    <p:sldId id="1761" r:id="rId12"/>
    <p:sldId id="1758" r:id="rId13"/>
    <p:sldId id="1764" r:id="rId14"/>
    <p:sldId id="1775" r:id="rId15"/>
    <p:sldId id="1756" r:id="rId16"/>
    <p:sldId id="1763" r:id="rId17"/>
    <p:sldId id="1765" r:id="rId18"/>
    <p:sldId id="1757" r:id="rId19"/>
    <p:sldId id="1766" r:id="rId20"/>
    <p:sldId id="1776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6B78D2B9-543B-4B3A-AB0D-D4F053F4A205}">
          <p14:sldIdLst>
            <p14:sldId id="1771"/>
            <p14:sldId id="1770"/>
            <p14:sldId id="1755"/>
            <p14:sldId id="1759"/>
            <p14:sldId id="1760"/>
            <p14:sldId id="1762"/>
            <p14:sldId id="1761"/>
            <p14:sldId id="1758"/>
            <p14:sldId id="1764"/>
            <p14:sldId id="1775"/>
            <p14:sldId id="1756"/>
            <p14:sldId id="1763"/>
            <p14:sldId id="1765"/>
            <p14:sldId id="1757"/>
            <p14:sldId id="1766"/>
            <p14:sldId id="1767"/>
            <p14:sldId id="1774"/>
            <p14:sldId id="1776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CA880"/>
    <a:srgbClr val="E4D2B7"/>
    <a:srgbClr val="364C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149" autoAdjust="0"/>
  </p:normalViewPr>
  <p:slideViewPr>
    <p:cSldViewPr snapToGrid="0">
      <p:cViewPr varScale="1">
        <p:scale>
          <a:sx n="59" d="100"/>
          <a:sy n="59" d="100"/>
        </p:scale>
        <p:origin x="82" y="4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2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explosion val="0"/>
          <c:dPt>
            <c:idx val="0"/>
            <c:bubble3D val="0"/>
            <c:spPr>
              <a:gradFill>
                <a:gsLst>
                  <a:gs pos="0">
                    <a:srgbClr val="E4D2B7"/>
                  </a:gs>
                  <a:gs pos="100000">
                    <a:srgbClr val="BCA880"/>
                  </a:gs>
                </a:gsLst>
                <a:lin ang="5400000" scaled="1"/>
              </a:gradFill>
              <a:ln>
                <a:solidFill>
                  <a:schemeClr val="bg1"/>
                </a:solidFill>
              </a:ln>
            </c:spPr>
          </c:dPt>
          <c:dPt>
            <c:idx val="1"/>
            <c:bubble3D val="0"/>
            <c:spPr>
              <a:pattFill prst="dkDnDiag">
                <a:fgClr>
                  <a:schemeClr val="bg1">
                    <a:lumMod val="85000"/>
                  </a:schemeClr>
                </a:fgClr>
                <a:bgClr>
                  <a:schemeClr val="bg2"/>
                </a:bgClr>
              </a:pattFill>
            </c:spPr>
          </c:dPt>
          <c:dLbls>
            <c:delete val="1"/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73</c:v>
                </c:pt>
                <c:pt idx="1">
                  <c:v>27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2"/>
      </c:doughnutChart>
      <c:spPr>
        <a:noFill/>
        <a:ln w="25371">
          <a:noFill/>
        </a:ln>
      </c:spPr>
    </c:plotArea>
    <c:plotVisOnly val="1"/>
    <c:dispBlanksAs val="gap"/>
    <c:showDLblsOverMax val="0"/>
  </c:chart>
  <c:txPr>
    <a:bodyPr/>
    <a:lstStyle/>
    <a:p>
      <a:pPr>
        <a:defRPr lang="zh-CN" sz="1800" b="0" i="0" u="none" strike="noStrike" baseline="0">
          <a:solidFill>
            <a:srgbClr val="808080"/>
          </a:solidFill>
          <a:latin typeface="字魂36号-正文宋楷" panose="02000000000000000000" pitchFamily="2" charset="-122"/>
          <a:ea typeface="字魂36号-正文宋楷" panose="02000000000000000000" pitchFamily="2" charset="-122"/>
          <a:cs typeface="Calibri" panose="020F0502020204030204"/>
          <a:sym typeface="字魂36号-正文宋楷" panose="02000000000000000000" pitchFamily="2" charset="-122"/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explosion val="0"/>
          <c:dPt>
            <c:idx val="0"/>
            <c:bubble3D val="0"/>
            <c:spPr>
              <a:gradFill>
                <a:gsLst>
                  <a:gs pos="0">
                    <a:srgbClr val="E4D2B7"/>
                  </a:gs>
                  <a:gs pos="100000">
                    <a:srgbClr val="BCA880"/>
                  </a:gs>
                </a:gsLst>
                <a:lin ang="5400000" scaled="1"/>
              </a:gradFill>
              <a:ln>
                <a:solidFill>
                  <a:schemeClr val="bg1"/>
                </a:solidFill>
              </a:ln>
            </c:spPr>
          </c:dPt>
          <c:dPt>
            <c:idx val="1"/>
            <c:bubble3D val="0"/>
            <c:spPr>
              <a:pattFill prst="dkDnDiag">
                <a:fgClr>
                  <a:schemeClr val="bg1">
                    <a:lumMod val="85000"/>
                  </a:schemeClr>
                </a:fgClr>
                <a:bgClr>
                  <a:schemeClr val="bg2"/>
                </a:bgClr>
              </a:pattFill>
            </c:spPr>
          </c:dPt>
          <c:dLbls>
            <c:delete val="1"/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87</c:v>
                </c:pt>
                <c:pt idx="1">
                  <c:v>13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2"/>
      </c:doughnutChart>
      <c:spPr>
        <a:noFill/>
        <a:ln w="25371">
          <a:noFill/>
        </a:ln>
      </c:spPr>
    </c:plotArea>
    <c:plotVisOnly val="1"/>
    <c:dispBlanksAs val="gap"/>
    <c:showDLblsOverMax val="0"/>
  </c:chart>
  <c:txPr>
    <a:bodyPr/>
    <a:lstStyle/>
    <a:p>
      <a:pPr>
        <a:defRPr lang="zh-CN" sz="1800" b="0" i="0" u="none" strike="noStrike" baseline="0">
          <a:solidFill>
            <a:srgbClr val="808080"/>
          </a:solidFill>
          <a:latin typeface="字魂36号-正文宋楷" panose="02000000000000000000" pitchFamily="2" charset="-122"/>
          <a:ea typeface="字魂36号-正文宋楷" panose="02000000000000000000" pitchFamily="2" charset="-122"/>
          <a:cs typeface="Calibri" panose="020F0502020204030204"/>
          <a:sym typeface="字魂36号-正文宋楷" panose="02000000000000000000" pitchFamily="2" charset="-122"/>
        </a:defRPr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699826412941867"/>
          <c:y val="0.0203632929678701"/>
          <c:w val="0.930017391684552"/>
          <c:h val="0.67674128013055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 flip="none" rotWithShape="1">
              <a:gsLst>
                <a:gs pos="0">
                  <a:srgbClr val="E4D2B7"/>
                </a:gs>
                <a:gs pos="100000">
                  <a:srgbClr val="BCA880"/>
                </a:gs>
              </a:gsLst>
              <a:lin ang="16200000" scaled="1"/>
              <a:tileRect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字魂36号-正文宋楷" panose="02000000000000000000" pitchFamily="2" charset="-122"/>
                  </a:defRPr>
                </a:pPr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0.2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gradFill>
              <a:gsLst>
                <a:gs pos="0">
                  <a:srgbClr val="3B5284"/>
                </a:gs>
                <a:gs pos="100000">
                  <a:srgbClr val="7A91C4"/>
                </a:gs>
              </a:gsLst>
              <a:lin ang="5400000" scaled="1"/>
            </a:gra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字魂36号-正文宋楷" panose="02000000000000000000" pitchFamily="2" charset="-122"/>
                  </a:defRPr>
                </a:pPr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0%</c:formatCode>
                <c:ptCount val="1"/>
                <c:pt idx="0">
                  <c:v>0.3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gradFill>
              <a:gsLst>
                <a:gs pos="0">
                  <a:srgbClr val="E4D2B7"/>
                </a:gs>
                <a:gs pos="100000">
                  <a:srgbClr val="BCA880"/>
                </a:gs>
              </a:gsLst>
              <a:lin ang="16200000" scaled="1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字魂36号-正文宋楷" panose="02000000000000000000" pitchFamily="2" charset="-122"/>
                  </a:defRPr>
                </a:pPr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Sheet1!$D$2</c:f>
              <c:numCache>
                <c:formatCode>0%</c:formatCode>
                <c:ptCount val="1"/>
                <c:pt idx="0">
                  <c:v>0.4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系列 4</c:v>
                </c:pt>
              </c:strCache>
            </c:strRef>
          </c:tx>
          <c:spPr>
            <a:gradFill>
              <a:gsLst>
                <a:gs pos="0">
                  <a:srgbClr val="3B5284"/>
                </a:gs>
                <a:gs pos="100000">
                  <a:srgbClr val="7A91C4"/>
                </a:gs>
              </a:gsLst>
              <a:lin ang="5400000" scaled="1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字魂36号-正文宋楷" panose="02000000000000000000" pitchFamily="2" charset="-122"/>
                  </a:defRPr>
                </a:pPr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Sheet1!$E$2</c:f>
              <c:numCache>
                <c:formatCode>0%</c:formatCode>
                <c:ptCount val="1"/>
                <c:pt idx="0">
                  <c:v>0.5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系列 5</c:v>
                </c:pt>
              </c:strCache>
            </c:strRef>
          </c:tx>
          <c:spPr>
            <a:gradFill>
              <a:gsLst>
                <a:gs pos="0">
                  <a:srgbClr val="E4D2B7"/>
                </a:gs>
                <a:gs pos="100000">
                  <a:srgbClr val="BCA880"/>
                </a:gs>
              </a:gsLst>
              <a:lin ang="16200000" scaled="1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字魂36号-正文宋楷" panose="02000000000000000000" pitchFamily="2" charset="-122"/>
                  </a:defRPr>
                </a:pPr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Sheet1!$F$2</c:f>
              <c:numCache>
                <c:formatCode>0%</c:formatCode>
                <c:ptCount val="1"/>
                <c:pt idx="0">
                  <c:v>0.6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系列 6</c:v>
                </c:pt>
              </c:strCache>
            </c:strRef>
          </c:tx>
          <c:spPr>
            <a:gradFill flip="none" rotWithShape="1">
              <a:gsLst>
                <a:gs pos="0">
                  <a:srgbClr val="3B5284"/>
                </a:gs>
                <a:gs pos="100000">
                  <a:srgbClr val="7A91C4"/>
                </a:gs>
              </a:gsLst>
              <a:lin ang="5400000" scaled="1"/>
              <a:tileRect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字魂36号-正文宋楷" panose="02000000000000000000" pitchFamily="2" charset="-122"/>
                  </a:defRPr>
                </a:pPr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Sheet1!$G$2</c:f>
              <c:numCache>
                <c:formatCode>0%</c:formatCode>
                <c:ptCount val="1"/>
                <c:pt idx="0">
                  <c:v>0.7</c:v>
                </c:pt>
              </c:numCache>
            </c:numRef>
          </c:val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系列 7</c:v>
                </c:pt>
              </c:strCache>
            </c:strRef>
          </c:tx>
          <c:spPr>
            <a:gradFill>
              <a:gsLst>
                <a:gs pos="0">
                  <a:srgbClr val="E4D2B7"/>
                </a:gs>
                <a:gs pos="100000">
                  <a:srgbClr val="BCA880"/>
                </a:gs>
              </a:gsLst>
              <a:lin ang="16200000" scaled="1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字魂36号-正文宋楷" panose="02000000000000000000" pitchFamily="2" charset="-122"/>
                  </a:defRPr>
                </a:pPr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Sheet1!$H$2</c:f>
              <c:numCache>
                <c:formatCode>0%</c:formatCode>
                <c:ptCount val="1"/>
                <c:pt idx="0">
                  <c:v>0.95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3"/>
        <c:overlap val="-100"/>
        <c:axId val="587299072"/>
        <c:axId val="587309056"/>
      </c:barChart>
      <c:catAx>
        <c:axId val="5872990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字魂36号-正文宋楷" panose="02000000000000000000" pitchFamily="2" charset="-122"/>
              </a:defRPr>
            </a:pPr>
          </a:p>
        </c:txPr>
        <c:crossAx val="587309056"/>
        <c:crosses val="autoZero"/>
        <c:auto val="1"/>
        <c:lblAlgn val="ctr"/>
        <c:lblOffset val="100"/>
        <c:noMultiLvlLbl val="0"/>
      </c:catAx>
      <c:valAx>
        <c:axId val="587309056"/>
        <c:scaling>
          <c:orientation val="minMax"/>
          <c:max val="1"/>
        </c:scaling>
        <c:delete val="0"/>
        <c:axPos val="l"/>
        <c:numFmt formatCode="0%" sourceLinked="1"/>
        <c:majorTickMark val="none"/>
        <c:minorTickMark val="none"/>
        <c:tickLblPos val="nextTo"/>
        <c:spPr>
          <a:noFill/>
          <a:ln w="6350" cap="flat" cmpd="sng" algn="ctr">
            <a:solidFill>
              <a:schemeClr val="bg1">
                <a:lumMod val="7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字魂36号-正文宋楷" panose="02000000000000000000" pitchFamily="2" charset="-122"/>
              </a:defRPr>
            </a:pPr>
          </a:p>
        </c:txPr>
        <c:crossAx val="587299072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solidFill>
            <a:schemeClr val="tx1">
              <a:lumMod val="85000"/>
              <a:lumOff val="1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sym typeface="字魂36号-正文宋楷" panose="02000000000000000000" pitchFamily="2" charset="-122"/>
        </a:defRPr>
      </a:pPr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FB7960D5-B762-4A9D-9EF7-D77950D58F54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0C30B5D-B521-489E-BDB7-829F8543CF33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AEDF8C9-EB43-4808-8B7A-6AA4A8B7A5A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AEDF8C9-EB43-4808-8B7A-6AA4A8B7A5A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AEDF8C9-EB43-4808-8B7A-6AA4A8B7A5A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AEDF8C9-EB43-4808-8B7A-6AA4A8B7A5A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AEDF8C9-EB43-4808-8B7A-6AA4A8B7A5A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AEDF8C9-EB43-4808-8B7A-6AA4A8B7A5A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AEDF8C9-EB43-4808-8B7A-6AA4A8B7A5A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AEDF8C9-EB43-4808-8B7A-6AA4A8B7A5A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AEDF8C9-EB43-4808-8B7A-6AA4A8B7A5A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AEDF8C9-EB43-4808-8B7A-6AA4A8B7A5A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AEDF8C9-EB43-4808-8B7A-6AA4A8B7A5A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AEDF8C9-EB43-4808-8B7A-6AA4A8B7A5A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2"/>
          <a:srcRect l="17320" t="5711" r="20826" b="66188"/>
          <a:stretch>
            <a:fillRect/>
          </a:stretch>
        </p:blipFill>
        <p:spPr>
          <a:xfrm flipV="1">
            <a:off x="0" y="-1"/>
            <a:ext cx="12192000" cy="6585995"/>
          </a:xfrm>
          <a:custGeom>
            <a:avLst/>
            <a:gdLst>
              <a:gd name="connsiteX0" fmla="*/ 0 w 12192000"/>
              <a:gd name="connsiteY0" fmla="*/ 6858000 h 6858000"/>
              <a:gd name="connsiteX1" fmla="*/ 12192000 w 12192000"/>
              <a:gd name="connsiteY1" fmla="*/ 6858000 h 6858000"/>
              <a:gd name="connsiteX2" fmla="*/ 12192000 w 12192000"/>
              <a:gd name="connsiteY2" fmla="*/ 0 h 6858000"/>
              <a:gd name="connsiteX3" fmla="*/ 0 w 12192000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6858000"/>
                </a:moveTo>
                <a:lnTo>
                  <a:pt x="12192000" y="6858000"/>
                </a:lnTo>
                <a:lnTo>
                  <a:pt x="12192000" y="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3" name="组合 12"/>
          <p:cNvGrpSpPr/>
          <p:nvPr userDrawn="1"/>
        </p:nvGrpSpPr>
        <p:grpSpPr>
          <a:xfrm>
            <a:off x="5177685" y="4498810"/>
            <a:ext cx="1836629" cy="1972545"/>
            <a:chOff x="4386804" y="788371"/>
            <a:chExt cx="3402958" cy="3654787"/>
          </a:xfrm>
        </p:grpSpPr>
        <p:grpSp>
          <p:nvGrpSpPr>
            <p:cNvPr id="14" name="组合 13"/>
            <p:cNvGrpSpPr/>
            <p:nvPr/>
          </p:nvGrpSpPr>
          <p:grpSpPr>
            <a:xfrm>
              <a:off x="4386804" y="788371"/>
              <a:ext cx="3402958" cy="3654787"/>
              <a:chOff x="5852373" y="3661783"/>
              <a:chExt cx="3782171" cy="3942243"/>
            </a:xfrm>
            <a:effectLst>
              <a:outerShdw blurRad="177800" sx="105000" sy="105000" algn="ctr" rotWithShape="0">
                <a:schemeClr val="tx1">
                  <a:lumMod val="75000"/>
                  <a:lumOff val="25000"/>
                  <a:alpha val="36000"/>
                </a:schemeClr>
              </a:outerShdw>
            </a:effectLst>
          </p:grpSpPr>
          <p:sp>
            <p:nvSpPr>
              <p:cNvPr id="18" name="任意多边形: 形状 17"/>
              <p:cNvSpPr/>
              <p:nvPr/>
            </p:nvSpPr>
            <p:spPr>
              <a:xfrm>
                <a:off x="6233113" y="4102364"/>
                <a:ext cx="3020692" cy="2826964"/>
              </a:xfrm>
              <a:custGeom>
                <a:avLst/>
                <a:gdLst/>
                <a:ahLst/>
                <a:cxnLst/>
                <a:rect l="0" t="0" r="0" b="0"/>
                <a:pathLst>
                  <a:path w="3020692" h="2826964">
                    <a:moveTo>
                      <a:pt x="1456056" y="23170"/>
                    </a:moveTo>
                    <a:cubicBezTo>
                      <a:pt x="1288708" y="53925"/>
                      <a:pt x="1138313" y="112593"/>
                      <a:pt x="898859" y="240529"/>
                    </a:cubicBezTo>
                    <a:cubicBezTo>
                      <a:pt x="601089" y="399622"/>
                      <a:pt x="482392" y="497828"/>
                      <a:pt x="350909" y="693889"/>
                    </a:cubicBezTo>
                    <a:cubicBezTo>
                      <a:pt x="198327" y="921410"/>
                      <a:pt x="106664" y="1084667"/>
                      <a:pt x="85112" y="1167293"/>
                    </a:cubicBezTo>
                    <a:cubicBezTo>
                      <a:pt x="73968" y="1210016"/>
                      <a:pt x="53532" y="1272881"/>
                      <a:pt x="39700" y="1306993"/>
                    </a:cubicBezTo>
                    <a:cubicBezTo>
                      <a:pt x="25618" y="1341719"/>
                      <a:pt x="11058" y="1416520"/>
                      <a:pt x="6615" y="1476963"/>
                    </a:cubicBezTo>
                    <a:cubicBezTo>
                      <a:pt x="0" y="1566963"/>
                      <a:pt x="3227" y="1599552"/>
                      <a:pt x="26024" y="1672954"/>
                    </a:cubicBezTo>
                    <a:cubicBezTo>
                      <a:pt x="75144" y="1831112"/>
                      <a:pt x="258934" y="2138853"/>
                      <a:pt x="373564" y="2254881"/>
                    </a:cubicBezTo>
                    <a:cubicBezTo>
                      <a:pt x="518102" y="2401182"/>
                      <a:pt x="572430" y="2440576"/>
                      <a:pt x="660002" y="2462585"/>
                    </a:cubicBezTo>
                    <a:cubicBezTo>
                      <a:pt x="706672" y="2474314"/>
                      <a:pt x="797626" y="2503840"/>
                      <a:pt x="862122" y="2528200"/>
                    </a:cubicBezTo>
                    <a:cubicBezTo>
                      <a:pt x="965073" y="2567083"/>
                      <a:pt x="992842" y="2584779"/>
                      <a:pt x="1089599" y="2673161"/>
                    </a:cubicBezTo>
                    <a:cubicBezTo>
                      <a:pt x="1150215" y="2728531"/>
                      <a:pt x="1214603" y="2780294"/>
                      <a:pt x="1232683" y="2788190"/>
                    </a:cubicBezTo>
                    <a:cubicBezTo>
                      <a:pt x="1250763" y="2796086"/>
                      <a:pt x="1321998" y="2807898"/>
                      <a:pt x="1390982" y="2814440"/>
                    </a:cubicBezTo>
                    <a:cubicBezTo>
                      <a:pt x="1523058" y="2826963"/>
                      <a:pt x="1599696" y="2817041"/>
                      <a:pt x="1830706" y="2757505"/>
                    </a:cubicBezTo>
                    <a:cubicBezTo>
                      <a:pt x="2031153" y="2705846"/>
                      <a:pt x="2445175" y="2531375"/>
                      <a:pt x="2497370" y="2476569"/>
                    </a:cubicBezTo>
                    <a:cubicBezTo>
                      <a:pt x="2518372" y="2454516"/>
                      <a:pt x="2608456" y="2371082"/>
                      <a:pt x="2697556" y="2291160"/>
                    </a:cubicBezTo>
                    <a:cubicBezTo>
                      <a:pt x="2844522" y="2159333"/>
                      <a:pt x="2861788" y="2139268"/>
                      <a:pt x="2883612" y="2074931"/>
                    </a:cubicBezTo>
                    <a:cubicBezTo>
                      <a:pt x="2965500" y="1833530"/>
                      <a:pt x="3020691" y="1434223"/>
                      <a:pt x="3003124" y="1210263"/>
                    </a:cubicBezTo>
                    <a:lnTo>
                      <a:pt x="2995653" y="1115013"/>
                    </a:lnTo>
                    <a:lnTo>
                      <a:pt x="2898954" y="1022828"/>
                    </a:lnTo>
                    <a:cubicBezTo>
                      <a:pt x="2845770" y="972126"/>
                      <a:pt x="2763838" y="893292"/>
                      <a:pt x="2716882" y="847640"/>
                    </a:cubicBezTo>
                    <a:cubicBezTo>
                      <a:pt x="2654378" y="786871"/>
                      <a:pt x="2610152" y="756224"/>
                      <a:pt x="2551782" y="733230"/>
                    </a:cubicBezTo>
                    <a:cubicBezTo>
                      <a:pt x="2507933" y="715956"/>
                      <a:pt x="2459429" y="693350"/>
                      <a:pt x="2443995" y="682993"/>
                    </a:cubicBezTo>
                    <a:cubicBezTo>
                      <a:pt x="2428562" y="672637"/>
                      <a:pt x="2404542" y="664163"/>
                      <a:pt x="2390618" y="664163"/>
                    </a:cubicBezTo>
                    <a:cubicBezTo>
                      <a:pt x="2352267" y="664163"/>
                      <a:pt x="2289123" y="627102"/>
                      <a:pt x="2212717" y="559747"/>
                    </a:cubicBezTo>
                    <a:cubicBezTo>
                      <a:pt x="2174855" y="526371"/>
                      <a:pt x="2139548" y="499063"/>
                      <a:pt x="2134257" y="499063"/>
                    </a:cubicBezTo>
                    <a:cubicBezTo>
                      <a:pt x="2128966" y="499063"/>
                      <a:pt x="2092576" y="443342"/>
                      <a:pt x="2053390" y="375238"/>
                    </a:cubicBezTo>
                    <a:cubicBezTo>
                      <a:pt x="1933206" y="166358"/>
                      <a:pt x="1880116" y="100065"/>
                      <a:pt x="1802685" y="62181"/>
                    </a:cubicBezTo>
                    <a:cubicBezTo>
                      <a:pt x="1703514" y="13661"/>
                      <a:pt x="1582128" y="0"/>
                      <a:pt x="1456056" y="23170"/>
                    </a:cubicBezTo>
                    <a:close/>
                  </a:path>
                </a:pathLst>
              </a:custGeom>
              <a:gradFill>
                <a:gsLst>
                  <a:gs pos="0">
                    <a:srgbClr val="A69A8E"/>
                  </a:gs>
                  <a:gs pos="100000">
                    <a:srgbClr val="C0AE96"/>
                  </a:gs>
                  <a:gs pos="46000">
                    <a:srgbClr val="DAC29E"/>
                  </a:gs>
                </a:gsLst>
                <a:lin ang="30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endParaRPr>
              </a:p>
            </p:txBody>
          </p:sp>
          <p:sp>
            <p:nvSpPr>
              <p:cNvPr id="20" name="矩形: 圆角 19"/>
              <p:cNvSpPr/>
              <p:nvPr/>
            </p:nvSpPr>
            <p:spPr>
              <a:xfrm>
                <a:off x="5852373" y="3661783"/>
                <a:ext cx="3782171" cy="3942243"/>
              </a:xfrm>
              <a:prstGeom prst="roundRect">
                <a:avLst>
                  <a:gd name="adj" fmla="val 0"/>
                </a:avLst>
              </a:prstGeom>
              <a:blipFill dpi="0" rotWithShape="1">
                <a:blip r:embed="rId3">
                  <a:alphaModFix amt="20000"/>
                </a:blip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endParaRPr>
              </a:p>
            </p:txBody>
          </p:sp>
        </p:grpSp>
        <p:sp>
          <p:nvSpPr>
            <p:cNvPr id="15" name="椭圆 14"/>
            <p:cNvSpPr/>
            <p:nvPr/>
          </p:nvSpPr>
          <p:spPr>
            <a:xfrm>
              <a:off x="4931673" y="1375127"/>
              <a:ext cx="2328655" cy="2328655"/>
            </a:xfrm>
            <a:prstGeom prst="ellipse">
              <a:avLst/>
            </a:prstGeom>
            <a:solidFill>
              <a:srgbClr val="FFFFFF"/>
            </a:solidFill>
            <a:ln w="88900">
              <a:gradFill flip="none" rotWithShape="1">
                <a:gsLst>
                  <a:gs pos="0">
                    <a:srgbClr val="A69A8E"/>
                  </a:gs>
                  <a:gs pos="46000">
                    <a:srgbClr val="DAC29E"/>
                  </a:gs>
                </a:gsLst>
                <a:lin ang="3000000" scaled="0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5053808" y="1504560"/>
              <a:ext cx="2073229" cy="2073229"/>
            </a:xfrm>
            <a:prstGeom prst="ellipse">
              <a:avLst/>
            </a:prstGeom>
            <a:noFill/>
            <a:ln w="19050">
              <a:gradFill flip="none" rotWithShape="1">
                <a:gsLst>
                  <a:gs pos="0">
                    <a:srgbClr val="A69A8E">
                      <a:alpha val="46000"/>
                    </a:srgbClr>
                  </a:gs>
                  <a:gs pos="46000">
                    <a:srgbClr val="DAC29E">
                      <a:alpha val="57000"/>
                    </a:srgbClr>
                  </a:gs>
                </a:gsLst>
                <a:lin ang="3000000" scaled="0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5092183" y="1542135"/>
              <a:ext cx="1994637" cy="1994637"/>
            </a:xfrm>
            <a:prstGeom prst="ellipse">
              <a:avLst/>
            </a:prstGeom>
            <a:noFill/>
            <a:ln w="19050">
              <a:gradFill flip="none" rotWithShape="1">
                <a:gsLst>
                  <a:gs pos="0">
                    <a:srgbClr val="A69A8E">
                      <a:alpha val="25000"/>
                    </a:srgbClr>
                  </a:gs>
                  <a:gs pos="46000">
                    <a:srgbClr val="DAC29E">
                      <a:alpha val="19000"/>
                    </a:srgbClr>
                  </a:gs>
                </a:gsLst>
                <a:lin ang="3000000" scaled="0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: 圆角 8"/>
          <p:cNvSpPr/>
          <p:nvPr userDrawn="1"/>
        </p:nvSpPr>
        <p:spPr bwMode="auto">
          <a:xfrm>
            <a:off x="944880" y="807720"/>
            <a:ext cx="10302240" cy="5242560"/>
          </a:xfrm>
          <a:prstGeom prst="roundRect">
            <a:avLst>
              <a:gd name="adj" fmla="val 3876"/>
            </a:avLst>
          </a:prstGeom>
          <a:gradFill flip="none" rotWithShape="1">
            <a:gsLst>
              <a:gs pos="0">
                <a:srgbClr val="7A91C4"/>
              </a:gs>
              <a:gs pos="100000">
                <a:srgbClr val="3B5284"/>
              </a:gs>
            </a:gsLst>
            <a:lin ang="16200000" scaled="1"/>
            <a:tileRect/>
          </a:gradFill>
          <a:ln>
            <a:noFill/>
          </a:ln>
          <a:effectLst>
            <a:outerShdw blurRad="457200" dist="114300" sx="101000" sy="101000" algn="ctr" rotWithShape="0">
              <a:schemeClr val="tx2">
                <a:alpha val="2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矩形: 圆角 9"/>
          <p:cNvSpPr/>
          <p:nvPr userDrawn="1"/>
        </p:nvSpPr>
        <p:spPr bwMode="auto">
          <a:xfrm>
            <a:off x="685800" y="807720"/>
            <a:ext cx="10302240" cy="5242560"/>
          </a:xfrm>
          <a:prstGeom prst="roundRect">
            <a:avLst>
              <a:gd name="adj" fmla="val 3876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rcRect l="27261" r="30709" b="66920"/>
          <a:stretch>
            <a:fillRect/>
          </a:stretch>
        </p:blipFill>
        <p:spPr>
          <a:xfrm rot="5400000">
            <a:off x="-275492" y="275493"/>
            <a:ext cx="6858000" cy="6307015"/>
          </a:xfrm>
          <a:custGeom>
            <a:avLst/>
            <a:gdLst>
              <a:gd name="connsiteX0" fmla="*/ 0 w 6858000"/>
              <a:gd name="connsiteY0" fmla="*/ 6307015 h 6307015"/>
              <a:gd name="connsiteX1" fmla="*/ 0 w 6858000"/>
              <a:gd name="connsiteY1" fmla="*/ 0 h 6307015"/>
              <a:gd name="connsiteX2" fmla="*/ 6858000 w 6858000"/>
              <a:gd name="connsiteY2" fmla="*/ 0 h 6307015"/>
              <a:gd name="connsiteX3" fmla="*/ 6858000 w 6858000"/>
              <a:gd name="connsiteY3" fmla="*/ 6307015 h 6307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0" h="6307015">
                <a:moveTo>
                  <a:pt x="0" y="6307015"/>
                </a:moveTo>
                <a:lnTo>
                  <a:pt x="0" y="0"/>
                </a:lnTo>
                <a:lnTo>
                  <a:pt x="6858000" y="0"/>
                </a:lnTo>
                <a:lnTo>
                  <a:pt x="6858000" y="6307015"/>
                </a:lnTo>
                <a:close/>
              </a:path>
            </a:pathLst>
          </a:custGeom>
        </p:spPr>
      </p:pic>
      <p:sp>
        <p:nvSpPr>
          <p:cNvPr id="12" name="文本框 11"/>
          <p:cNvSpPr txBox="1"/>
          <p:nvPr userDrawn="1"/>
        </p:nvSpPr>
        <p:spPr>
          <a:xfrm>
            <a:off x="1013139" y="1543670"/>
            <a:ext cx="1313180" cy="188519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800" b="0" kern="1200" noProof="0" dirty="0">
                <a:gradFill flip="none" rotWithShape="1">
                  <a:gsLst>
                    <a:gs pos="24000">
                      <a:schemeClr val="accent1">
                        <a:lumMod val="54000"/>
                        <a:lumOff val="46000"/>
                      </a:schemeClr>
                    </a:gs>
                    <a:gs pos="46000">
                      <a:schemeClr val="accent5">
                        <a:lumMod val="78000"/>
                        <a:lumOff val="22000"/>
                      </a:schemeClr>
                    </a:gs>
                    <a:gs pos="100000">
                      <a:schemeClr val="accent2">
                        <a:lumMod val="60000"/>
                      </a:schemeClr>
                    </a:gs>
                    <a:gs pos="75000">
                      <a:schemeClr val="accent1">
                        <a:lumMod val="62000"/>
                        <a:lumOff val="38000"/>
                      </a:schemeClr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目</a:t>
            </a:r>
            <a:endParaRPr lang="zh-CN" altLang="en-US" sz="8800" b="0" kern="1200" dirty="0">
              <a:gradFill flip="none" rotWithShape="1">
                <a:gsLst>
                  <a:gs pos="24000">
                    <a:schemeClr val="accent1">
                      <a:lumMod val="54000"/>
                      <a:lumOff val="46000"/>
                    </a:schemeClr>
                  </a:gs>
                  <a:gs pos="46000">
                    <a:schemeClr val="accent5">
                      <a:lumMod val="78000"/>
                      <a:lumOff val="22000"/>
                    </a:schemeClr>
                  </a:gs>
                  <a:gs pos="100000">
                    <a:schemeClr val="accent2">
                      <a:lumMod val="60000"/>
                    </a:schemeClr>
                  </a:gs>
                  <a:gs pos="75000">
                    <a:schemeClr val="accent1">
                      <a:lumMod val="62000"/>
                      <a:lumOff val="38000"/>
                    </a:schemeClr>
                  </a:gs>
                </a:gsLst>
                <a:lin ang="54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文本框 12"/>
          <p:cNvSpPr txBox="1"/>
          <p:nvPr userDrawn="1"/>
        </p:nvSpPr>
        <p:spPr>
          <a:xfrm>
            <a:off x="1013139" y="3115512"/>
            <a:ext cx="1313180" cy="188519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800" b="0" kern="1200" noProof="0" dirty="0">
                <a:gradFill flip="none" rotWithShape="1">
                  <a:gsLst>
                    <a:gs pos="24000">
                      <a:schemeClr val="accent1">
                        <a:lumMod val="54000"/>
                        <a:lumOff val="46000"/>
                      </a:schemeClr>
                    </a:gs>
                    <a:gs pos="46000">
                      <a:schemeClr val="accent5">
                        <a:lumMod val="78000"/>
                        <a:lumOff val="22000"/>
                      </a:schemeClr>
                    </a:gs>
                    <a:gs pos="100000">
                      <a:schemeClr val="accent2">
                        <a:lumMod val="60000"/>
                      </a:schemeClr>
                    </a:gs>
                    <a:gs pos="75000">
                      <a:schemeClr val="accent1">
                        <a:lumMod val="62000"/>
                        <a:lumOff val="38000"/>
                      </a:schemeClr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录</a:t>
            </a:r>
            <a:endParaRPr lang="zh-CN" altLang="en-US" sz="8800" b="0" kern="1200" dirty="0">
              <a:gradFill flip="none" rotWithShape="1">
                <a:gsLst>
                  <a:gs pos="24000">
                    <a:schemeClr val="accent1">
                      <a:lumMod val="54000"/>
                      <a:lumOff val="46000"/>
                    </a:schemeClr>
                  </a:gs>
                  <a:gs pos="46000">
                    <a:schemeClr val="accent5">
                      <a:lumMod val="78000"/>
                      <a:lumOff val="22000"/>
                    </a:schemeClr>
                  </a:gs>
                  <a:gs pos="100000">
                    <a:schemeClr val="accent2">
                      <a:lumMod val="60000"/>
                    </a:schemeClr>
                  </a:gs>
                  <a:gs pos="75000">
                    <a:schemeClr val="accent1">
                      <a:lumMod val="62000"/>
                      <a:lumOff val="38000"/>
                    </a:schemeClr>
                  </a:gs>
                </a:gsLst>
                <a:lin ang="54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rcRect l="9995" r="9995"/>
          <a:stretch>
            <a:fillRect/>
          </a:stretch>
        </p:blipFill>
        <p:spPr>
          <a:xfrm>
            <a:off x="0" y="0"/>
            <a:ext cx="12192000" cy="5120640"/>
          </a:xfrm>
          <a:custGeom>
            <a:avLst/>
            <a:gdLst>
              <a:gd name="connsiteX0" fmla="*/ 0 w 12192000"/>
              <a:gd name="connsiteY0" fmla="*/ 0 h 5120640"/>
              <a:gd name="connsiteX1" fmla="*/ 12192000 w 12192000"/>
              <a:gd name="connsiteY1" fmla="*/ 0 h 5120640"/>
              <a:gd name="connsiteX2" fmla="*/ 12192000 w 12192000"/>
              <a:gd name="connsiteY2" fmla="*/ 5120640 h 5120640"/>
              <a:gd name="connsiteX3" fmla="*/ 0 w 12192000"/>
              <a:gd name="connsiteY3" fmla="*/ 5120640 h 5120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120640">
                <a:moveTo>
                  <a:pt x="0" y="0"/>
                </a:moveTo>
                <a:lnTo>
                  <a:pt x="12192000" y="0"/>
                </a:lnTo>
                <a:lnTo>
                  <a:pt x="12192000" y="5120640"/>
                </a:lnTo>
                <a:lnTo>
                  <a:pt x="0" y="5120640"/>
                </a:lnTo>
                <a:close/>
              </a:path>
            </a:pathLst>
          </a:custGeom>
        </p:spPr>
      </p:pic>
      <p:sp>
        <p:nvSpPr>
          <p:cNvPr id="12" name="矩形: 圆角 11"/>
          <p:cNvSpPr/>
          <p:nvPr userDrawn="1"/>
        </p:nvSpPr>
        <p:spPr bwMode="auto">
          <a:xfrm>
            <a:off x="944880" y="807720"/>
            <a:ext cx="10302240" cy="5242560"/>
          </a:xfrm>
          <a:prstGeom prst="roundRect">
            <a:avLst>
              <a:gd name="adj" fmla="val 3876"/>
            </a:avLst>
          </a:prstGeom>
          <a:gradFill flip="none" rotWithShape="1">
            <a:gsLst>
              <a:gs pos="0">
                <a:srgbClr val="7A91C4"/>
              </a:gs>
              <a:gs pos="100000">
                <a:srgbClr val="3B5284"/>
              </a:gs>
            </a:gsLst>
            <a:lin ang="16200000" scaled="1"/>
            <a:tileRect/>
          </a:gradFill>
          <a:ln>
            <a:noFill/>
          </a:ln>
          <a:effectLst>
            <a:outerShdw blurRad="457200" dist="114300" sx="101000" sy="101000" algn="ctr" rotWithShape="0">
              <a:schemeClr val="tx2">
                <a:alpha val="2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3" name="矩形: 圆角 12"/>
          <p:cNvSpPr/>
          <p:nvPr userDrawn="1"/>
        </p:nvSpPr>
        <p:spPr bwMode="auto">
          <a:xfrm>
            <a:off x="944880" y="1056640"/>
            <a:ext cx="10302240" cy="5242560"/>
          </a:xfrm>
          <a:prstGeom prst="roundRect">
            <a:avLst>
              <a:gd name="adj" fmla="val 3876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3"/>
          <a:srcRect l="10916" r="14364" b="66920"/>
          <a:stretch>
            <a:fillRect/>
          </a:stretch>
        </p:blipFill>
        <p:spPr>
          <a:xfrm>
            <a:off x="0" y="2788920"/>
            <a:ext cx="12192000" cy="4069080"/>
          </a:xfrm>
          <a:custGeom>
            <a:avLst/>
            <a:gdLst>
              <a:gd name="connsiteX0" fmla="*/ 0 w 12192000"/>
              <a:gd name="connsiteY0" fmla="*/ 0 h 4069080"/>
              <a:gd name="connsiteX1" fmla="*/ 12192000 w 12192000"/>
              <a:gd name="connsiteY1" fmla="*/ 0 h 4069080"/>
              <a:gd name="connsiteX2" fmla="*/ 12192000 w 12192000"/>
              <a:gd name="connsiteY2" fmla="*/ 4069080 h 4069080"/>
              <a:gd name="connsiteX3" fmla="*/ 0 w 12192000"/>
              <a:gd name="connsiteY3" fmla="*/ 4069080 h 4069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4069080">
                <a:moveTo>
                  <a:pt x="0" y="0"/>
                </a:moveTo>
                <a:lnTo>
                  <a:pt x="12192000" y="0"/>
                </a:lnTo>
                <a:lnTo>
                  <a:pt x="12192000" y="4069080"/>
                </a:lnTo>
                <a:lnTo>
                  <a:pt x="0" y="4069080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/>
        </p:nvGrpSpPr>
        <p:grpSpPr>
          <a:xfrm>
            <a:off x="497711" y="565111"/>
            <a:ext cx="11264016" cy="441887"/>
            <a:chOff x="497711" y="565111"/>
            <a:chExt cx="11264016" cy="441887"/>
          </a:xfrm>
        </p:grpSpPr>
        <p:grpSp>
          <p:nvGrpSpPr>
            <p:cNvPr id="13" name="组合 12"/>
            <p:cNvGrpSpPr/>
            <p:nvPr userDrawn="1"/>
          </p:nvGrpSpPr>
          <p:grpSpPr>
            <a:xfrm>
              <a:off x="497711" y="565111"/>
              <a:ext cx="11227443" cy="441887"/>
              <a:chOff x="497711" y="565111"/>
              <a:chExt cx="11227443" cy="441887"/>
            </a:xfrm>
          </p:grpSpPr>
          <p:sp>
            <p:nvSpPr>
              <p:cNvPr id="15" name="任意多边形: 形状 14"/>
              <p:cNvSpPr/>
              <p:nvPr/>
            </p:nvSpPr>
            <p:spPr>
              <a:xfrm>
                <a:off x="497711" y="821803"/>
                <a:ext cx="11227443" cy="185195"/>
              </a:xfrm>
              <a:custGeom>
                <a:avLst/>
                <a:gdLst>
                  <a:gd name="connsiteX0" fmla="*/ 0 w 11227443"/>
                  <a:gd name="connsiteY0" fmla="*/ 185195 h 185195"/>
                  <a:gd name="connsiteX1" fmla="*/ 11042248 w 11227443"/>
                  <a:gd name="connsiteY1" fmla="*/ 185195 h 185195"/>
                  <a:gd name="connsiteX2" fmla="*/ 11227443 w 11227443"/>
                  <a:gd name="connsiteY2" fmla="*/ 0 h 185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227443" h="185195">
                    <a:moveTo>
                      <a:pt x="0" y="185195"/>
                    </a:moveTo>
                    <a:lnTo>
                      <a:pt x="11042248" y="185195"/>
                    </a:lnTo>
                    <a:lnTo>
                      <a:pt x="11227443" y="0"/>
                    </a:lnTo>
                  </a:path>
                </a:pathLst>
              </a:custGeom>
              <a:noFill/>
              <a:ln w="6350">
                <a:solidFill>
                  <a:srgbClr val="536F8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6" name="椭圆 15"/>
              <p:cNvSpPr/>
              <p:nvPr/>
            </p:nvSpPr>
            <p:spPr bwMode="auto">
              <a:xfrm>
                <a:off x="497711" y="565111"/>
                <a:ext cx="298017" cy="298017"/>
              </a:xfrm>
              <a:prstGeom prst="ellipse">
                <a:avLst/>
              </a:prstGeom>
              <a:gradFill flip="none" rotWithShape="1">
                <a:gsLst>
                  <a:gs pos="0">
                    <a:srgbClr val="BCA880"/>
                  </a:gs>
                  <a:gs pos="52000">
                    <a:srgbClr val="E4D2B7"/>
                  </a:gs>
                </a:gsLst>
                <a:lin ang="13500000" scaled="1"/>
                <a:tileRect/>
              </a:gradFill>
              <a:ln w="9525">
                <a:noFill/>
                <a:round/>
              </a:ln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pPr algn="l"/>
                <a:endPara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 bwMode="auto">
              <a:xfrm>
                <a:off x="703554" y="753361"/>
                <a:ext cx="127129" cy="127129"/>
              </a:xfrm>
              <a:prstGeom prst="ellipse">
                <a:avLst/>
              </a:prstGeom>
              <a:gradFill>
                <a:gsLst>
                  <a:gs pos="0">
                    <a:srgbClr val="7A91C4"/>
                  </a:gs>
                  <a:gs pos="100000">
                    <a:srgbClr val="3B5284"/>
                  </a:gs>
                </a:gsLst>
                <a:lin ang="0" scaled="1"/>
              </a:gradFill>
              <a:ln w="57150" cap="rnd">
                <a:noFill/>
                <a:prstDash val="solid"/>
                <a:round/>
              </a:ln>
              <a:effectLst>
                <a:outerShdw blurRad="76200" dist="50800" dir="5400000" algn="ctr" rotWithShape="0">
                  <a:schemeClr val="accent5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25000" lnSpcReduction="20000"/>
              </a:bodyPr>
              <a:lstStyle/>
              <a:p>
                <a:pPr algn="ctr" defTabSz="913765"/>
                <a:endParaRPr lang="zh-CN" altLang="en-US" sz="2000" b="1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sp>
          <p:nvSpPr>
            <p:cNvPr id="14" name="椭圆 13"/>
            <p:cNvSpPr/>
            <p:nvPr userDrawn="1"/>
          </p:nvSpPr>
          <p:spPr>
            <a:xfrm>
              <a:off x="11716008" y="782595"/>
              <a:ext cx="45719" cy="45719"/>
            </a:xfrm>
            <a:prstGeom prst="ellipse">
              <a:avLst/>
            </a:prstGeom>
            <a:noFill/>
            <a:ln w="6350">
              <a:solidFill>
                <a:srgbClr val="536F8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容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_3Column_Re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形状&#10;&#10;描述已自动生成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文本占位符 2"/>
          <p:cNvSpPr>
            <a:spLocks noGrp="1"/>
          </p:cNvSpPr>
          <p:nvPr>
            <p:ph type="body" sz="quarter" idx="11" hasCustomPrompt="1"/>
          </p:nvPr>
        </p:nvSpPr>
        <p:spPr>
          <a:xfrm>
            <a:off x="440603" y="182445"/>
            <a:ext cx="1657138" cy="28725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1100" b="0" i="0" baseline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charset="0"/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9" name="文本占位符 2"/>
          <p:cNvSpPr>
            <a:spLocks noGrp="1"/>
          </p:cNvSpPr>
          <p:nvPr>
            <p:ph type="body" sz="quarter" idx="13" hasCustomPrompt="1"/>
          </p:nvPr>
        </p:nvSpPr>
        <p:spPr>
          <a:xfrm>
            <a:off x="4153012" y="759876"/>
            <a:ext cx="7074345" cy="5399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None/>
              <a:defRPr sz="1200" b="0" i="0" baseline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10" name="文本占位符 2"/>
          <p:cNvSpPr>
            <a:spLocks noGrp="1"/>
          </p:cNvSpPr>
          <p:nvPr>
            <p:ph type="body" sz="quarter" idx="14" hasCustomPrompt="1"/>
          </p:nvPr>
        </p:nvSpPr>
        <p:spPr>
          <a:xfrm>
            <a:off x="4153012" y="182445"/>
            <a:ext cx="2259871" cy="28725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1100" b="0" i="0" baseline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charset="0"/>
              </a:defRPr>
            </a:lvl1pPr>
          </a:lstStyle>
          <a:p>
            <a:pPr lvl="0"/>
            <a:endParaRPr kumimoji="1" lang="zh-CN" altLang="en-US"/>
          </a:p>
        </p:txBody>
      </p:sp>
      <p:sp>
        <p:nvSpPr>
          <p:cNvPr id="11" name="文本占位符 2"/>
          <p:cNvSpPr>
            <a:spLocks noGrp="1"/>
          </p:cNvSpPr>
          <p:nvPr>
            <p:ph type="body" sz="quarter" idx="10" hasCustomPrompt="1"/>
          </p:nvPr>
        </p:nvSpPr>
        <p:spPr>
          <a:xfrm>
            <a:off x="440603" y="759873"/>
            <a:ext cx="1657138" cy="440267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865" b="0" i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1" lang="zh-CN" altLang="en-US"/>
          </a:p>
        </p:txBody>
      </p:sp>
      <p:sp>
        <p:nvSpPr>
          <p:cNvPr id="6" name="文本占位符 2"/>
          <p:cNvSpPr>
            <a:spLocks noGrp="1"/>
          </p:cNvSpPr>
          <p:nvPr>
            <p:ph type="body" sz="quarter" idx="15" hasCustomPrompt="1"/>
          </p:nvPr>
        </p:nvSpPr>
        <p:spPr>
          <a:xfrm>
            <a:off x="440603" y="1490309"/>
            <a:ext cx="1657138" cy="460781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None/>
              <a:defRPr sz="1100" b="0" i="0" baseline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charset="0"/>
              </a:defRPr>
            </a:lvl1pPr>
          </a:lstStyle>
          <a:p>
            <a:pPr lvl="0"/>
            <a:endParaRPr kumimoji="1" lang="zh-CN" altLang="en-US"/>
          </a:p>
        </p:txBody>
      </p:sp>
      <p:sp>
        <p:nvSpPr>
          <p:cNvPr id="8" name="文本占位符 2"/>
          <p:cNvSpPr>
            <a:spLocks noGrp="1"/>
          </p:cNvSpPr>
          <p:nvPr>
            <p:ph type="body" sz="quarter" idx="16" hasCustomPrompt="1"/>
          </p:nvPr>
        </p:nvSpPr>
        <p:spPr>
          <a:xfrm>
            <a:off x="2377999" y="182445"/>
            <a:ext cx="1494754" cy="28725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1100" b="0" i="0" baseline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charset="0"/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14" name="文本占位符 2"/>
          <p:cNvSpPr>
            <a:spLocks noGrp="1"/>
          </p:cNvSpPr>
          <p:nvPr>
            <p:ph type="body" sz="quarter" idx="17" hasCustomPrompt="1"/>
          </p:nvPr>
        </p:nvSpPr>
        <p:spPr>
          <a:xfrm>
            <a:off x="2378000" y="759876"/>
            <a:ext cx="1494754" cy="5399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None/>
              <a:defRPr sz="1200" b="0" i="0" baseline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defRPr>
            </a:lvl1pPr>
          </a:lstStyle>
          <a:p>
            <a:pPr lvl="0"/>
            <a:endParaRPr kumimoji="1"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4.xml"/><Relationship Id="rId2" Type="http://schemas.openxmlformats.org/officeDocument/2006/relationships/tags" Target="../tags/tag6.xml"/><Relationship Id="rId1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4.xml"/><Relationship Id="rId3" Type="http://schemas.openxmlformats.org/officeDocument/2006/relationships/tags" Target="../tags/tag7.xml"/><Relationship Id="rId2" Type="http://schemas.openxmlformats.org/officeDocument/2006/relationships/image" Target="../media/image6.png"/><Relationship Id="rId1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4.xml"/><Relationship Id="rId2" Type="http://schemas.openxmlformats.org/officeDocument/2006/relationships/tags" Target="../tags/tag8.xml"/><Relationship Id="rId1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4.xml"/><Relationship Id="rId3" Type="http://schemas.openxmlformats.org/officeDocument/2006/relationships/tags" Target="../tags/tag9.xml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4.xml"/><Relationship Id="rId2" Type="http://schemas.openxmlformats.org/officeDocument/2006/relationships/tags" Target="../tags/tag10.xml"/><Relationship Id="rId1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4.xml"/><Relationship Id="rId3" Type="http://schemas.openxmlformats.org/officeDocument/2006/relationships/tags" Target="../tags/tag11.xml"/><Relationship Id="rId2" Type="http://schemas.openxmlformats.org/officeDocument/2006/relationships/image" Target="../media/image6.png"/><Relationship Id="rId1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4.xml"/><Relationship Id="rId2" Type="http://schemas.openxmlformats.org/officeDocument/2006/relationships/tags" Target="../tags/tag1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4.xml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4.xml"/><Relationship Id="rId2" Type="http://schemas.openxmlformats.org/officeDocument/2006/relationships/tags" Target="../tags/tag3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4.xml"/><Relationship Id="rId4" Type="http://schemas.openxmlformats.org/officeDocument/2006/relationships/image" Target="../media/image6.png"/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chart" Target="../charts/char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4.xml"/><Relationship Id="rId3" Type="http://schemas.openxmlformats.org/officeDocument/2006/relationships/tags" Target="../tags/tag5.xml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公2"/>
          <p:cNvSpPr txBox="1">
            <a:spLocks noChangeArrowheads="1"/>
          </p:cNvSpPr>
          <p:nvPr/>
        </p:nvSpPr>
        <p:spPr bwMode="auto">
          <a:xfrm>
            <a:off x="4104994" y="3742552"/>
            <a:ext cx="2097360" cy="347980"/>
          </a:xfrm>
          <a:prstGeom prst="rect">
            <a:avLst/>
          </a:prstGeom>
          <a:noFill/>
          <a:ln>
            <a:noFill/>
          </a:ln>
        </p:spPr>
        <p:txBody>
          <a:bodyPr wrap="square" lIns="91372" tIns="45684" rIns="91372" bIns="45684">
            <a:spAutoFit/>
          </a:bodyPr>
          <a:lstStyle>
            <a:defPPr>
              <a:defRPr lang="zh-CN"/>
            </a:defPPr>
            <a:lvl1pPr marR="0" lvl="0" indent="0" algn="di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400" spc="100">
                <a:solidFill>
                  <a:schemeClr val="accent1">
                    <a:lumMod val="60000"/>
                    <a:lumOff val="4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742950" indent="-285750">
              <a:defRPr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dirty="0"/>
              <a:t>汇报</a:t>
            </a:r>
            <a:r>
              <a:rPr lang="zh-CN" altLang="en-US"/>
              <a:t>人：</a:t>
            </a:r>
            <a:r>
              <a:rPr lang="en-US" altLang="zh-CN" dirty="0" err="1"/>
              <a:t>XXX</a:t>
            </a:r>
            <a:endParaRPr lang="zh-CN" altLang="en-US" dirty="0"/>
          </a:p>
        </p:txBody>
      </p:sp>
      <p:sp>
        <p:nvSpPr>
          <p:cNvPr id="24" name="公1"/>
          <p:cNvSpPr txBox="1">
            <a:spLocks noChangeArrowheads="1"/>
          </p:cNvSpPr>
          <p:nvPr/>
        </p:nvSpPr>
        <p:spPr bwMode="auto">
          <a:xfrm>
            <a:off x="6417115" y="3743290"/>
            <a:ext cx="1669891" cy="328863"/>
          </a:xfrm>
          <a:prstGeom prst="rect">
            <a:avLst/>
          </a:prstGeom>
          <a:noFill/>
          <a:ln>
            <a:noFill/>
          </a:ln>
        </p:spPr>
        <p:txBody>
          <a:bodyPr wrap="square" lIns="91372" tIns="45684" rIns="91372" bIns="45684">
            <a:spAutoFit/>
          </a:bodyPr>
          <a:lstStyle>
            <a:lvl1pPr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di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spc="100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时间：</a:t>
            </a:r>
            <a:r>
              <a:rPr kumimoji="0" lang="en-US" altLang="zh-CN" sz="1400" b="0" i="0" u="none" strike="noStrike" kern="1200" cap="none" spc="100" normalizeH="0" baseline="0" noProof="0" dirty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20XX/02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530626" y="1511205"/>
            <a:ext cx="9130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algn="dist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8000" dirty="0">
                <a:gradFill flip="none" rotWithShape="1">
                  <a:gsLst>
                    <a:gs pos="24000">
                      <a:schemeClr val="accent1">
                        <a:lumMod val="54000"/>
                        <a:lumOff val="46000"/>
                      </a:schemeClr>
                    </a:gs>
                    <a:gs pos="46000">
                      <a:schemeClr val="accent5">
                        <a:lumMod val="78000"/>
                        <a:lumOff val="22000"/>
                      </a:schemeClr>
                    </a:gs>
                    <a:gs pos="100000">
                      <a:schemeClr val="accent2">
                        <a:lumMod val="60000"/>
                      </a:schemeClr>
                    </a:gs>
                    <a:gs pos="75000">
                      <a:schemeClr val="accent1">
                        <a:lumMod val="62000"/>
                        <a:lumOff val="38000"/>
                      </a:schemeClr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虎年工作计划模板</a:t>
            </a:r>
            <a:endParaRPr lang="zh-CN" altLang="en-US" sz="8000" dirty="0">
              <a:gradFill flip="none" rotWithShape="1">
                <a:gsLst>
                  <a:gs pos="24000">
                    <a:schemeClr val="accent1">
                      <a:lumMod val="54000"/>
                      <a:lumOff val="46000"/>
                    </a:schemeClr>
                  </a:gs>
                  <a:gs pos="46000">
                    <a:schemeClr val="accent5">
                      <a:lumMod val="78000"/>
                      <a:lumOff val="22000"/>
                    </a:schemeClr>
                  </a:gs>
                  <a:gs pos="100000">
                    <a:schemeClr val="accent2">
                      <a:lumMod val="60000"/>
                    </a:schemeClr>
                  </a:gs>
                  <a:gs pos="75000">
                    <a:schemeClr val="accent1">
                      <a:lumMod val="62000"/>
                      <a:lumOff val="38000"/>
                    </a:schemeClr>
                  </a:gs>
                </a:gsLst>
                <a:lin ang="54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530626" y="2834644"/>
            <a:ext cx="9130748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>
                <a:gradFill flip="none" rotWithShape="1">
                  <a:gsLst>
                    <a:gs pos="24000">
                      <a:schemeClr val="accent1">
                        <a:lumMod val="70000"/>
                        <a:lumOff val="30000"/>
                      </a:schemeClr>
                    </a:gs>
                    <a:gs pos="53000">
                      <a:schemeClr val="accent5">
                        <a:lumMod val="78000"/>
                        <a:lumOff val="22000"/>
                      </a:schemeClr>
                    </a:gs>
                    <a:gs pos="100000">
                      <a:schemeClr val="accent2">
                        <a:lumMod val="63000"/>
                      </a:schemeClr>
                    </a:gs>
                    <a:gs pos="80000">
                      <a:schemeClr val="accent1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NEW YEAR'S RESOLUTIONS TEMPLATES</a:t>
            </a:r>
            <a:endParaRPr lang="en-US" altLang="zh-CN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9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7887" y="1951240"/>
            <a:ext cx="5927580" cy="3951720"/>
          </a:xfrm>
          <a:prstGeom prst="rect">
            <a:avLst/>
          </a:prstGeom>
          <a:solidFill>
            <a:srgbClr val="364C7D"/>
          </a:solidFill>
          <a:ln w="50800"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81000">
                  <a:schemeClr val="accent1"/>
                </a:gs>
              </a:gsLst>
              <a:lin ang="2700000" scaled="1"/>
              <a:tileRect/>
            </a:gradFill>
          </a:ln>
          <a:effectLst>
            <a:outerShdw blurRad="444500" dist="38100" sx="101000" sy="101000" algn="l" rotWithShape="0">
              <a:srgbClr val="405A93">
                <a:alpha val="18000"/>
              </a:srgbClr>
            </a:outerShdw>
          </a:effectLst>
        </p:spPr>
      </p:pic>
      <p:grpSp>
        <p:nvGrpSpPr>
          <p:cNvPr id="38" name="组合 37"/>
          <p:cNvGrpSpPr/>
          <p:nvPr/>
        </p:nvGrpSpPr>
        <p:grpSpPr>
          <a:xfrm flipV="1">
            <a:off x="8820853" y="5831250"/>
            <a:ext cx="4008361" cy="1496053"/>
            <a:chOff x="8596470" y="3670956"/>
            <a:chExt cx="4008361" cy="1496053"/>
          </a:xfrm>
        </p:grpSpPr>
        <p:sp>
          <p:nvSpPr>
            <p:cNvPr id="39" name="直角三角形 38"/>
            <p:cNvSpPr/>
            <p:nvPr/>
          </p:nvSpPr>
          <p:spPr>
            <a:xfrm flipH="1" flipV="1">
              <a:off x="8596470" y="3988079"/>
              <a:ext cx="4008360" cy="1178930"/>
            </a:xfrm>
            <a:prstGeom prst="rtTriangle">
              <a:avLst/>
            </a:prstGeom>
            <a:solidFill>
              <a:srgbClr val="364C7D"/>
            </a:solidFill>
            <a:ln w="88900">
              <a:gradFill flip="none" rotWithShape="1">
                <a:gsLst>
                  <a:gs pos="0">
                    <a:srgbClr val="A69A8E"/>
                  </a:gs>
                  <a:gs pos="46000">
                    <a:srgbClr val="DAC29E"/>
                  </a:gs>
                </a:gsLst>
                <a:lin ang="3000000" scaled="0"/>
                <a:tileRect/>
              </a:gradFill>
            </a:ln>
            <a:effectLst>
              <a:outerShdw blurRad="444500" dist="38100" sx="103000" sy="103000" algn="l" rotWithShape="0">
                <a:srgbClr val="405A93">
                  <a:alpha val="3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0" name="直角三角形 39"/>
            <p:cNvSpPr/>
            <p:nvPr/>
          </p:nvSpPr>
          <p:spPr>
            <a:xfrm flipH="1" flipV="1">
              <a:off x="9103411" y="3670956"/>
              <a:ext cx="3501420" cy="1178930"/>
            </a:xfrm>
            <a:prstGeom prst="rtTriangle">
              <a:avLst/>
            </a:prstGeom>
            <a:solidFill>
              <a:srgbClr val="364C7D"/>
            </a:solidFill>
            <a:ln w="88900">
              <a:gradFill flip="none" rotWithShape="1">
                <a:gsLst>
                  <a:gs pos="0">
                    <a:srgbClr val="A69A8E"/>
                  </a:gs>
                  <a:gs pos="46000">
                    <a:srgbClr val="DAC29E"/>
                  </a:gs>
                </a:gsLst>
                <a:lin ang="3000000" scaled="0"/>
                <a:tileRect/>
              </a:gradFill>
            </a:ln>
            <a:effectLst>
              <a:outerShdw blurRad="444500" dist="38100" sx="103000" sy="103000" algn="l" rotWithShape="0">
                <a:srgbClr val="405A93">
                  <a:alpha val="3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sp>
        <p:nvSpPr>
          <p:cNvPr id="2" name="圆: 空心 1"/>
          <p:cNvSpPr/>
          <p:nvPr/>
        </p:nvSpPr>
        <p:spPr bwMode="auto">
          <a:xfrm>
            <a:off x="830683" y="1897626"/>
            <a:ext cx="1016000" cy="1016000"/>
          </a:xfrm>
          <a:prstGeom prst="donut">
            <a:avLst>
              <a:gd name="adj" fmla="val 7289"/>
            </a:avLst>
          </a:prstGeom>
          <a:gradFill flip="none" rotWithShape="1">
            <a:gsLst>
              <a:gs pos="0">
                <a:srgbClr val="BCA880"/>
              </a:gs>
              <a:gs pos="52000">
                <a:srgbClr val="E4D2B7"/>
              </a:gs>
            </a:gsLst>
            <a:lin ang="13500000" scaled="1"/>
            <a:tileRect/>
          </a:gradFill>
          <a:ln w="9525">
            <a:noFill/>
            <a:round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l"/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1" name="íṧḻíḋê"/>
          <p:cNvSpPr txBox="1"/>
          <p:nvPr/>
        </p:nvSpPr>
        <p:spPr>
          <a:xfrm flipH="1">
            <a:off x="2002368" y="1911103"/>
            <a:ext cx="1245711" cy="442674"/>
          </a:xfrm>
          <a:prstGeom prst="round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 b="1" i="1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60000">
                      <a:schemeClr val="accent1"/>
                    </a:gs>
                  </a:gsLst>
                  <a:lin ang="2700000" scaled="0"/>
                </a:gradFill>
                <a:effectLst>
                  <a:outerShdw blurRad="76200" dist="50800" dir="5400000" algn="ctr" rotWithShape="0">
                    <a:schemeClr val="accent1">
                      <a:alpha val="20000"/>
                    </a:schemeClr>
                  </a:outerShdw>
                </a:effectLst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i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成交计划</a:t>
            </a:r>
            <a:endParaRPr lang="zh-CN" altLang="en-US" sz="2000" i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í$ļîḋê"/>
          <p:cNvSpPr/>
          <p:nvPr/>
        </p:nvSpPr>
        <p:spPr>
          <a:xfrm flipH="1">
            <a:off x="2002368" y="2283916"/>
            <a:ext cx="2864272" cy="668588"/>
          </a:xfrm>
          <a:prstGeom prst="rect">
            <a:avLst/>
          </a:prstGeom>
          <a:ln>
            <a:noFill/>
          </a:ln>
        </p:spPr>
        <p:txBody>
          <a:bodyPr wrap="square" lIns="91440" tIns="45720" rIns="91440" bIns="45720" anchor="t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>
                <a:solidFill>
                  <a:schemeClr val="tx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在此输入相关说明，输入文字时可以直接复制，粘贴时请选择右键只保留文本。</a:t>
            </a:r>
            <a:endParaRPr lang="zh-CN" altLang="en-US" sz="1200" dirty="0">
              <a:solidFill>
                <a:schemeClr val="tx2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3" name="Freeform 32"/>
          <p:cNvSpPr>
            <a:spLocks noEditPoints="1"/>
          </p:cNvSpPr>
          <p:nvPr/>
        </p:nvSpPr>
        <p:spPr bwMode="auto">
          <a:xfrm>
            <a:off x="1060540" y="2130354"/>
            <a:ext cx="556286" cy="550545"/>
          </a:xfrm>
          <a:custGeom>
            <a:avLst/>
            <a:gdLst>
              <a:gd name="T0" fmla="*/ 2709 w 7873"/>
              <a:gd name="T1" fmla="*/ 1592 h 7791"/>
              <a:gd name="T2" fmla="*/ 5329 w 7873"/>
              <a:gd name="T3" fmla="*/ 1624 h 7791"/>
              <a:gd name="T4" fmla="*/ 5782 w 7873"/>
              <a:gd name="T5" fmla="*/ 969 h 7791"/>
              <a:gd name="T6" fmla="*/ 5477 w 7873"/>
              <a:gd name="T7" fmla="*/ 432 h 7791"/>
              <a:gd name="T8" fmla="*/ 4004 w 7873"/>
              <a:gd name="T9" fmla="*/ 13 h 7791"/>
              <a:gd name="T10" fmla="*/ 2709 w 7873"/>
              <a:gd name="T11" fmla="*/ 368 h 7791"/>
              <a:gd name="T12" fmla="*/ 2352 w 7873"/>
              <a:gd name="T13" fmla="*/ 840 h 7791"/>
              <a:gd name="T14" fmla="*/ 2709 w 7873"/>
              <a:gd name="T15" fmla="*/ 1592 h 7791"/>
              <a:gd name="T16" fmla="*/ 2699 w 7873"/>
              <a:gd name="T17" fmla="*/ 2258 h 7791"/>
              <a:gd name="T18" fmla="*/ 3046 w 7873"/>
              <a:gd name="T19" fmla="*/ 2376 h 7791"/>
              <a:gd name="T20" fmla="*/ 3351 w 7873"/>
              <a:gd name="T21" fmla="*/ 2537 h 7791"/>
              <a:gd name="T22" fmla="*/ 4656 w 7873"/>
              <a:gd name="T23" fmla="*/ 2570 h 7791"/>
              <a:gd name="T24" fmla="*/ 5624 w 7873"/>
              <a:gd name="T25" fmla="*/ 2076 h 7791"/>
              <a:gd name="T26" fmla="*/ 5782 w 7873"/>
              <a:gd name="T27" fmla="*/ 1335 h 7791"/>
              <a:gd name="T28" fmla="*/ 5698 w 7873"/>
              <a:gd name="T29" fmla="*/ 1592 h 7791"/>
              <a:gd name="T30" fmla="*/ 2331 w 7873"/>
              <a:gd name="T31" fmla="*/ 1335 h 7791"/>
              <a:gd name="T32" fmla="*/ 2699 w 7873"/>
              <a:gd name="T33" fmla="*/ 2258 h 7791"/>
              <a:gd name="T34" fmla="*/ 3730 w 7873"/>
              <a:gd name="T35" fmla="*/ 2903 h 7791"/>
              <a:gd name="T36" fmla="*/ 3888 w 7873"/>
              <a:gd name="T37" fmla="*/ 3300 h 7791"/>
              <a:gd name="T38" fmla="*/ 4414 w 7873"/>
              <a:gd name="T39" fmla="*/ 3128 h 7791"/>
              <a:gd name="T40" fmla="*/ 5519 w 7873"/>
              <a:gd name="T41" fmla="*/ 2849 h 7791"/>
              <a:gd name="T42" fmla="*/ 5782 w 7873"/>
              <a:gd name="T43" fmla="*/ 2011 h 7791"/>
              <a:gd name="T44" fmla="*/ 5761 w 7873"/>
              <a:gd name="T45" fmla="*/ 2140 h 7791"/>
              <a:gd name="T46" fmla="*/ 3730 w 7873"/>
              <a:gd name="T47" fmla="*/ 2903 h 7791"/>
              <a:gd name="T48" fmla="*/ 3330 w 7873"/>
              <a:gd name="T49" fmla="*/ 2967 h 7791"/>
              <a:gd name="T50" fmla="*/ 1752 w 7873"/>
              <a:gd name="T51" fmla="*/ 2494 h 7791"/>
              <a:gd name="T52" fmla="*/ 742 w 7873"/>
              <a:gd name="T53" fmla="*/ 2709 h 7791"/>
              <a:gd name="T54" fmla="*/ 152 w 7873"/>
              <a:gd name="T55" fmla="*/ 3644 h 7791"/>
              <a:gd name="T56" fmla="*/ 1815 w 7873"/>
              <a:gd name="T57" fmla="*/ 4428 h 7791"/>
              <a:gd name="T58" fmla="*/ 3530 w 7873"/>
              <a:gd name="T59" fmla="*/ 3687 h 7791"/>
              <a:gd name="T60" fmla="*/ 3330 w 7873"/>
              <a:gd name="T61" fmla="*/ 2967 h 7791"/>
              <a:gd name="T62" fmla="*/ 3236 w 7873"/>
              <a:gd name="T63" fmla="*/ 4267 h 7791"/>
              <a:gd name="T64" fmla="*/ 100 w 7873"/>
              <a:gd name="T65" fmla="*/ 3837 h 7791"/>
              <a:gd name="T66" fmla="*/ 289 w 7873"/>
              <a:gd name="T67" fmla="*/ 4567 h 7791"/>
              <a:gd name="T68" fmla="*/ 3036 w 7873"/>
              <a:gd name="T69" fmla="*/ 4825 h 7791"/>
              <a:gd name="T70" fmla="*/ 3288 w 7873"/>
              <a:gd name="T71" fmla="*/ 4234 h 7791"/>
              <a:gd name="T72" fmla="*/ 3236 w 7873"/>
              <a:gd name="T73" fmla="*/ 4267 h 7791"/>
              <a:gd name="T74" fmla="*/ 7676 w 7873"/>
              <a:gd name="T75" fmla="*/ 4686 h 7791"/>
              <a:gd name="T76" fmla="*/ 5708 w 7873"/>
              <a:gd name="T77" fmla="*/ 3407 h 7791"/>
              <a:gd name="T78" fmla="*/ 4193 w 7873"/>
              <a:gd name="T79" fmla="*/ 4063 h 7791"/>
              <a:gd name="T80" fmla="*/ 3572 w 7873"/>
              <a:gd name="T81" fmla="*/ 5620 h 7791"/>
              <a:gd name="T82" fmla="*/ 4214 w 7873"/>
              <a:gd name="T83" fmla="*/ 7145 h 7791"/>
              <a:gd name="T84" fmla="*/ 5740 w 7873"/>
              <a:gd name="T85" fmla="*/ 7779 h 7791"/>
              <a:gd name="T86" fmla="*/ 7245 w 7873"/>
              <a:gd name="T87" fmla="*/ 7134 h 7791"/>
              <a:gd name="T88" fmla="*/ 7866 w 7873"/>
              <a:gd name="T89" fmla="*/ 5577 h 7791"/>
              <a:gd name="T90" fmla="*/ 7676 w 7873"/>
              <a:gd name="T91" fmla="*/ 4686 h 7791"/>
              <a:gd name="T92" fmla="*/ 5719 w 7873"/>
              <a:gd name="T93" fmla="*/ 6286 h 7791"/>
              <a:gd name="T94" fmla="*/ 4267 w 7873"/>
              <a:gd name="T95" fmla="*/ 5953 h 7791"/>
              <a:gd name="T96" fmla="*/ 4330 w 7873"/>
              <a:gd name="T97" fmla="*/ 5556 h 7791"/>
              <a:gd name="T98" fmla="*/ 5603 w 7873"/>
              <a:gd name="T99" fmla="*/ 5867 h 7791"/>
              <a:gd name="T100" fmla="*/ 6908 w 7873"/>
              <a:gd name="T101" fmla="*/ 3977 h 7791"/>
              <a:gd name="T102" fmla="*/ 7255 w 7873"/>
              <a:gd name="T103" fmla="*/ 4535 h 7791"/>
              <a:gd name="T104" fmla="*/ 5719 w 7873"/>
              <a:gd name="T105" fmla="*/ 6286 h 7791"/>
              <a:gd name="T106" fmla="*/ 121 w 7873"/>
              <a:gd name="T107" fmla="*/ 4492 h 7791"/>
              <a:gd name="T108" fmla="*/ 152 w 7873"/>
              <a:gd name="T109" fmla="*/ 5008 h 7791"/>
              <a:gd name="T110" fmla="*/ 1310 w 7873"/>
              <a:gd name="T111" fmla="*/ 5738 h 7791"/>
              <a:gd name="T112" fmla="*/ 2930 w 7873"/>
              <a:gd name="T113" fmla="*/ 5566 h 7791"/>
              <a:gd name="T114" fmla="*/ 2962 w 7873"/>
              <a:gd name="T115" fmla="*/ 5169 h 7791"/>
              <a:gd name="T116" fmla="*/ 121 w 7873"/>
              <a:gd name="T117" fmla="*/ 4492 h 77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873" h="7791">
                <a:moveTo>
                  <a:pt x="2709" y="1592"/>
                </a:moveTo>
                <a:cubicBezTo>
                  <a:pt x="3377" y="2060"/>
                  <a:pt x="4681" y="2036"/>
                  <a:pt x="5329" y="1624"/>
                </a:cubicBezTo>
                <a:cubicBezTo>
                  <a:pt x="5545" y="1487"/>
                  <a:pt x="5785" y="1286"/>
                  <a:pt x="5782" y="969"/>
                </a:cubicBezTo>
                <a:cubicBezTo>
                  <a:pt x="5780" y="712"/>
                  <a:pt x="5610" y="541"/>
                  <a:pt x="5477" y="432"/>
                </a:cubicBezTo>
                <a:cubicBezTo>
                  <a:pt x="5134" y="153"/>
                  <a:pt x="4575" y="0"/>
                  <a:pt x="4004" y="13"/>
                </a:cubicBezTo>
                <a:cubicBezTo>
                  <a:pt x="3452" y="27"/>
                  <a:pt x="3028" y="142"/>
                  <a:pt x="2709" y="368"/>
                </a:cubicBezTo>
                <a:cubicBezTo>
                  <a:pt x="2579" y="460"/>
                  <a:pt x="2397" y="651"/>
                  <a:pt x="2352" y="840"/>
                </a:cubicBezTo>
                <a:cubicBezTo>
                  <a:pt x="2268" y="1188"/>
                  <a:pt x="2508" y="1452"/>
                  <a:pt x="2709" y="1592"/>
                </a:cubicBezTo>
                <a:close/>
                <a:moveTo>
                  <a:pt x="2699" y="2258"/>
                </a:moveTo>
                <a:cubicBezTo>
                  <a:pt x="2797" y="2310"/>
                  <a:pt x="2931" y="2327"/>
                  <a:pt x="3046" y="2376"/>
                </a:cubicBezTo>
                <a:cubicBezTo>
                  <a:pt x="3149" y="2421"/>
                  <a:pt x="3244" y="2499"/>
                  <a:pt x="3351" y="2537"/>
                </a:cubicBezTo>
                <a:cubicBezTo>
                  <a:pt x="3702" y="2664"/>
                  <a:pt x="4247" y="2653"/>
                  <a:pt x="4656" y="2570"/>
                </a:cubicBezTo>
                <a:cubicBezTo>
                  <a:pt x="5060" y="2487"/>
                  <a:pt x="5429" y="2312"/>
                  <a:pt x="5624" y="2076"/>
                </a:cubicBezTo>
                <a:cubicBezTo>
                  <a:pt x="5764" y="1906"/>
                  <a:pt x="5830" y="1635"/>
                  <a:pt x="5782" y="1335"/>
                </a:cubicBezTo>
                <a:cubicBezTo>
                  <a:pt x="5772" y="1424"/>
                  <a:pt x="5742" y="1519"/>
                  <a:pt x="5698" y="1592"/>
                </a:cubicBezTo>
                <a:cubicBezTo>
                  <a:pt x="5156" y="2500"/>
                  <a:pt x="2595" y="2483"/>
                  <a:pt x="2331" y="1335"/>
                </a:cubicBezTo>
                <a:cubicBezTo>
                  <a:pt x="2289" y="1782"/>
                  <a:pt x="2428" y="2114"/>
                  <a:pt x="2699" y="2258"/>
                </a:cubicBezTo>
                <a:close/>
                <a:moveTo>
                  <a:pt x="3730" y="2903"/>
                </a:moveTo>
                <a:cubicBezTo>
                  <a:pt x="3794" y="3024"/>
                  <a:pt x="3869" y="3133"/>
                  <a:pt x="3888" y="3300"/>
                </a:cubicBezTo>
                <a:cubicBezTo>
                  <a:pt x="4160" y="3343"/>
                  <a:pt x="4254" y="3211"/>
                  <a:pt x="4414" y="3128"/>
                </a:cubicBezTo>
                <a:cubicBezTo>
                  <a:pt x="4739" y="2959"/>
                  <a:pt x="5059" y="2880"/>
                  <a:pt x="5519" y="2849"/>
                </a:cubicBezTo>
                <a:cubicBezTo>
                  <a:pt x="5727" y="2700"/>
                  <a:pt x="5840" y="2396"/>
                  <a:pt x="5782" y="2011"/>
                </a:cubicBezTo>
                <a:cubicBezTo>
                  <a:pt x="5775" y="2060"/>
                  <a:pt x="5774" y="2105"/>
                  <a:pt x="5761" y="2140"/>
                </a:cubicBezTo>
                <a:cubicBezTo>
                  <a:pt x="5540" y="2743"/>
                  <a:pt x="4538" y="2972"/>
                  <a:pt x="3730" y="2903"/>
                </a:cubicBezTo>
                <a:close/>
                <a:moveTo>
                  <a:pt x="3330" y="2967"/>
                </a:moveTo>
                <a:cubicBezTo>
                  <a:pt x="2977" y="2629"/>
                  <a:pt x="2385" y="2464"/>
                  <a:pt x="1752" y="2494"/>
                </a:cubicBezTo>
                <a:cubicBezTo>
                  <a:pt x="1329" y="2515"/>
                  <a:pt x="1030" y="2573"/>
                  <a:pt x="742" y="2709"/>
                </a:cubicBezTo>
                <a:cubicBezTo>
                  <a:pt x="435" y="2855"/>
                  <a:pt x="0" y="3158"/>
                  <a:pt x="152" y="3644"/>
                </a:cubicBezTo>
                <a:cubicBezTo>
                  <a:pt x="317" y="4167"/>
                  <a:pt x="1145" y="4424"/>
                  <a:pt x="1815" y="4428"/>
                </a:cubicBezTo>
                <a:cubicBezTo>
                  <a:pt x="2518" y="4432"/>
                  <a:pt x="3327" y="4194"/>
                  <a:pt x="3530" y="3687"/>
                </a:cubicBezTo>
                <a:cubicBezTo>
                  <a:pt x="3654" y="3377"/>
                  <a:pt x="3498" y="3127"/>
                  <a:pt x="3330" y="2967"/>
                </a:cubicBezTo>
                <a:close/>
                <a:moveTo>
                  <a:pt x="3236" y="4267"/>
                </a:moveTo>
                <a:cubicBezTo>
                  <a:pt x="2479" y="4956"/>
                  <a:pt x="393" y="4883"/>
                  <a:pt x="100" y="3837"/>
                </a:cubicBezTo>
                <a:cubicBezTo>
                  <a:pt x="89" y="4158"/>
                  <a:pt x="149" y="4405"/>
                  <a:pt x="289" y="4567"/>
                </a:cubicBezTo>
                <a:cubicBezTo>
                  <a:pt x="809" y="5172"/>
                  <a:pt x="2306" y="5269"/>
                  <a:pt x="3036" y="4825"/>
                </a:cubicBezTo>
                <a:cubicBezTo>
                  <a:pt x="3102" y="4610"/>
                  <a:pt x="3176" y="4403"/>
                  <a:pt x="3288" y="4234"/>
                </a:cubicBezTo>
                <a:cubicBezTo>
                  <a:pt x="3260" y="4206"/>
                  <a:pt x="3247" y="4256"/>
                  <a:pt x="3236" y="4267"/>
                </a:cubicBezTo>
                <a:close/>
                <a:moveTo>
                  <a:pt x="7676" y="4686"/>
                </a:moveTo>
                <a:cubicBezTo>
                  <a:pt x="7360" y="3976"/>
                  <a:pt x="6678" y="3405"/>
                  <a:pt x="5708" y="3407"/>
                </a:cubicBezTo>
                <a:cubicBezTo>
                  <a:pt x="5002" y="3409"/>
                  <a:pt x="4538" y="3710"/>
                  <a:pt x="4193" y="4063"/>
                </a:cubicBezTo>
                <a:cubicBezTo>
                  <a:pt x="3851" y="4412"/>
                  <a:pt x="3559" y="4942"/>
                  <a:pt x="3572" y="5620"/>
                </a:cubicBezTo>
                <a:cubicBezTo>
                  <a:pt x="3585" y="6291"/>
                  <a:pt x="3852" y="6780"/>
                  <a:pt x="4214" y="7145"/>
                </a:cubicBezTo>
                <a:cubicBezTo>
                  <a:pt x="4572" y="7506"/>
                  <a:pt x="5098" y="7791"/>
                  <a:pt x="5740" y="7779"/>
                </a:cubicBezTo>
                <a:cubicBezTo>
                  <a:pt x="6380" y="7767"/>
                  <a:pt x="6891" y="7500"/>
                  <a:pt x="7245" y="7134"/>
                </a:cubicBezTo>
                <a:cubicBezTo>
                  <a:pt x="7592" y="6776"/>
                  <a:pt x="7873" y="6254"/>
                  <a:pt x="7866" y="5577"/>
                </a:cubicBezTo>
                <a:cubicBezTo>
                  <a:pt x="7862" y="5260"/>
                  <a:pt x="7791" y="4942"/>
                  <a:pt x="7676" y="4686"/>
                </a:cubicBezTo>
                <a:close/>
                <a:moveTo>
                  <a:pt x="5719" y="6286"/>
                </a:moveTo>
                <a:cubicBezTo>
                  <a:pt x="5246" y="6164"/>
                  <a:pt x="4746" y="6069"/>
                  <a:pt x="4267" y="5953"/>
                </a:cubicBezTo>
                <a:cubicBezTo>
                  <a:pt x="4280" y="5812"/>
                  <a:pt x="4304" y="5683"/>
                  <a:pt x="4330" y="5556"/>
                </a:cubicBezTo>
                <a:cubicBezTo>
                  <a:pt x="4751" y="5663"/>
                  <a:pt x="5186" y="5756"/>
                  <a:pt x="5603" y="5867"/>
                </a:cubicBezTo>
                <a:cubicBezTo>
                  <a:pt x="6042" y="5241"/>
                  <a:pt x="6475" y="4609"/>
                  <a:pt x="6908" y="3977"/>
                </a:cubicBezTo>
                <a:cubicBezTo>
                  <a:pt x="7035" y="4151"/>
                  <a:pt x="7136" y="4353"/>
                  <a:pt x="7255" y="4535"/>
                </a:cubicBezTo>
                <a:cubicBezTo>
                  <a:pt x="6754" y="5129"/>
                  <a:pt x="6248" y="5720"/>
                  <a:pt x="5719" y="6286"/>
                </a:cubicBezTo>
                <a:close/>
                <a:moveTo>
                  <a:pt x="121" y="4492"/>
                </a:moveTo>
                <a:cubicBezTo>
                  <a:pt x="128" y="4663"/>
                  <a:pt x="104" y="4863"/>
                  <a:pt x="152" y="5008"/>
                </a:cubicBezTo>
                <a:cubicBezTo>
                  <a:pt x="286" y="5405"/>
                  <a:pt x="816" y="5648"/>
                  <a:pt x="1310" y="5738"/>
                </a:cubicBezTo>
                <a:cubicBezTo>
                  <a:pt x="1869" y="5840"/>
                  <a:pt x="2512" y="5761"/>
                  <a:pt x="2930" y="5566"/>
                </a:cubicBezTo>
                <a:cubicBezTo>
                  <a:pt x="2928" y="5421"/>
                  <a:pt x="2946" y="5296"/>
                  <a:pt x="2962" y="5169"/>
                </a:cubicBezTo>
                <a:cubicBezTo>
                  <a:pt x="2038" y="5580"/>
                  <a:pt x="359" y="5455"/>
                  <a:pt x="121" y="4492"/>
                </a:cubicBezTo>
                <a:close/>
              </a:path>
            </a:pathLst>
          </a:custGeom>
          <a:gradFill flip="none" rotWithShape="1">
            <a:gsLst>
              <a:gs pos="0">
                <a:srgbClr val="BCA880"/>
              </a:gs>
              <a:gs pos="52000">
                <a:srgbClr val="E4D2B7"/>
              </a:gs>
            </a:gsLst>
            <a:lin ang="13500000" scaled="1"/>
            <a:tileRect/>
          </a:gra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6" name="圆: 空心 45"/>
          <p:cNvSpPr/>
          <p:nvPr/>
        </p:nvSpPr>
        <p:spPr bwMode="auto">
          <a:xfrm>
            <a:off x="830683" y="3356438"/>
            <a:ext cx="1016000" cy="1016000"/>
          </a:xfrm>
          <a:prstGeom prst="donut">
            <a:avLst>
              <a:gd name="adj" fmla="val 7289"/>
            </a:avLst>
          </a:prstGeom>
          <a:gradFill flip="none" rotWithShape="1">
            <a:gsLst>
              <a:gs pos="0">
                <a:srgbClr val="BCA880"/>
              </a:gs>
              <a:gs pos="52000">
                <a:srgbClr val="E4D2B7"/>
              </a:gs>
            </a:gsLst>
            <a:lin ang="13500000" scaled="1"/>
            <a:tileRect/>
          </a:gradFill>
          <a:ln w="9525">
            <a:noFill/>
            <a:round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l"/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7" name="íṧḻíḋê"/>
          <p:cNvSpPr txBox="1"/>
          <p:nvPr/>
        </p:nvSpPr>
        <p:spPr>
          <a:xfrm flipH="1">
            <a:off x="2002368" y="3369915"/>
            <a:ext cx="1245711" cy="442674"/>
          </a:xfrm>
          <a:prstGeom prst="round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 b="1" i="1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60000">
                      <a:schemeClr val="accent1"/>
                    </a:gs>
                  </a:gsLst>
                  <a:lin ang="2700000" scaled="0"/>
                </a:gradFill>
                <a:effectLst>
                  <a:outerShdw blurRad="76200" dist="50800" dir="5400000" algn="ctr" rotWithShape="0">
                    <a:schemeClr val="accent1">
                      <a:alpha val="20000"/>
                    </a:schemeClr>
                  </a:outerShdw>
                </a:effectLst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i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客户计划</a:t>
            </a:r>
            <a:endParaRPr lang="zh-CN" altLang="en-US" sz="2000" i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í$ļîḋê"/>
          <p:cNvSpPr/>
          <p:nvPr/>
        </p:nvSpPr>
        <p:spPr>
          <a:xfrm flipH="1">
            <a:off x="2002368" y="3742728"/>
            <a:ext cx="2864272" cy="668588"/>
          </a:xfrm>
          <a:prstGeom prst="rect">
            <a:avLst/>
          </a:prstGeom>
          <a:ln>
            <a:noFill/>
          </a:ln>
        </p:spPr>
        <p:txBody>
          <a:bodyPr wrap="square" lIns="91440" tIns="45720" rIns="91440" bIns="45720" anchor="t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>
                <a:solidFill>
                  <a:schemeClr val="tx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在此输入相关说明，输入文字时可以直接复制，粘贴时请选择右键只保留文本。</a:t>
            </a:r>
            <a:endParaRPr lang="zh-CN" altLang="en-US" sz="1200" dirty="0">
              <a:solidFill>
                <a:schemeClr val="tx2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4" name="Freeform 32"/>
          <p:cNvSpPr>
            <a:spLocks noEditPoints="1"/>
          </p:cNvSpPr>
          <p:nvPr/>
        </p:nvSpPr>
        <p:spPr bwMode="auto">
          <a:xfrm>
            <a:off x="1060540" y="3651854"/>
            <a:ext cx="556286" cy="487857"/>
          </a:xfrm>
          <a:custGeom>
            <a:avLst/>
            <a:gdLst>
              <a:gd name="T0" fmla="*/ 11888 w 12803"/>
              <a:gd name="T1" fmla="*/ 0 h 12345"/>
              <a:gd name="T2" fmla="*/ 914 w 12803"/>
              <a:gd name="T3" fmla="*/ 0 h 12345"/>
              <a:gd name="T4" fmla="*/ 0 w 12803"/>
              <a:gd name="T5" fmla="*/ 914 h 12345"/>
              <a:gd name="T6" fmla="*/ 0 w 12803"/>
              <a:gd name="T7" fmla="*/ 8687 h 12345"/>
              <a:gd name="T8" fmla="*/ 914 w 12803"/>
              <a:gd name="T9" fmla="*/ 9602 h 12345"/>
              <a:gd name="T10" fmla="*/ 3201 w 12803"/>
              <a:gd name="T11" fmla="*/ 9602 h 12345"/>
              <a:gd name="T12" fmla="*/ 3201 w 12803"/>
              <a:gd name="T13" fmla="*/ 12345 h 12345"/>
              <a:gd name="T14" fmla="*/ 8230 w 12803"/>
              <a:gd name="T15" fmla="*/ 9602 h 12345"/>
              <a:gd name="T16" fmla="*/ 11888 w 12803"/>
              <a:gd name="T17" fmla="*/ 9602 h 12345"/>
              <a:gd name="T18" fmla="*/ 12803 w 12803"/>
              <a:gd name="T19" fmla="*/ 8687 h 12345"/>
              <a:gd name="T20" fmla="*/ 12803 w 12803"/>
              <a:gd name="T21" fmla="*/ 914 h 12345"/>
              <a:gd name="T22" fmla="*/ 11888 w 12803"/>
              <a:gd name="T23" fmla="*/ 0 h 12345"/>
              <a:gd name="T24" fmla="*/ 3201 w 12803"/>
              <a:gd name="T25" fmla="*/ 5487 h 12345"/>
              <a:gd name="T26" fmla="*/ 2286 w 12803"/>
              <a:gd name="T27" fmla="*/ 4572 h 12345"/>
              <a:gd name="T28" fmla="*/ 3201 w 12803"/>
              <a:gd name="T29" fmla="*/ 3658 h 12345"/>
              <a:gd name="T30" fmla="*/ 4115 w 12803"/>
              <a:gd name="T31" fmla="*/ 4572 h 12345"/>
              <a:gd name="T32" fmla="*/ 3201 w 12803"/>
              <a:gd name="T33" fmla="*/ 5487 h 12345"/>
              <a:gd name="T34" fmla="*/ 6401 w 12803"/>
              <a:gd name="T35" fmla="*/ 5487 h 12345"/>
              <a:gd name="T36" fmla="*/ 5487 w 12803"/>
              <a:gd name="T37" fmla="*/ 4572 h 12345"/>
              <a:gd name="T38" fmla="*/ 6401 w 12803"/>
              <a:gd name="T39" fmla="*/ 3658 h 12345"/>
              <a:gd name="T40" fmla="*/ 7316 w 12803"/>
              <a:gd name="T41" fmla="*/ 4572 h 12345"/>
              <a:gd name="T42" fmla="*/ 6401 w 12803"/>
              <a:gd name="T43" fmla="*/ 5487 h 12345"/>
              <a:gd name="T44" fmla="*/ 9602 w 12803"/>
              <a:gd name="T45" fmla="*/ 5487 h 12345"/>
              <a:gd name="T46" fmla="*/ 8687 w 12803"/>
              <a:gd name="T47" fmla="*/ 4572 h 12345"/>
              <a:gd name="T48" fmla="*/ 9602 w 12803"/>
              <a:gd name="T49" fmla="*/ 3658 h 12345"/>
              <a:gd name="T50" fmla="*/ 10516 w 12803"/>
              <a:gd name="T51" fmla="*/ 4572 h 12345"/>
              <a:gd name="T52" fmla="*/ 9602 w 12803"/>
              <a:gd name="T53" fmla="*/ 5487 h 12345"/>
              <a:gd name="T54" fmla="*/ 9602 w 12803"/>
              <a:gd name="T55" fmla="*/ 5487 h 12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2803" h="12345">
                <a:moveTo>
                  <a:pt x="11888" y="0"/>
                </a:moveTo>
                <a:lnTo>
                  <a:pt x="914" y="0"/>
                </a:lnTo>
                <a:cubicBezTo>
                  <a:pt x="409" y="0"/>
                  <a:pt x="0" y="409"/>
                  <a:pt x="0" y="914"/>
                </a:cubicBezTo>
                <a:lnTo>
                  <a:pt x="0" y="8687"/>
                </a:lnTo>
                <a:cubicBezTo>
                  <a:pt x="0" y="9193"/>
                  <a:pt x="409" y="9602"/>
                  <a:pt x="914" y="9602"/>
                </a:cubicBezTo>
                <a:lnTo>
                  <a:pt x="3201" y="9602"/>
                </a:lnTo>
                <a:lnTo>
                  <a:pt x="3201" y="12345"/>
                </a:lnTo>
                <a:lnTo>
                  <a:pt x="8230" y="9602"/>
                </a:lnTo>
                <a:lnTo>
                  <a:pt x="11888" y="9602"/>
                </a:lnTo>
                <a:cubicBezTo>
                  <a:pt x="12393" y="9602"/>
                  <a:pt x="12803" y="9193"/>
                  <a:pt x="12803" y="8687"/>
                </a:cubicBezTo>
                <a:lnTo>
                  <a:pt x="12803" y="914"/>
                </a:lnTo>
                <a:cubicBezTo>
                  <a:pt x="12803" y="409"/>
                  <a:pt x="12393" y="0"/>
                  <a:pt x="11888" y="0"/>
                </a:cubicBezTo>
                <a:close/>
                <a:moveTo>
                  <a:pt x="3201" y="5487"/>
                </a:moveTo>
                <a:cubicBezTo>
                  <a:pt x="2695" y="5487"/>
                  <a:pt x="2286" y="5077"/>
                  <a:pt x="2286" y="4572"/>
                </a:cubicBezTo>
                <a:cubicBezTo>
                  <a:pt x="2286" y="4067"/>
                  <a:pt x="2695" y="3658"/>
                  <a:pt x="3201" y="3658"/>
                </a:cubicBezTo>
                <a:cubicBezTo>
                  <a:pt x="3706" y="3658"/>
                  <a:pt x="4115" y="4067"/>
                  <a:pt x="4115" y="4572"/>
                </a:cubicBezTo>
                <a:cubicBezTo>
                  <a:pt x="4115" y="5077"/>
                  <a:pt x="3706" y="5487"/>
                  <a:pt x="3201" y="5487"/>
                </a:cubicBezTo>
                <a:close/>
                <a:moveTo>
                  <a:pt x="6401" y="5487"/>
                </a:moveTo>
                <a:cubicBezTo>
                  <a:pt x="5896" y="5487"/>
                  <a:pt x="5487" y="5077"/>
                  <a:pt x="5487" y="4572"/>
                </a:cubicBezTo>
                <a:cubicBezTo>
                  <a:pt x="5487" y="4067"/>
                  <a:pt x="5896" y="3658"/>
                  <a:pt x="6401" y="3658"/>
                </a:cubicBezTo>
                <a:cubicBezTo>
                  <a:pt x="6907" y="3658"/>
                  <a:pt x="7316" y="4067"/>
                  <a:pt x="7316" y="4572"/>
                </a:cubicBezTo>
                <a:cubicBezTo>
                  <a:pt x="7316" y="5077"/>
                  <a:pt x="6907" y="5487"/>
                  <a:pt x="6401" y="5487"/>
                </a:cubicBezTo>
                <a:close/>
                <a:moveTo>
                  <a:pt x="9602" y="5487"/>
                </a:moveTo>
                <a:cubicBezTo>
                  <a:pt x="9097" y="5487"/>
                  <a:pt x="8687" y="5077"/>
                  <a:pt x="8687" y="4572"/>
                </a:cubicBezTo>
                <a:cubicBezTo>
                  <a:pt x="8687" y="4067"/>
                  <a:pt x="9097" y="3658"/>
                  <a:pt x="9602" y="3658"/>
                </a:cubicBezTo>
                <a:cubicBezTo>
                  <a:pt x="10107" y="3658"/>
                  <a:pt x="10516" y="4067"/>
                  <a:pt x="10516" y="4572"/>
                </a:cubicBezTo>
                <a:cubicBezTo>
                  <a:pt x="10516" y="5077"/>
                  <a:pt x="10107" y="5487"/>
                  <a:pt x="9602" y="5487"/>
                </a:cubicBezTo>
                <a:close/>
                <a:moveTo>
                  <a:pt x="9602" y="5487"/>
                </a:moveTo>
                <a:close/>
              </a:path>
            </a:pathLst>
          </a:custGeom>
          <a:gradFill flip="none" rotWithShape="1">
            <a:gsLst>
              <a:gs pos="0">
                <a:srgbClr val="BCA880"/>
              </a:gs>
              <a:gs pos="52000">
                <a:srgbClr val="E4D2B7"/>
              </a:gs>
            </a:gsLst>
            <a:lin ang="13500000" scaled="1"/>
            <a:tileRect/>
          </a:gra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0" name="圆: 空心 49"/>
          <p:cNvSpPr/>
          <p:nvPr/>
        </p:nvSpPr>
        <p:spPr bwMode="auto">
          <a:xfrm>
            <a:off x="830683" y="4815250"/>
            <a:ext cx="1016000" cy="1016000"/>
          </a:xfrm>
          <a:prstGeom prst="donut">
            <a:avLst>
              <a:gd name="adj" fmla="val 7289"/>
            </a:avLst>
          </a:prstGeom>
          <a:gradFill flip="none" rotWithShape="1">
            <a:gsLst>
              <a:gs pos="0">
                <a:srgbClr val="BCA880"/>
              </a:gs>
              <a:gs pos="52000">
                <a:srgbClr val="E4D2B7"/>
              </a:gs>
            </a:gsLst>
            <a:lin ang="13500000" scaled="1"/>
            <a:tileRect/>
          </a:gradFill>
          <a:ln w="9525">
            <a:noFill/>
            <a:round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l"/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1" name="íṧḻíḋê"/>
          <p:cNvSpPr txBox="1"/>
          <p:nvPr/>
        </p:nvSpPr>
        <p:spPr>
          <a:xfrm flipH="1">
            <a:off x="2002368" y="4828727"/>
            <a:ext cx="1245711" cy="442674"/>
          </a:xfrm>
          <a:prstGeom prst="round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 b="1" i="1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60000">
                      <a:schemeClr val="accent1"/>
                    </a:gs>
                  </a:gsLst>
                  <a:lin ang="2700000" scaled="0"/>
                </a:gradFill>
                <a:effectLst>
                  <a:outerShdw blurRad="76200" dist="50800" dir="5400000" algn="ctr" rotWithShape="0">
                    <a:schemeClr val="accent1">
                      <a:alpha val="20000"/>
                    </a:schemeClr>
                  </a:outerShdw>
                </a:effectLst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i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流程计划</a:t>
            </a:r>
            <a:endParaRPr lang="zh-CN" altLang="en-US" sz="2000" i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í$ļîḋê"/>
          <p:cNvSpPr/>
          <p:nvPr/>
        </p:nvSpPr>
        <p:spPr>
          <a:xfrm flipH="1">
            <a:off x="2002368" y="5201540"/>
            <a:ext cx="2864272" cy="668588"/>
          </a:xfrm>
          <a:prstGeom prst="rect">
            <a:avLst/>
          </a:prstGeom>
          <a:ln>
            <a:noFill/>
          </a:ln>
        </p:spPr>
        <p:txBody>
          <a:bodyPr wrap="square" lIns="91440" tIns="45720" rIns="91440" bIns="45720" anchor="t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>
                <a:solidFill>
                  <a:schemeClr val="tx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在此输入相关说明，输入文字时可以直接复制，粘贴时请选择右键只保留文本。</a:t>
            </a:r>
            <a:endParaRPr lang="zh-CN" altLang="en-US" sz="1200" dirty="0">
              <a:solidFill>
                <a:schemeClr val="tx2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5" name="Freeform 32"/>
          <p:cNvSpPr>
            <a:spLocks noEditPoints="1"/>
          </p:cNvSpPr>
          <p:nvPr/>
        </p:nvSpPr>
        <p:spPr bwMode="auto">
          <a:xfrm>
            <a:off x="1085700" y="5073015"/>
            <a:ext cx="505965" cy="500743"/>
          </a:xfrm>
          <a:custGeom>
            <a:avLst/>
            <a:gdLst>
              <a:gd name="T0" fmla="*/ 56 w 12800"/>
              <a:gd name="T1" fmla="*/ 0 h 11520"/>
              <a:gd name="T2" fmla="*/ 0 w 12800"/>
              <a:gd name="T3" fmla="*/ 11464 h 11520"/>
              <a:gd name="T4" fmla="*/ 2337 w 12800"/>
              <a:gd name="T5" fmla="*/ 11520 h 11520"/>
              <a:gd name="T6" fmla="*/ 4424 w 12800"/>
              <a:gd name="T7" fmla="*/ 9322 h 11520"/>
              <a:gd name="T8" fmla="*/ 6706 w 12800"/>
              <a:gd name="T9" fmla="*/ 11520 h 11520"/>
              <a:gd name="T10" fmla="*/ 6762 w 12800"/>
              <a:gd name="T11" fmla="*/ 83 h 11520"/>
              <a:gd name="T12" fmla="*/ 2894 w 12800"/>
              <a:gd name="T13" fmla="*/ 7652 h 11520"/>
              <a:gd name="T14" fmla="*/ 1280 w 12800"/>
              <a:gd name="T15" fmla="*/ 6066 h 11520"/>
              <a:gd name="T16" fmla="*/ 2894 w 12800"/>
              <a:gd name="T17" fmla="*/ 7652 h 11520"/>
              <a:gd name="T18" fmla="*/ 1280 w 12800"/>
              <a:gd name="T19" fmla="*/ 5287 h 11520"/>
              <a:gd name="T20" fmla="*/ 2894 w 12800"/>
              <a:gd name="T21" fmla="*/ 3701 h 11520"/>
              <a:gd name="T22" fmla="*/ 2894 w 12800"/>
              <a:gd name="T23" fmla="*/ 2922 h 11520"/>
              <a:gd name="T24" fmla="*/ 1280 w 12800"/>
              <a:gd name="T25" fmla="*/ 1336 h 11520"/>
              <a:gd name="T26" fmla="*/ 2894 w 12800"/>
              <a:gd name="T27" fmla="*/ 2922 h 11520"/>
              <a:gd name="T28" fmla="*/ 3840 w 12800"/>
              <a:gd name="T29" fmla="*/ 7652 h 11520"/>
              <a:gd name="T30" fmla="*/ 5454 w 12800"/>
              <a:gd name="T31" fmla="*/ 6066 h 11520"/>
              <a:gd name="T32" fmla="*/ 5454 w 12800"/>
              <a:gd name="T33" fmla="*/ 5287 h 11520"/>
              <a:gd name="T34" fmla="*/ 3840 w 12800"/>
              <a:gd name="T35" fmla="*/ 3701 h 11520"/>
              <a:gd name="T36" fmla="*/ 5454 w 12800"/>
              <a:gd name="T37" fmla="*/ 5287 h 11520"/>
              <a:gd name="T38" fmla="*/ 3840 w 12800"/>
              <a:gd name="T39" fmla="*/ 2922 h 11520"/>
              <a:gd name="T40" fmla="*/ 5454 w 12800"/>
              <a:gd name="T41" fmla="*/ 1336 h 11520"/>
              <a:gd name="T42" fmla="*/ 12466 w 12800"/>
              <a:gd name="T43" fmla="*/ 3701 h 11520"/>
              <a:gd name="T44" fmla="*/ 7763 w 12800"/>
              <a:gd name="T45" fmla="*/ 4035 h 11520"/>
              <a:gd name="T46" fmla="*/ 7791 w 12800"/>
              <a:gd name="T47" fmla="*/ 11492 h 11520"/>
              <a:gd name="T48" fmla="*/ 9544 w 12800"/>
              <a:gd name="T49" fmla="*/ 10045 h 11520"/>
              <a:gd name="T50" fmla="*/ 11019 w 12800"/>
              <a:gd name="T51" fmla="*/ 11492 h 11520"/>
              <a:gd name="T52" fmla="*/ 12772 w 12800"/>
              <a:gd name="T53" fmla="*/ 11464 h 11520"/>
              <a:gd name="T54" fmla="*/ 12466 w 12800"/>
              <a:gd name="T55" fmla="*/ 3701 h 11520"/>
              <a:gd name="T56" fmla="*/ 8403 w 12800"/>
              <a:gd name="T57" fmla="*/ 8821 h 11520"/>
              <a:gd name="T58" fmla="*/ 12104 w 12800"/>
              <a:gd name="T59" fmla="*/ 8042 h 11520"/>
              <a:gd name="T60" fmla="*/ 12104 w 12800"/>
              <a:gd name="T61" fmla="*/ 7263 h 11520"/>
              <a:gd name="T62" fmla="*/ 8403 w 12800"/>
              <a:gd name="T63" fmla="*/ 6483 h 11520"/>
              <a:gd name="T64" fmla="*/ 12104 w 12800"/>
              <a:gd name="T65" fmla="*/ 7263 h 11520"/>
              <a:gd name="T66" fmla="*/ 8403 w 12800"/>
              <a:gd name="T67" fmla="*/ 5677 h 11520"/>
              <a:gd name="T68" fmla="*/ 12104 w 12800"/>
              <a:gd name="T69" fmla="*/ 4897 h 11520"/>
              <a:gd name="T70" fmla="*/ 12104 w 12800"/>
              <a:gd name="T71" fmla="*/ 5677 h 11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2800" h="11520">
                <a:moveTo>
                  <a:pt x="6706" y="0"/>
                </a:moveTo>
                <a:lnTo>
                  <a:pt x="56" y="0"/>
                </a:lnTo>
                <a:cubicBezTo>
                  <a:pt x="28" y="0"/>
                  <a:pt x="0" y="28"/>
                  <a:pt x="0" y="83"/>
                </a:cubicBezTo>
                <a:lnTo>
                  <a:pt x="0" y="11464"/>
                </a:lnTo>
                <a:cubicBezTo>
                  <a:pt x="0" y="11492"/>
                  <a:pt x="28" y="11520"/>
                  <a:pt x="56" y="11520"/>
                </a:cubicBezTo>
                <a:lnTo>
                  <a:pt x="2337" y="11520"/>
                </a:lnTo>
                <a:lnTo>
                  <a:pt x="2337" y="9322"/>
                </a:lnTo>
                <a:lnTo>
                  <a:pt x="4424" y="9322"/>
                </a:lnTo>
                <a:lnTo>
                  <a:pt x="4424" y="11520"/>
                </a:lnTo>
                <a:lnTo>
                  <a:pt x="6706" y="11520"/>
                </a:lnTo>
                <a:cubicBezTo>
                  <a:pt x="6734" y="11520"/>
                  <a:pt x="6762" y="11492"/>
                  <a:pt x="6762" y="11464"/>
                </a:cubicBezTo>
                <a:lnTo>
                  <a:pt x="6762" y="83"/>
                </a:lnTo>
                <a:cubicBezTo>
                  <a:pt x="6762" y="28"/>
                  <a:pt x="6734" y="0"/>
                  <a:pt x="6706" y="0"/>
                </a:cubicBezTo>
                <a:close/>
                <a:moveTo>
                  <a:pt x="2894" y="7652"/>
                </a:moveTo>
                <a:lnTo>
                  <a:pt x="1280" y="7652"/>
                </a:lnTo>
                <a:lnTo>
                  <a:pt x="1280" y="6066"/>
                </a:lnTo>
                <a:lnTo>
                  <a:pt x="2894" y="6066"/>
                </a:lnTo>
                <a:lnTo>
                  <a:pt x="2894" y="7652"/>
                </a:lnTo>
                <a:close/>
                <a:moveTo>
                  <a:pt x="2894" y="5287"/>
                </a:moveTo>
                <a:lnTo>
                  <a:pt x="1280" y="5287"/>
                </a:lnTo>
                <a:lnTo>
                  <a:pt x="1280" y="3701"/>
                </a:lnTo>
                <a:lnTo>
                  <a:pt x="2894" y="3701"/>
                </a:lnTo>
                <a:lnTo>
                  <a:pt x="2894" y="5287"/>
                </a:lnTo>
                <a:close/>
                <a:moveTo>
                  <a:pt x="2894" y="2922"/>
                </a:moveTo>
                <a:lnTo>
                  <a:pt x="1280" y="2922"/>
                </a:lnTo>
                <a:lnTo>
                  <a:pt x="1280" y="1336"/>
                </a:lnTo>
                <a:lnTo>
                  <a:pt x="2894" y="1336"/>
                </a:lnTo>
                <a:lnTo>
                  <a:pt x="2894" y="2922"/>
                </a:lnTo>
                <a:close/>
                <a:moveTo>
                  <a:pt x="5454" y="7652"/>
                </a:moveTo>
                <a:lnTo>
                  <a:pt x="3840" y="7652"/>
                </a:lnTo>
                <a:lnTo>
                  <a:pt x="3840" y="6066"/>
                </a:lnTo>
                <a:lnTo>
                  <a:pt x="5454" y="6066"/>
                </a:lnTo>
                <a:lnTo>
                  <a:pt x="5454" y="7652"/>
                </a:lnTo>
                <a:close/>
                <a:moveTo>
                  <a:pt x="5454" y="5287"/>
                </a:moveTo>
                <a:lnTo>
                  <a:pt x="3840" y="5287"/>
                </a:lnTo>
                <a:lnTo>
                  <a:pt x="3840" y="3701"/>
                </a:lnTo>
                <a:lnTo>
                  <a:pt x="5454" y="3701"/>
                </a:lnTo>
                <a:lnTo>
                  <a:pt x="5454" y="5287"/>
                </a:lnTo>
                <a:close/>
                <a:moveTo>
                  <a:pt x="5454" y="2922"/>
                </a:moveTo>
                <a:lnTo>
                  <a:pt x="3840" y="2922"/>
                </a:lnTo>
                <a:lnTo>
                  <a:pt x="3840" y="1336"/>
                </a:lnTo>
                <a:lnTo>
                  <a:pt x="5454" y="1336"/>
                </a:lnTo>
                <a:lnTo>
                  <a:pt x="5454" y="2922"/>
                </a:lnTo>
                <a:close/>
                <a:moveTo>
                  <a:pt x="12466" y="3701"/>
                </a:moveTo>
                <a:lnTo>
                  <a:pt x="8097" y="3701"/>
                </a:lnTo>
                <a:cubicBezTo>
                  <a:pt x="7903" y="3701"/>
                  <a:pt x="7763" y="3840"/>
                  <a:pt x="7763" y="4035"/>
                </a:cubicBezTo>
                <a:lnTo>
                  <a:pt x="7763" y="11464"/>
                </a:lnTo>
                <a:cubicBezTo>
                  <a:pt x="7763" y="11492"/>
                  <a:pt x="7791" y="11492"/>
                  <a:pt x="7791" y="11492"/>
                </a:cubicBezTo>
                <a:lnTo>
                  <a:pt x="9544" y="11492"/>
                </a:lnTo>
                <a:lnTo>
                  <a:pt x="9544" y="10045"/>
                </a:lnTo>
                <a:lnTo>
                  <a:pt x="11019" y="10045"/>
                </a:lnTo>
                <a:lnTo>
                  <a:pt x="11019" y="11492"/>
                </a:lnTo>
                <a:lnTo>
                  <a:pt x="12744" y="11492"/>
                </a:lnTo>
                <a:cubicBezTo>
                  <a:pt x="12772" y="11492"/>
                  <a:pt x="12772" y="11464"/>
                  <a:pt x="12772" y="11464"/>
                </a:cubicBezTo>
                <a:lnTo>
                  <a:pt x="12772" y="4035"/>
                </a:lnTo>
                <a:cubicBezTo>
                  <a:pt x="12800" y="3868"/>
                  <a:pt x="12633" y="3701"/>
                  <a:pt x="12466" y="3701"/>
                </a:cubicBezTo>
                <a:close/>
                <a:moveTo>
                  <a:pt x="12104" y="8821"/>
                </a:moveTo>
                <a:lnTo>
                  <a:pt x="8403" y="8821"/>
                </a:lnTo>
                <a:lnTo>
                  <a:pt x="8403" y="8042"/>
                </a:lnTo>
                <a:lnTo>
                  <a:pt x="12104" y="8042"/>
                </a:lnTo>
                <a:lnTo>
                  <a:pt x="12104" y="8821"/>
                </a:lnTo>
                <a:close/>
                <a:moveTo>
                  <a:pt x="12104" y="7263"/>
                </a:moveTo>
                <a:lnTo>
                  <a:pt x="8403" y="7263"/>
                </a:lnTo>
                <a:lnTo>
                  <a:pt x="8403" y="6483"/>
                </a:lnTo>
                <a:lnTo>
                  <a:pt x="12104" y="6483"/>
                </a:lnTo>
                <a:lnTo>
                  <a:pt x="12104" y="7263"/>
                </a:lnTo>
                <a:close/>
                <a:moveTo>
                  <a:pt x="12104" y="5677"/>
                </a:moveTo>
                <a:lnTo>
                  <a:pt x="8403" y="5677"/>
                </a:lnTo>
                <a:lnTo>
                  <a:pt x="8403" y="4897"/>
                </a:lnTo>
                <a:lnTo>
                  <a:pt x="12104" y="4897"/>
                </a:lnTo>
                <a:lnTo>
                  <a:pt x="12104" y="5677"/>
                </a:lnTo>
                <a:close/>
                <a:moveTo>
                  <a:pt x="12104" y="5677"/>
                </a:moveTo>
                <a:close/>
              </a:path>
            </a:pathLst>
          </a:custGeom>
          <a:gradFill flip="none" rotWithShape="1">
            <a:gsLst>
              <a:gs pos="0">
                <a:srgbClr val="BCA880"/>
              </a:gs>
              <a:gs pos="52000">
                <a:srgbClr val="E4D2B7"/>
              </a:gs>
            </a:gsLst>
            <a:lin ang="13500000" scaled="1"/>
            <a:tileRect/>
          </a:gra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157052" y="572163"/>
            <a:ext cx="6459825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di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000">
                <a:gradFill flip="none" rotWithShape="1">
                  <a:gsLst>
                    <a:gs pos="0">
                      <a:srgbClr val="075FC5"/>
                    </a:gs>
                    <a:gs pos="68000">
                      <a:srgbClr val="4198E1"/>
                    </a:gs>
                  </a:gsLst>
                  <a:lin ang="1620000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000" dirty="0">
                <a:ln w="3175">
                  <a:solidFill>
                    <a:schemeClr val="tx2">
                      <a:alpha val="55000"/>
                    </a:schemeClr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WORK PLAN FOR THIS YEAR</a:t>
            </a:r>
            <a:endParaRPr lang="en-US" altLang="zh-CN" sz="2000" dirty="0">
              <a:ln w="3175">
                <a:solidFill>
                  <a:schemeClr val="tx2">
                    <a:alpha val="55000"/>
                  </a:schemeClr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844998" y="449053"/>
            <a:ext cx="3565232" cy="52322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工作安排计划</a:t>
            </a:r>
            <a:endParaRPr lang="zh-CN" altLang="en-US" sz="2800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1"/>
          <p:cNvSpPr/>
          <p:nvPr/>
        </p:nvSpPr>
        <p:spPr bwMode="auto">
          <a:xfrm>
            <a:off x="1079793" y="4268318"/>
            <a:ext cx="2821254" cy="14459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请在此输入相关说明，输入文字时可以直接复制，粘贴时请选择右键只保留文本。请在此输入相关说明，输入文字时可以直接复制，粘贴时请选择右键只保留文本。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pic>
        <p:nvPicPr>
          <p:cNvPr id="29" name="图片 28"/>
          <p:cNvPicPr/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53" t="11641" r="2817" b="20305"/>
          <a:stretch>
            <a:fillRect/>
          </a:stretch>
        </p:blipFill>
        <p:spPr>
          <a:xfrm>
            <a:off x="1337804" y="1649167"/>
            <a:ext cx="2305232" cy="1588491"/>
          </a:xfrm>
          <a:prstGeom prst="rect">
            <a:avLst/>
          </a:prstGeom>
          <a:solidFill>
            <a:srgbClr val="364C7D"/>
          </a:solidFill>
          <a:ln w="38100">
            <a:solidFill>
              <a:srgbClr val="E4D2B7"/>
            </a:solidFill>
          </a:ln>
          <a:effectLst>
            <a:outerShdw blurRad="444500" dist="38100" sx="101000" sy="101000" algn="l" rotWithShape="0">
              <a:srgbClr val="405A93">
                <a:alpha val="0"/>
              </a:srgbClr>
            </a:outerShdw>
          </a:effectLst>
        </p:spPr>
      </p:pic>
      <p:sp>
        <p:nvSpPr>
          <p:cNvPr id="37" name="1"/>
          <p:cNvSpPr/>
          <p:nvPr/>
        </p:nvSpPr>
        <p:spPr bwMode="auto">
          <a:xfrm>
            <a:off x="4685373" y="4268318"/>
            <a:ext cx="2821254" cy="14459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请在此输入相关说明，输入文字时可以直接复制，粘贴时请选择右键只保留文本。请在此输入相关说明，输入文字时可以直接复制，粘贴时请选择右键只保留文本。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pic>
        <p:nvPicPr>
          <p:cNvPr id="38" name="图片 37"/>
          <p:cNvPicPr/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53" t="11641" r="2817" b="20305"/>
          <a:stretch>
            <a:fillRect/>
          </a:stretch>
        </p:blipFill>
        <p:spPr>
          <a:xfrm>
            <a:off x="4943384" y="1649167"/>
            <a:ext cx="2305232" cy="1588491"/>
          </a:xfrm>
          <a:prstGeom prst="rect">
            <a:avLst/>
          </a:prstGeom>
          <a:solidFill>
            <a:srgbClr val="364C7D"/>
          </a:solidFill>
          <a:ln w="38100">
            <a:solidFill>
              <a:srgbClr val="E4D2B7"/>
            </a:solidFill>
          </a:ln>
          <a:effectLst>
            <a:outerShdw blurRad="444500" dist="38100" sx="101000" sy="101000" algn="l" rotWithShape="0">
              <a:srgbClr val="405A93">
                <a:alpha val="0"/>
              </a:srgbClr>
            </a:outerShdw>
          </a:effectLst>
        </p:spPr>
      </p:pic>
      <p:sp>
        <p:nvSpPr>
          <p:cNvPr id="41" name="1"/>
          <p:cNvSpPr/>
          <p:nvPr/>
        </p:nvSpPr>
        <p:spPr bwMode="auto">
          <a:xfrm>
            <a:off x="8290953" y="4268318"/>
            <a:ext cx="2821254" cy="14459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请在此输入相关说明，输入文字时可以直接复制，粘贴时请选择右键只保留文本。请在此输入相关说明，输入文字时可以直接复制，粘贴时请选择右键只保留文本。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pic>
        <p:nvPicPr>
          <p:cNvPr id="42" name="图片 41"/>
          <p:cNvPicPr/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53" t="11641" r="2817" b="20305"/>
          <a:stretch>
            <a:fillRect/>
          </a:stretch>
        </p:blipFill>
        <p:spPr>
          <a:xfrm>
            <a:off x="8548964" y="1649167"/>
            <a:ext cx="2305232" cy="1588491"/>
          </a:xfrm>
          <a:prstGeom prst="rect">
            <a:avLst/>
          </a:prstGeom>
          <a:solidFill>
            <a:srgbClr val="364C7D"/>
          </a:solidFill>
          <a:ln w="38100">
            <a:solidFill>
              <a:srgbClr val="E4D2B7"/>
            </a:solidFill>
          </a:ln>
          <a:effectLst>
            <a:outerShdw blurRad="444500" dist="38100" sx="101000" sy="101000" algn="l" rotWithShape="0">
              <a:srgbClr val="405A93">
                <a:alpha val="0"/>
              </a:srgbClr>
            </a:outerShdw>
          </a:effectLst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2"/>
          <a:srcRect l="5677" r="9175" b="32369"/>
          <a:stretch>
            <a:fillRect/>
          </a:stretch>
        </p:blipFill>
        <p:spPr>
          <a:xfrm>
            <a:off x="0" y="5395922"/>
            <a:ext cx="12192000" cy="1462078"/>
          </a:xfrm>
          <a:custGeom>
            <a:avLst/>
            <a:gdLst>
              <a:gd name="connsiteX0" fmla="*/ 0 w 12192000"/>
              <a:gd name="connsiteY0" fmla="*/ 0 h 941570"/>
              <a:gd name="connsiteX1" fmla="*/ 12192000 w 12192000"/>
              <a:gd name="connsiteY1" fmla="*/ 0 h 941570"/>
              <a:gd name="connsiteX2" fmla="*/ 12192000 w 12192000"/>
              <a:gd name="connsiteY2" fmla="*/ 941570 h 941570"/>
              <a:gd name="connsiteX3" fmla="*/ 0 w 12192000"/>
              <a:gd name="connsiteY3" fmla="*/ 941570 h 941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941570">
                <a:moveTo>
                  <a:pt x="0" y="0"/>
                </a:moveTo>
                <a:lnTo>
                  <a:pt x="12192000" y="0"/>
                </a:lnTo>
                <a:lnTo>
                  <a:pt x="12192000" y="941570"/>
                </a:lnTo>
                <a:lnTo>
                  <a:pt x="0" y="941570"/>
                </a:lnTo>
                <a:close/>
              </a:path>
            </a:pathLst>
          </a:custGeom>
        </p:spPr>
      </p:pic>
      <p:sp>
        <p:nvSpPr>
          <p:cNvPr id="14" name="1"/>
          <p:cNvSpPr/>
          <p:nvPr/>
        </p:nvSpPr>
        <p:spPr>
          <a:xfrm>
            <a:off x="1337804" y="3620343"/>
            <a:ext cx="2305232" cy="516442"/>
          </a:xfrm>
          <a:prstGeom prst="roundRect">
            <a:avLst>
              <a:gd name="adj" fmla="val 15539"/>
            </a:avLst>
          </a:prstGeom>
          <a:gradFill flip="none" rotWithShape="1">
            <a:gsLst>
              <a:gs pos="0">
                <a:srgbClr val="364C7D">
                  <a:lumMod val="76000"/>
                  <a:lumOff val="24000"/>
                </a:srgbClr>
              </a:gs>
              <a:gs pos="100000">
                <a:srgbClr val="364C7D">
                  <a:lumMod val="8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+mj-ea"/>
                <a:ea typeface="+mj-ea"/>
                <a:sym typeface="字魂36号-正文宋楷" panose="02000000000000000000" pitchFamily="2" charset="-122"/>
              </a:rPr>
              <a:t>团队计划</a:t>
            </a:r>
            <a:endParaRPr lang="zh-CN" altLang="en-US" sz="2000" b="1" dirty="0">
              <a:solidFill>
                <a:schemeClr val="bg1"/>
              </a:solidFill>
              <a:latin typeface="+mj-ea"/>
              <a:ea typeface="+mj-ea"/>
              <a:sym typeface="字魂36号-正文宋楷" panose="02000000000000000000" pitchFamily="2" charset="-122"/>
            </a:endParaRPr>
          </a:p>
        </p:txBody>
      </p:sp>
      <p:sp>
        <p:nvSpPr>
          <p:cNvPr id="36" name="1"/>
          <p:cNvSpPr/>
          <p:nvPr/>
        </p:nvSpPr>
        <p:spPr>
          <a:xfrm>
            <a:off x="4943384" y="3620343"/>
            <a:ext cx="2305232" cy="516442"/>
          </a:xfrm>
          <a:prstGeom prst="roundRect">
            <a:avLst>
              <a:gd name="adj" fmla="val 15539"/>
            </a:avLst>
          </a:prstGeom>
          <a:gradFill flip="none" rotWithShape="1">
            <a:gsLst>
              <a:gs pos="0">
                <a:srgbClr val="364C7D">
                  <a:lumMod val="76000"/>
                  <a:lumOff val="24000"/>
                </a:srgbClr>
              </a:gs>
              <a:gs pos="100000">
                <a:srgbClr val="364C7D">
                  <a:lumMod val="8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+mj-ea"/>
                <a:ea typeface="+mj-ea"/>
                <a:sym typeface="字魂36号-正文宋楷" panose="02000000000000000000" pitchFamily="2" charset="-122"/>
              </a:rPr>
              <a:t>团队计划</a:t>
            </a:r>
            <a:endParaRPr lang="zh-CN" altLang="en-US" sz="2000" b="1" dirty="0">
              <a:solidFill>
                <a:schemeClr val="bg1"/>
              </a:solidFill>
              <a:latin typeface="+mj-ea"/>
              <a:ea typeface="+mj-ea"/>
              <a:sym typeface="字魂36号-正文宋楷" panose="02000000000000000000" pitchFamily="2" charset="-122"/>
            </a:endParaRPr>
          </a:p>
        </p:txBody>
      </p:sp>
      <p:sp>
        <p:nvSpPr>
          <p:cNvPr id="40" name="1"/>
          <p:cNvSpPr/>
          <p:nvPr/>
        </p:nvSpPr>
        <p:spPr>
          <a:xfrm>
            <a:off x="8548964" y="3620343"/>
            <a:ext cx="2305232" cy="516442"/>
          </a:xfrm>
          <a:prstGeom prst="roundRect">
            <a:avLst>
              <a:gd name="adj" fmla="val 15539"/>
            </a:avLst>
          </a:prstGeom>
          <a:gradFill flip="none" rotWithShape="1">
            <a:gsLst>
              <a:gs pos="0">
                <a:srgbClr val="364C7D">
                  <a:lumMod val="76000"/>
                  <a:lumOff val="24000"/>
                </a:srgbClr>
              </a:gs>
              <a:gs pos="100000">
                <a:srgbClr val="364C7D">
                  <a:lumMod val="8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+mj-ea"/>
                <a:ea typeface="+mj-ea"/>
                <a:sym typeface="字魂36号-正文宋楷" panose="02000000000000000000" pitchFamily="2" charset="-122"/>
              </a:rPr>
              <a:t>团队计划</a:t>
            </a:r>
            <a:endParaRPr lang="zh-CN" altLang="en-US" sz="2000" b="1" dirty="0">
              <a:solidFill>
                <a:schemeClr val="bg1"/>
              </a:solidFill>
              <a:latin typeface="+mj-ea"/>
              <a:ea typeface="+mj-ea"/>
              <a:sym typeface="字魂36号-正文宋楷" panose="02000000000000000000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157052" y="572163"/>
            <a:ext cx="645982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di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000">
                <a:gradFill flip="none" rotWithShape="1">
                  <a:gsLst>
                    <a:gs pos="0">
                      <a:srgbClr val="075FC5"/>
                    </a:gs>
                    <a:gs pos="68000">
                      <a:srgbClr val="4198E1"/>
                    </a:gs>
                  </a:gsLst>
                  <a:lin ang="1620000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000" dirty="0">
                <a:ln w="3175">
                  <a:solidFill>
                    <a:schemeClr val="tx2">
                      <a:alpha val="55000"/>
                    </a:schemeClr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WORK PLAN FOR THIS YEAR</a:t>
            </a:r>
            <a:endParaRPr lang="en-US" altLang="zh-CN" sz="2000" dirty="0">
              <a:ln w="3175">
                <a:solidFill>
                  <a:schemeClr val="tx2">
                    <a:alpha val="55000"/>
                  </a:schemeClr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44998" y="449053"/>
            <a:ext cx="3565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工作安排计划</a:t>
            </a:r>
            <a:endParaRPr lang="zh-CN" altLang="en-US" sz="2800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 29"/>
          <p:cNvSpPr txBox="1"/>
          <p:nvPr/>
        </p:nvSpPr>
        <p:spPr>
          <a:xfrm>
            <a:off x="4009293" y="5154789"/>
            <a:ext cx="41734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ln>
                  <a:solidFill>
                    <a:schemeClr val="accent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PART THREE </a:t>
            </a:r>
            <a:endParaRPr lang="zh-CN" altLang="en-US" sz="4400" dirty="0">
              <a:ln>
                <a:solidFill>
                  <a:schemeClr val="accent1"/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5617845" y="6098288"/>
            <a:ext cx="956310" cy="124682"/>
            <a:chOff x="7270742" y="5645970"/>
            <a:chExt cx="1469398" cy="191578"/>
          </a:xfrm>
        </p:grpSpPr>
        <p:sp>
          <p:nvSpPr>
            <p:cNvPr id="34" name="椭圆 33"/>
            <p:cNvSpPr/>
            <p:nvPr/>
          </p:nvSpPr>
          <p:spPr bwMode="auto">
            <a:xfrm>
              <a:off x="7270742" y="5645970"/>
              <a:ext cx="191577" cy="191578"/>
            </a:xfrm>
            <a:prstGeom prst="ellipse">
              <a:avLst/>
            </a:prstGeom>
            <a:no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algn="l"/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5" name="椭圆 34"/>
            <p:cNvSpPr/>
            <p:nvPr/>
          </p:nvSpPr>
          <p:spPr bwMode="auto">
            <a:xfrm>
              <a:off x="7909652" y="5645970"/>
              <a:ext cx="191578" cy="191578"/>
            </a:xfrm>
            <a:prstGeom prst="ellipse">
              <a:avLst/>
            </a:prstGeom>
            <a:no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algn="l"/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6" name="椭圆 35"/>
            <p:cNvSpPr/>
            <p:nvPr/>
          </p:nvSpPr>
          <p:spPr bwMode="auto">
            <a:xfrm>
              <a:off x="8548562" y="5645970"/>
              <a:ext cx="191578" cy="191578"/>
            </a:xfrm>
            <a:prstGeom prst="ellipse">
              <a:avLst/>
            </a:prstGeom>
            <a:no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algn="l"/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1813559" y="1641771"/>
            <a:ext cx="8564882" cy="132343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8000">
                <a:gradFill flip="none" rotWithShape="1">
                  <a:gsLst>
                    <a:gs pos="24000">
                      <a:schemeClr val="accent1">
                        <a:lumMod val="70000"/>
                        <a:lumOff val="30000"/>
                      </a:schemeClr>
                    </a:gs>
                    <a:gs pos="53000">
                      <a:schemeClr val="accent5">
                        <a:lumMod val="78000"/>
                        <a:lumOff val="22000"/>
                      </a:schemeClr>
                    </a:gs>
                    <a:gs pos="100000">
                      <a:schemeClr val="accent2">
                        <a:lumMod val="63000"/>
                      </a:schemeClr>
                    </a:gs>
                    <a:gs pos="80000">
                      <a:schemeClr val="accent1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工作计划具体执行</a:t>
            </a:r>
            <a:endParaRPr lang="zh-CN" altLang="en-US" dirty="0"/>
          </a:p>
        </p:txBody>
      </p:sp>
      <p:sp>
        <p:nvSpPr>
          <p:cNvPr id="12" name="文本框 11"/>
          <p:cNvSpPr txBox="1"/>
          <p:nvPr/>
        </p:nvSpPr>
        <p:spPr>
          <a:xfrm>
            <a:off x="1813559" y="2965210"/>
            <a:ext cx="8564882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>
                <a:gradFill flip="none" rotWithShape="1">
                  <a:gsLst>
                    <a:gs pos="24000">
                      <a:schemeClr val="accent1">
                        <a:lumMod val="70000"/>
                        <a:lumOff val="30000"/>
                      </a:schemeClr>
                    </a:gs>
                    <a:gs pos="53000">
                      <a:schemeClr val="accent5">
                        <a:lumMod val="78000"/>
                        <a:lumOff val="22000"/>
                      </a:schemeClr>
                    </a:gs>
                    <a:gs pos="100000">
                      <a:schemeClr val="accent2">
                        <a:lumMod val="63000"/>
                      </a:schemeClr>
                    </a:gs>
                    <a:gs pos="80000">
                      <a:schemeClr val="accent1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IMPLEMENTATION OF THE WORK PLAN</a:t>
            </a:r>
            <a:endParaRPr lang="en-US" altLang="zh-CN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9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任意多边形: 形状 43"/>
          <p:cNvSpPr/>
          <p:nvPr/>
        </p:nvSpPr>
        <p:spPr>
          <a:xfrm>
            <a:off x="-157480" y="3647665"/>
            <a:ext cx="12506960" cy="3367815"/>
          </a:xfrm>
          <a:custGeom>
            <a:avLst/>
            <a:gdLst>
              <a:gd name="connsiteX0" fmla="*/ 0 w 12192000"/>
              <a:gd name="connsiteY0" fmla="*/ 0 h 3154101"/>
              <a:gd name="connsiteX1" fmla="*/ 12192000 w 12192000"/>
              <a:gd name="connsiteY1" fmla="*/ 0 h 3154101"/>
              <a:gd name="connsiteX2" fmla="*/ 12192000 w 12192000"/>
              <a:gd name="connsiteY2" fmla="*/ 3154101 h 3154101"/>
              <a:gd name="connsiteX3" fmla="*/ 0 w 12192000"/>
              <a:gd name="connsiteY3" fmla="*/ 3154101 h 3154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154101">
                <a:moveTo>
                  <a:pt x="0" y="0"/>
                </a:moveTo>
                <a:lnTo>
                  <a:pt x="12192000" y="0"/>
                </a:lnTo>
                <a:lnTo>
                  <a:pt x="12192000" y="3154101"/>
                </a:lnTo>
                <a:lnTo>
                  <a:pt x="0" y="3154101"/>
                </a:lnTo>
                <a:close/>
              </a:path>
            </a:pathLst>
          </a:custGeom>
          <a:solidFill>
            <a:srgbClr val="364C7D"/>
          </a:solidFill>
          <a:ln w="88900">
            <a:gradFill flip="none" rotWithShape="1">
              <a:gsLst>
                <a:gs pos="0">
                  <a:srgbClr val="A69A8E"/>
                </a:gs>
                <a:gs pos="46000">
                  <a:srgbClr val="DAC29E"/>
                </a:gs>
              </a:gsLst>
              <a:lin ang="16200000" scaled="1"/>
              <a:tileRect/>
            </a:gradFill>
          </a:ln>
          <a:effectLst>
            <a:outerShdw blurRad="444500" dist="38100" sx="103000" sy="103000" algn="l" rotWithShape="0">
              <a:srgbClr val="405A93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8" name="iṣḻíḋè"/>
          <p:cNvSpPr/>
          <p:nvPr/>
        </p:nvSpPr>
        <p:spPr>
          <a:xfrm>
            <a:off x="1125235" y="4195012"/>
            <a:ext cx="2852166" cy="1336360"/>
          </a:xfrm>
          <a:prstGeom prst="rect">
            <a:avLst/>
          </a:prstGeom>
          <a:ln>
            <a:noFill/>
          </a:ln>
        </p:spPr>
        <p:txBody>
          <a:bodyPr wrap="square" lIns="91440" tIns="45720" rIns="91440" bIns="4572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请在此输入相关说明，输入文字时可以直接复制，粘贴时请选择右键只保留文本。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9" name="ï$ḷidé"/>
          <p:cNvSpPr txBox="1"/>
          <p:nvPr/>
        </p:nvSpPr>
        <p:spPr>
          <a:xfrm>
            <a:off x="1661726" y="3354231"/>
            <a:ext cx="1779181" cy="632087"/>
          </a:xfrm>
          <a:prstGeom prst="roundRect">
            <a:avLst/>
          </a:prstGeom>
          <a:gradFill flip="none" rotWithShape="1">
            <a:gsLst>
              <a:gs pos="0">
                <a:srgbClr val="E4D2B7"/>
              </a:gs>
              <a:gs pos="100000">
                <a:srgbClr val="BCA880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b="0" i="0" u="none" strike="noStrike" cap="none" spc="0" normalizeH="0" baseline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285737" y="5345801"/>
            <a:ext cx="2531157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C7B58D"/>
                    </a:gs>
                    <a:gs pos="53000">
                      <a:srgbClr val="DFCEB6"/>
                    </a:gs>
                    <a:gs pos="100000">
                      <a:srgbClr val="C1AD81"/>
                    </a:gs>
                  </a:gsLst>
                  <a:lin ang="5400000" scaled="1"/>
                  <a:tileRect/>
                </a:gradFill>
                <a:effectLst>
                  <a:outerShdw blurRad="114300" sx="102000" sy="102000" algn="ctr" rotWithShape="0">
                    <a:srgbClr val="C1AD81">
                      <a:alpha val="32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01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C7B58D"/>
                  </a:gs>
                  <a:gs pos="53000">
                    <a:srgbClr val="DFCEB6"/>
                  </a:gs>
                  <a:gs pos="100000">
                    <a:srgbClr val="C1AD81"/>
                  </a:gs>
                </a:gsLst>
                <a:lin ang="5400000" scaled="1"/>
                <a:tileRect/>
              </a:gradFill>
              <a:effectLst>
                <a:outerShdw blurRad="114300" sx="102000" sy="102000" algn="ctr" rotWithShape="0">
                  <a:srgbClr val="C1AD81">
                    <a:alpha val="32000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31" name="OfficePLUS-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10" r="13950"/>
          <a:stretch>
            <a:fillRect/>
          </a:stretch>
        </p:blipFill>
        <p:spPr>
          <a:xfrm>
            <a:off x="1857843" y="1659760"/>
            <a:ext cx="1386949" cy="1373592"/>
          </a:xfrm>
          <a:prstGeom prst="ellipse">
            <a:avLst/>
          </a:prstGeom>
          <a:ln w="41275">
            <a:gradFill>
              <a:gsLst>
                <a:gs pos="0">
                  <a:srgbClr val="DAC29E"/>
                </a:gs>
                <a:gs pos="100000">
                  <a:srgbClr val="BCA880"/>
                </a:gs>
              </a:gsLst>
              <a:lin ang="5400000" scaled="1"/>
            </a:gradFill>
          </a:ln>
        </p:spPr>
      </p:pic>
      <p:sp>
        <p:nvSpPr>
          <p:cNvPr id="33" name="iṣḻíḋè"/>
          <p:cNvSpPr/>
          <p:nvPr/>
        </p:nvSpPr>
        <p:spPr>
          <a:xfrm>
            <a:off x="695538" y="3284722"/>
            <a:ext cx="3711559" cy="701596"/>
          </a:xfrm>
          <a:prstGeom prst="rect">
            <a:avLst/>
          </a:prstGeom>
          <a:ln>
            <a:noFill/>
          </a:ln>
        </p:spPr>
        <p:txBody>
          <a:bodyPr wrap="square" lIns="91440" tIns="45720" rIns="91440" bIns="4572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14300" sx="102000" sy="102000" algn="ctr" rotWithShape="0">
                    <a:srgbClr val="C1AD81">
                      <a:alpha val="32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团队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114300" sx="102000" sy="102000" algn="ctr" rotWithShape="0">
                  <a:srgbClr val="C1AD81">
                    <a:alpha val="32000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iṣḻíḋè"/>
          <p:cNvSpPr/>
          <p:nvPr/>
        </p:nvSpPr>
        <p:spPr>
          <a:xfrm>
            <a:off x="4625787" y="4195012"/>
            <a:ext cx="2940426" cy="1336360"/>
          </a:xfrm>
          <a:prstGeom prst="rect">
            <a:avLst/>
          </a:prstGeom>
          <a:ln>
            <a:noFill/>
          </a:ln>
        </p:spPr>
        <p:txBody>
          <a:bodyPr wrap="square" lIns="91440" tIns="45720" rIns="91440" bIns="4572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请在此输入相关说明，输入文字时可以直接复制，粘贴时请选择右键只保留文本。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49" name="ï$ḷidé"/>
          <p:cNvSpPr txBox="1"/>
          <p:nvPr/>
        </p:nvSpPr>
        <p:spPr>
          <a:xfrm>
            <a:off x="5206408" y="3354231"/>
            <a:ext cx="1779181" cy="632087"/>
          </a:xfrm>
          <a:prstGeom prst="roundRect">
            <a:avLst/>
          </a:prstGeom>
          <a:gradFill flip="none" rotWithShape="1">
            <a:gsLst>
              <a:gs pos="0">
                <a:srgbClr val="E4D2B7"/>
              </a:gs>
              <a:gs pos="100000">
                <a:srgbClr val="BCA880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b="0" i="0" u="none" strike="noStrike" cap="none" spc="0" normalizeH="0" baseline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4830419" y="5345801"/>
            <a:ext cx="2531157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C7B58D"/>
                    </a:gs>
                    <a:gs pos="53000">
                      <a:srgbClr val="DFCEB6"/>
                    </a:gs>
                    <a:gs pos="100000">
                      <a:srgbClr val="C1AD81"/>
                    </a:gs>
                  </a:gsLst>
                  <a:lin ang="5400000" scaled="1"/>
                  <a:tileRect/>
                </a:gradFill>
                <a:effectLst>
                  <a:outerShdw blurRad="114300" sx="102000" sy="102000" algn="ctr" rotWithShape="0">
                    <a:srgbClr val="C1AD81">
                      <a:alpha val="32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02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C7B58D"/>
                  </a:gs>
                  <a:gs pos="53000">
                    <a:srgbClr val="DFCEB6"/>
                  </a:gs>
                  <a:gs pos="100000">
                    <a:srgbClr val="C1AD81"/>
                  </a:gs>
                </a:gsLst>
                <a:lin ang="5400000" scaled="1"/>
                <a:tileRect/>
              </a:gradFill>
              <a:effectLst>
                <a:outerShdw blurRad="114300" sx="102000" sy="102000" algn="ctr" rotWithShape="0">
                  <a:srgbClr val="C1AD81">
                    <a:alpha val="32000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51" name="OfficePLUS-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10" r="13950"/>
          <a:stretch>
            <a:fillRect/>
          </a:stretch>
        </p:blipFill>
        <p:spPr>
          <a:xfrm>
            <a:off x="5402525" y="1659760"/>
            <a:ext cx="1386949" cy="1373592"/>
          </a:xfrm>
          <a:prstGeom prst="ellipse">
            <a:avLst/>
          </a:prstGeom>
          <a:ln w="41275">
            <a:gradFill>
              <a:gsLst>
                <a:gs pos="0">
                  <a:srgbClr val="DAC29E"/>
                </a:gs>
                <a:gs pos="100000">
                  <a:srgbClr val="BCA880"/>
                </a:gs>
              </a:gsLst>
              <a:lin ang="5400000" scaled="1"/>
            </a:gradFill>
          </a:ln>
        </p:spPr>
      </p:pic>
      <p:sp>
        <p:nvSpPr>
          <p:cNvPr id="52" name="iṣḻíḋè"/>
          <p:cNvSpPr/>
          <p:nvPr/>
        </p:nvSpPr>
        <p:spPr>
          <a:xfrm>
            <a:off x="4240220" y="3284722"/>
            <a:ext cx="3711559" cy="701596"/>
          </a:xfrm>
          <a:prstGeom prst="rect">
            <a:avLst/>
          </a:prstGeom>
          <a:ln>
            <a:noFill/>
          </a:ln>
        </p:spPr>
        <p:txBody>
          <a:bodyPr wrap="square" lIns="91440" tIns="45720" rIns="91440" bIns="4572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14300" sx="102000" sy="102000" algn="ctr" rotWithShape="0">
                    <a:srgbClr val="C1AD81">
                      <a:alpha val="32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市场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114300" sx="102000" sy="102000" algn="ctr" rotWithShape="0">
                  <a:srgbClr val="C1AD81">
                    <a:alpha val="32000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iṣḻíḋè"/>
          <p:cNvSpPr/>
          <p:nvPr/>
        </p:nvSpPr>
        <p:spPr>
          <a:xfrm>
            <a:off x="8170469" y="4195012"/>
            <a:ext cx="2940426" cy="1336360"/>
          </a:xfrm>
          <a:prstGeom prst="rect">
            <a:avLst/>
          </a:prstGeom>
          <a:ln>
            <a:noFill/>
          </a:ln>
        </p:spPr>
        <p:txBody>
          <a:bodyPr wrap="square" lIns="91440" tIns="45720" rIns="91440" bIns="4572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请在此输入相关说明，输入文字时可以直接复制，粘贴时请选择右键只保留文本。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55" name="ï$ḷidé"/>
          <p:cNvSpPr txBox="1"/>
          <p:nvPr/>
        </p:nvSpPr>
        <p:spPr>
          <a:xfrm>
            <a:off x="8751090" y="3354231"/>
            <a:ext cx="1779181" cy="632087"/>
          </a:xfrm>
          <a:prstGeom prst="roundRect">
            <a:avLst/>
          </a:prstGeom>
          <a:gradFill flip="none" rotWithShape="1">
            <a:gsLst>
              <a:gs pos="0">
                <a:srgbClr val="E4D2B7"/>
              </a:gs>
              <a:gs pos="100000">
                <a:srgbClr val="BCA880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b="0" i="0" u="none" strike="noStrike" cap="none" spc="0" normalizeH="0" baseline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8375101" y="5345801"/>
            <a:ext cx="2531157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C7B58D"/>
                    </a:gs>
                    <a:gs pos="53000">
                      <a:srgbClr val="DFCEB6"/>
                    </a:gs>
                    <a:gs pos="100000">
                      <a:srgbClr val="C1AD81"/>
                    </a:gs>
                  </a:gsLst>
                  <a:lin ang="5400000" scaled="1"/>
                  <a:tileRect/>
                </a:gradFill>
                <a:effectLst>
                  <a:outerShdw blurRad="114300" sx="102000" sy="102000" algn="ctr" rotWithShape="0">
                    <a:srgbClr val="C1AD81">
                      <a:alpha val="32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03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C7B58D"/>
                  </a:gs>
                  <a:gs pos="53000">
                    <a:srgbClr val="DFCEB6"/>
                  </a:gs>
                  <a:gs pos="100000">
                    <a:srgbClr val="C1AD81"/>
                  </a:gs>
                </a:gsLst>
                <a:lin ang="5400000" scaled="1"/>
                <a:tileRect/>
              </a:gradFill>
              <a:effectLst>
                <a:outerShdw blurRad="114300" sx="102000" sy="102000" algn="ctr" rotWithShape="0">
                  <a:srgbClr val="C1AD81">
                    <a:alpha val="32000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57" name="OfficePLUS-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10" r="13950"/>
          <a:stretch>
            <a:fillRect/>
          </a:stretch>
        </p:blipFill>
        <p:spPr>
          <a:xfrm>
            <a:off x="8947207" y="1659760"/>
            <a:ext cx="1386949" cy="1373592"/>
          </a:xfrm>
          <a:prstGeom prst="ellipse">
            <a:avLst/>
          </a:prstGeom>
          <a:ln w="41275">
            <a:gradFill>
              <a:gsLst>
                <a:gs pos="0">
                  <a:srgbClr val="DAC29E"/>
                </a:gs>
                <a:gs pos="100000">
                  <a:srgbClr val="BCA880"/>
                </a:gs>
              </a:gsLst>
              <a:lin ang="5400000" scaled="1"/>
            </a:gradFill>
          </a:ln>
        </p:spPr>
      </p:pic>
      <p:sp>
        <p:nvSpPr>
          <p:cNvPr id="58" name="iṣḻíḋè"/>
          <p:cNvSpPr/>
          <p:nvPr/>
        </p:nvSpPr>
        <p:spPr>
          <a:xfrm>
            <a:off x="7784902" y="3284722"/>
            <a:ext cx="3711559" cy="632087"/>
          </a:xfrm>
          <a:prstGeom prst="rect">
            <a:avLst/>
          </a:prstGeom>
          <a:ln>
            <a:noFill/>
          </a:ln>
        </p:spPr>
        <p:txBody>
          <a:bodyPr wrap="square" lIns="91440" tIns="45720" rIns="91440" bIns="4572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14300" sx="102000" sy="102000" algn="ctr" rotWithShape="0">
                    <a:srgbClr val="C1AD81">
                      <a:alpha val="32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活动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114300" sx="102000" sy="102000" algn="ctr" rotWithShape="0">
                  <a:srgbClr val="C1AD81">
                    <a:alpha val="32000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3157052" y="572163"/>
            <a:ext cx="645982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di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000">
                <a:gradFill flip="none" rotWithShape="1">
                  <a:gsLst>
                    <a:gs pos="0">
                      <a:srgbClr val="075FC5"/>
                    </a:gs>
                    <a:gs pos="68000">
                      <a:srgbClr val="4198E1"/>
                    </a:gs>
                  </a:gsLst>
                  <a:lin ang="1620000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000" dirty="0">
                <a:ln w="3175">
                  <a:solidFill>
                    <a:schemeClr val="tx2">
                      <a:alpha val="55000"/>
                    </a:schemeClr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IMPLEMENTATION OF WORK PLAN</a:t>
            </a:r>
            <a:endParaRPr lang="en-US" altLang="zh-CN" sz="2000" dirty="0">
              <a:ln w="3175">
                <a:solidFill>
                  <a:schemeClr val="tx2">
                    <a:alpha val="55000"/>
                  </a:schemeClr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44998" y="449053"/>
            <a:ext cx="3565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工作计划执行</a:t>
            </a:r>
            <a:endParaRPr lang="zh-CN" altLang="en-US" sz="2800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 bwMode="auto">
          <a:xfrm>
            <a:off x="0" y="3687079"/>
            <a:ext cx="12192000" cy="310896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94000">
                <a:schemeClr val="accent1">
                  <a:lumMod val="60000"/>
                  <a:lumOff val="40000"/>
                </a:schemeClr>
              </a:gs>
            </a:gsLst>
            <a:lin ang="13500000" scaled="1"/>
            <a:tileRect/>
          </a:gradFill>
          <a:ln w="9525">
            <a:noFill/>
            <a:round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l"/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" name="矩形 1"/>
          <p:cNvSpPr/>
          <p:nvPr/>
        </p:nvSpPr>
        <p:spPr bwMode="auto">
          <a:xfrm>
            <a:off x="0" y="3813587"/>
            <a:ext cx="12192000" cy="3044413"/>
          </a:xfrm>
          <a:prstGeom prst="rect">
            <a:avLst/>
          </a:prstGeom>
          <a:gradFill flip="none" rotWithShape="1">
            <a:gsLst>
              <a:gs pos="0">
                <a:srgbClr val="364C7D"/>
              </a:gs>
              <a:gs pos="94000">
                <a:srgbClr val="364C7D">
                  <a:lumMod val="80000"/>
                  <a:lumOff val="20000"/>
                </a:srgbClr>
              </a:gs>
            </a:gsLst>
            <a:lin ang="13500000" scaled="1"/>
            <a:tileRect/>
          </a:gradFill>
          <a:ln w="9525">
            <a:noFill/>
            <a:round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l"/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288804" y="1489933"/>
            <a:ext cx="1882659" cy="1882659"/>
            <a:chOff x="976288" y="1927860"/>
            <a:chExt cx="2362200" cy="2362200"/>
          </a:xfrm>
        </p:grpSpPr>
        <p:sp>
          <p:nvSpPr>
            <p:cNvPr id="11" name="椭圆 10"/>
            <p:cNvSpPr/>
            <p:nvPr/>
          </p:nvSpPr>
          <p:spPr>
            <a:xfrm>
              <a:off x="976288" y="1927860"/>
              <a:ext cx="2362200" cy="2362200"/>
            </a:xfrm>
            <a:prstGeom prst="ellipse">
              <a:avLst/>
            </a:prstGeom>
            <a:solidFill>
              <a:srgbClr val="364C7D"/>
            </a:solidFill>
            <a:ln w="88900">
              <a:gradFill flip="none" rotWithShape="1">
                <a:gsLst>
                  <a:gs pos="0">
                    <a:srgbClr val="BCA880"/>
                  </a:gs>
                  <a:gs pos="100000">
                    <a:srgbClr val="E4D2B7"/>
                  </a:gs>
                </a:gsLst>
                <a:lin ang="13500000" scaled="1"/>
                <a:tileRect/>
              </a:gradFill>
            </a:ln>
            <a:effectLst>
              <a:outerShdw blurRad="444500" dist="38100" sx="103000" sy="103000" algn="l" rotWithShape="0">
                <a:srgbClr val="405A93">
                  <a:alpha val="3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pic>
          <p:nvPicPr>
            <p:cNvPr id="12" name="OfficePLUS-8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210" r="13950"/>
            <a:stretch>
              <a:fillRect/>
            </a:stretch>
          </p:blipFill>
          <p:spPr>
            <a:xfrm>
              <a:off x="1147159" y="2108460"/>
              <a:ext cx="2020459" cy="2001000"/>
            </a:xfrm>
            <a:prstGeom prst="ellipse">
              <a:avLst/>
            </a:prstGeom>
            <a:ln w="38100">
              <a:solidFill>
                <a:srgbClr val="E4D2B7"/>
              </a:solidFill>
            </a:ln>
          </p:spPr>
        </p:pic>
      </p:grpSp>
      <p:sp>
        <p:nvSpPr>
          <p:cNvPr id="21" name="文本框 20"/>
          <p:cNvSpPr txBox="1"/>
          <p:nvPr/>
        </p:nvSpPr>
        <p:spPr>
          <a:xfrm>
            <a:off x="3611029" y="2242835"/>
            <a:ext cx="6852485" cy="1186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defTabSz="457200">
              <a:lnSpc>
                <a:spcPct val="130000"/>
              </a:lnSpc>
              <a:defRPr sz="1600">
                <a:solidFill>
                  <a:srgbClr val="44546A"/>
                </a:solidFill>
                <a:latin typeface="+mn-ea"/>
              </a:defRPr>
            </a:lvl1pPr>
          </a:lstStyle>
          <a:p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此输入相关说明，输入文字时可以直接复制，粘贴时请选择右键只保留文本。请在此输入相关说明，输入文字时可以直接复制，粘贴时请选择右键只保留文本。请在此输入相关说明，输入文字时可以直接复制，粘贴时请选择右键只保留文本。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611031" y="1781170"/>
            <a:ext cx="27775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400" b="1" dirty="0">
                <a:solidFill>
                  <a:schemeClr val="tx2"/>
                </a:solidFill>
                <a:effectLst>
                  <a:outerShdw blurRad="76200" dist="50800" dir="5400000" algn="ctr" rotWithShape="0">
                    <a:schemeClr val="accent1">
                      <a:alpha val="2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业绩提升</a:t>
            </a:r>
            <a:endParaRPr lang="zh-CN" altLang="en-US" sz="2400" b="1" dirty="0">
              <a:solidFill>
                <a:schemeClr val="tx2"/>
              </a:solidFill>
              <a:effectLst>
                <a:outerShdw blurRad="76200" dist="50800" dir="5400000" algn="ctr" rotWithShape="0">
                  <a:schemeClr val="accent1">
                    <a:alpha val="2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429192" y="5054526"/>
            <a:ext cx="6852485" cy="1186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defTabSz="457200">
              <a:lnSpc>
                <a:spcPct val="130000"/>
              </a:lnSpc>
              <a:defRPr sz="1600">
                <a:solidFill>
                  <a:srgbClr val="44546A"/>
                </a:solidFill>
                <a:latin typeface="+mn-ea"/>
              </a:defRPr>
            </a:lvl1pPr>
          </a:lstStyle>
          <a:p>
            <a:pPr algn="r"/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此输入相关说明，输入文字时可以直接复制，粘贴时请选择右键只保留文本。请在此输入相关说明，输入文字时可以直接复制，粘贴时请选择右键只保留文本。请在此输入相关说明，输入文字时可以直接复制，粘贴时请选择右键只保留文本</a:t>
            </a:r>
            <a:endParaRPr lang="zh-CN" altLang="en-US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r"/>
            <a:endParaRPr lang="zh-CN" altLang="en-US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504102" y="4592861"/>
            <a:ext cx="27775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</a:defRPr>
            </a:lvl1pPr>
          </a:lstStyle>
          <a:p>
            <a:pPr algn="r"/>
            <a:r>
              <a:rPr lang="zh-CN" altLang="en-US" sz="2400" b="1" dirty="0">
                <a:solidFill>
                  <a:schemeClr val="bg1"/>
                </a:solidFill>
                <a:effectLst>
                  <a:outerShdw blurRad="76200" dist="50800" dir="5400000" algn="ctr" rotWithShape="0">
                    <a:schemeClr val="accent1">
                      <a:alpha val="2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团队管理</a:t>
            </a:r>
            <a:endParaRPr lang="zh-CN" altLang="en-US" sz="2400" b="1" dirty="0">
              <a:solidFill>
                <a:schemeClr val="bg1"/>
              </a:solidFill>
              <a:effectLst>
                <a:outerShdw blurRad="76200" dist="50800" dir="5400000" algn="ctr" rotWithShape="0">
                  <a:schemeClr val="accent1">
                    <a:alpha val="2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8880149" y="4356053"/>
            <a:ext cx="1882659" cy="1882659"/>
            <a:chOff x="976288" y="1927860"/>
            <a:chExt cx="2362200" cy="2362200"/>
          </a:xfrm>
        </p:grpSpPr>
        <p:sp>
          <p:nvSpPr>
            <p:cNvPr id="29" name="椭圆 28"/>
            <p:cNvSpPr/>
            <p:nvPr/>
          </p:nvSpPr>
          <p:spPr>
            <a:xfrm>
              <a:off x="976288" y="1927860"/>
              <a:ext cx="2362200" cy="2362200"/>
            </a:xfrm>
            <a:prstGeom prst="ellipse">
              <a:avLst/>
            </a:prstGeom>
            <a:solidFill>
              <a:srgbClr val="364C7D"/>
            </a:solidFill>
            <a:ln w="88900">
              <a:gradFill flip="none" rotWithShape="1">
                <a:gsLst>
                  <a:gs pos="0">
                    <a:srgbClr val="BCA880"/>
                  </a:gs>
                  <a:gs pos="100000">
                    <a:srgbClr val="E4D2B7"/>
                  </a:gs>
                </a:gsLst>
                <a:lin ang="13500000" scaled="1"/>
                <a:tileRect/>
              </a:gradFill>
            </a:ln>
            <a:effectLst>
              <a:outerShdw blurRad="444500" dist="38100" sx="103000" sy="103000" algn="l" rotWithShape="0">
                <a:srgbClr val="405A93">
                  <a:alpha val="3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pic>
          <p:nvPicPr>
            <p:cNvPr id="30" name="OfficePLUS-8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210" r="13950"/>
            <a:stretch>
              <a:fillRect/>
            </a:stretch>
          </p:blipFill>
          <p:spPr>
            <a:xfrm>
              <a:off x="1147159" y="2108460"/>
              <a:ext cx="2020459" cy="2001000"/>
            </a:xfrm>
            <a:prstGeom prst="ellipse">
              <a:avLst/>
            </a:prstGeom>
            <a:ln w="38100">
              <a:solidFill>
                <a:srgbClr val="E4D2B7"/>
              </a:solidFill>
            </a:ln>
          </p:spPr>
        </p:pic>
      </p:grpSp>
      <p:sp>
        <p:nvSpPr>
          <p:cNvPr id="35" name="文本框 34"/>
          <p:cNvSpPr txBox="1"/>
          <p:nvPr/>
        </p:nvSpPr>
        <p:spPr>
          <a:xfrm>
            <a:off x="3157052" y="572163"/>
            <a:ext cx="645982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di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000">
                <a:gradFill flip="none" rotWithShape="1">
                  <a:gsLst>
                    <a:gs pos="0">
                      <a:srgbClr val="075FC5"/>
                    </a:gs>
                    <a:gs pos="68000">
                      <a:srgbClr val="4198E1"/>
                    </a:gs>
                  </a:gsLst>
                  <a:lin ang="1620000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000" dirty="0">
                <a:ln w="3175">
                  <a:solidFill>
                    <a:schemeClr val="tx2">
                      <a:alpha val="55000"/>
                    </a:schemeClr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IMPLEMENTATION OF WORK PLAN</a:t>
            </a:r>
            <a:endParaRPr lang="en-US" altLang="zh-CN" sz="2000" dirty="0">
              <a:ln w="3175">
                <a:solidFill>
                  <a:schemeClr val="tx2">
                    <a:alpha val="55000"/>
                  </a:schemeClr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44998" y="449053"/>
            <a:ext cx="3565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工作计划执行</a:t>
            </a:r>
            <a:endParaRPr lang="zh-CN" altLang="en-US" sz="2800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3481400" y="1181732"/>
            <a:ext cx="5229202" cy="5229198"/>
          </a:xfrm>
          <a:prstGeom prst="ellipse">
            <a:avLst/>
          </a:prstGeom>
          <a:noFill/>
          <a:ln w="6350">
            <a:solidFill>
              <a:schemeClr val="accent1">
                <a:alpha val="1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49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591750" y="1095383"/>
            <a:ext cx="5021199" cy="5021196"/>
          </a:xfrm>
          <a:prstGeom prst="ellipse">
            <a:avLst/>
          </a:prstGeom>
          <a:noFill/>
          <a:ln w="63500">
            <a:solidFill>
              <a:schemeClr val="accent1">
                <a:alpha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49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411322" y="1914952"/>
            <a:ext cx="3382058" cy="3382058"/>
          </a:xfrm>
          <a:prstGeom prst="ellipse">
            <a:avLst/>
          </a:prstGeom>
          <a:noFill/>
          <a:ln w="349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505278" y="2008908"/>
            <a:ext cx="3194145" cy="3194145"/>
          </a:xfrm>
          <a:prstGeom prst="ellipse">
            <a:avLst/>
          </a:prstGeom>
          <a:solidFill>
            <a:srgbClr val="364C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4334268" y="1837899"/>
            <a:ext cx="3536165" cy="3536163"/>
          </a:xfrm>
          <a:prstGeom prst="ellipse">
            <a:avLst/>
          </a:prstGeom>
          <a:noFill/>
          <a:ln w="15875">
            <a:solidFill>
              <a:schemeClr val="accent1">
                <a:alpha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49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4261026" y="1764657"/>
            <a:ext cx="3682650" cy="3682648"/>
          </a:xfrm>
          <a:prstGeom prst="ellipse">
            <a:avLst/>
          </a:prstGeom>
          <a:noFill/>
          <a:ln w="6350">
            <a:solidFill>
              <a:schemeClr val="accent1">
                <a:alpha val="1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49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 Light" panose="020B0502040204020203" pitchFamily="34" charset="-122"/>
              <a:cs typeface="+mn-cs"/>
            </a:endParaRPr>
          </a:p>
        </p:txBody>
      </p:sp>
      <p:pic>
        <p:nvPicPr>
          <p:cNvPr id="68" name="OfficePLUS-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10" r="13950"/>
          <a:stretch>
            <a:fillRect/>
          </a:stretch>
        </p:blipFill>
        <p:spPr>
          <a:xfrm>
            <a:off x="4649401" y="2167026"/>
            <a:ext cx="2905898" cy="2877911"/>
          </a:xfrm>
          <a:prstGeom prst="ellipse">
            <a:avLst/>
          </a:prstGeom>
          <a:ln w="38100">
            <a:solidFill>
              <a:srgbClr val="E4D2B7"/>
            </a:solidFill>
          </a:ln>
        </p:spPr>
      </p:pic>
      <p:sp>
        <p:nvSpPr>
          <p:cNvPr id="75" name="文本框 74"/>
          <p:cNvSpPr txBox="1"/>
          <p:nvPr/>
        </p:nvSpPr>
        <p:spPr>
          <a:xfrm>
            <a:off x="8177434" y="1987329"/>
            <a:ext cx="3347816" cy="1186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defTabSz="457200">
              <a:lnSpc>
                <a:spcPct val="130000"/>
              </a:lnSpc>
              <a:defRPr sz="1600">
                <a:solidFill>
                  <a:srgbClr val="44546A"/>
                </a:solidFill>
                <a:latin typeface="+mn-ea"/>
              </a:defRPr>
            </a:lvl1pPr>
          </a:lstStyle>
          <a:p>
            <a:r>
              <a:rPr lang="zh-CN" altLang="en-US" sz="1400" dirty="0">
                <a:solidFill>
                  <a:schemeClr val="tx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请在此输入相关说明，输入文字时可以直接复制，粘贴时请选择右键只保留文本。请在此输入相关说明，输入文字时可以直接复制，选择右键只保留文本。</a:t>
            </a:r>
            <a:endParaRPr lang="zh-CN" altLang="en-US" sz="1400" dirty="0">
              <a:solidFill>
                <a:schemeClr val="tx2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8177434" y="1587219"/>
            <a:ext cx="27775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</a:defRPr>
            </a:lvl1pPr>
          </a:lstStyle>
          <a:p>
            <a:r>
              <a:rPr lang="zh-CN" altLang="en-US" b="1" dirty="0">
                <a:solidFill>
                  <a:schemeClr val="tx2"/>
                </a:solidFill>
                <a:effectLst>
                  <a:outerShdw blurRad="76200" dist="50800" dir="5400000" algn="ctr" rotWithShape="0">
                    <a:schemeClr val="accent1">
                      <a:alpha val="2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优化体验</a:t>
            </a:r>
            <a:endParaRPr lang="zh-CN" altLang="en-US" b="1" dirty="0">
              <a:solidFill>
                <a:schemeClr val="tx2"/>
              </a:solidFill>
              <a:effectLst>
                <a:outerShdw blurRad="76200" dist="50800" dir="5400000" algn="ctr" rotWithShape="0">
                  <a:schemeClr val="accent1">
                    <a:alpha val="2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8177434" y="4439291"/>
            <a:ext cx="3347816" cy="1186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defTabSz="457200">
              <a:lnSpc>
                <a:spcPct val="130000"/>
              </a:lnSpc>
              <a:defRPr sz="1600">
                <a:solidFill>
                  <a:srgbClr val="44546A"/>
                </a:solidFill>
                <a:latin typeface="+mn-ea"/>
              </a:defRPr>
            </a:lvl1pPr>
          </a:lstStyle>
          <a:p>
            <a:r>
              <a:rPr lang="zh-CN" altLang="en-US" sz="1400" dirty="0">
                <a:solidFill>
                  <a:schemeClr val="tx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请在此输入相关说明，输入文字时可以直接复制，粘贴时请选择右键只保留文本。请在此输入相关说明，输入文字时可以直接复制，选择右键只保留文本。</a:t>
            </a:r>
            <a:endParaRPr lang="zh-CN" altLang="en-US" sz="1400" dirty="0">
              <a:solidFill>
                <a:schemeClr val="tx2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8177434" y="4039181"/>
            <a:ext cx="27775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</a:defRPr>
            </a:lvl1pPr>
          </a:lstStyle>
          <a:p>
            <a:r>
              <a:rPr lang="zh-CN" altLang="en-US" b="1" dirty="0">
                <a:solidFill>
                  <a:schemeClr val="tx2"/>
                </a:solidFill>
                <a:effectLst>
                  <a:outerShdw blurRad="76200" dist="50800" dir="5400000" algn="ctr" rotWithShape="0">
                    <a:schemeClr val="accent1">
                      <a:alpha val="2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提高转化</a:t>
            </a:r>
            <a:endParaRPr lang="zh-CN" altLang="en-US" b="1" dirty="0">
              <a:solidFill>
                <a:schemeClr val="tx2"/>
              </a:solidFill>
              <a:effectLst>
                <a:outerShdw blurRad="76200" dist="50800" dir="5400000" algn="ctr" rotWithShape="0">
                  <a:schemeClr val="accent1">
                    <a:alpha val="2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666750" y="1987329"/>
            <a:ext cx="3360517" cy="1186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defTabSz="457200">
              <a:lnSpc>
                <a:spcPct val="130000"/>
              </a:lnSpc>
              <a:defRPr sz="1600">
                <a:solidFill>
                  <a:srgbClr val="44546A"/>
                </a:solidFill>
                <a:latin typeface="+mn-ea"/>
              </a:defRPr>
            </a:lvl1pPr>
          </a:lstStyle>
          <a:p>
            <a:pPr algn="r"/>
            <a:r>
              <a:rPr lang="zh-CN" altLang="en-US" sz="1400" dirty="0">
                <a:solidFill>
                  <a:schemeClr val="tx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请在此输入相关说明，输入文字时可以直接复制，粘贴时请选择右键只保留文本。请在此输入相关说明，输入文字时可以直接复制，选择右键只保留文本。</a:t>
            </a:r>
            <a:endParaRPr lang="zh-CN" altLang="en-US" sz="1400" dirty="0">
              <a:solidFill>
                <a:schemeClr val="tx2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1249692" y="1587219"/>
            <a:ext cx="27775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</a:defRPr>
            </a:lvl1pPr>
          </a:lstStyle>
          <a:p>
            <a:pPr algn="r"/>
            <a:r>
              <a:rPr lang="zh-CN" altLang="en-US" b="1" dirty="0">
                <a:solidFill>
                  <a:schemeClr val="tx2"/>
                </a:solidFill>
                <a:effectLst>
                  <a:outerShdw blurRad="76200" dist="50800" dir="5400000" algn="ctr" rotWithShape="0">
                    <a:schemeClr val="accent1">
                      <a:alpha val="2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提高效率</a:t>
            </a:r>
            <a:endParaRPr lang="zh-CN" altLang="en-US" b="1" dirty="0">
              <a:solidFill>
                <a:schemeClr val="tx2"/>
              </a:solidFill>
              <a:effectLst>
                <a:outerShdw blurRad="76200" dist="50800" dir="5400000" algn="ctr" rotWithShape="0">
                  <a:schemeClr val="accent1">
                    <a:alpha val="2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666750" y="4439291"/>
            <a:ext cx="3360517" cy="1186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defTabSz="457200">
              <a:lnSpc>
                <a:spcPct val="130000"/>
              </a:lnSpc>
              <a:defRPr sz="1600">
                <a:solidFill>
                  <a:srgbClr val="44546A"/>
                </a:solidFill>
                <a:latin typeface="+mn-ea"/>
              </a:defRPr>
            </a:lvl1pPr>
          </a:lstStyle>
          <a:p>
            <a:pPr algn="r"/>
            <a:r>
              <a:rPr lang="zh-CN" altLang="en-US" sz="1400" dirty="0">
                <a:solidFill>
                  <a:schemeClr val="tx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请在此输入相关说明，输入文字时可以直接复制，粘贴时请选择右键只保留文本。请在此输入相关说明，输入文字时可以直接复制，选择右键只保留文本。</a:t>
            </a:r>
            <a:endParaRPr lang="zh-CN" altLang="en-US" sz="1400" dirty="0">
              <a:solidFill>
                <a:schemeClr val="tx2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1249692" y="4039181"/>
            <a:ext cx="27775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</a:defRPr>
            </a:lvl1pPr>
          </a:lstStyle>
          <a:p>
            <a:pPr algn="r"/>
            <a:r>
              <a:rPr lang="zh-CN" altLang="en-US" b="1" dirty="0">
                <a:solidFill>
                  <a:schemeClr val="tx2"/>
                </a:solidFill>
                <a:effectLst>
                  <a:outerShdw blurRad="76200" dist="50800" dir="5400000" algn="ctr" rotWithShape="0">
                    <a:schemeClr val="accent1">
                      <a:alpha val="2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优化流程</a:t>
            </a:r>
            <a:endParaRPr lang="zh-CN" altLang="en-US" b="1" dirty="0">
              <a:solidFill>
                <a:schemeClr val="tx2"/>
              </a:solidFill>
              <a:effectLst>
                <a:outerShdw blurRad="76200" dist="50800" dir="5400000" algn="ctr" rotWithShape="0">
                  <a:schemeClr val="accent1">
                    <a:alpha val="2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4" name="图片 83"/>
          <p:cNvPicPr>
            <a:picLocks noChangeAspect="1"/>
          </p:cNvPicPr>
          <p:nvPr/>
        </p:nvPicPr>
        <p:blipFill>
          <a:blip r:embed="rId2"/>
          <a:srcRect l="5677" r="9175" b="32369"/>
          <a:stretch>
            <a:fillRect/>
          </a:stretch>
        </p:blipFill>
        <p:spPr>
          <a:xfrm>
            <a:off x="0" y="5395922"/>
            <a:ext cx="12192000" cy="1462078"/>
          </a:xfrm>
          <a:custGeom>
            <a:avLst/>
            <a:gdLst>
              <a:gd name="connsiteX0" fmla="*/ 0 w 12192000"/>
              <a:gd name="connsiteY0" fmla="*/ 0 h 941570"/>
              <a:gd name="connsiteX1" fmla="*/ 12192000 w 12192000"/>
              <a:gd name="connsiteY1" fmla="*/ 0 h 941570"/>
              <a:gd name="connsiteX2" fmla="*/ 12192000 w 12192000"/>
              <a:gd name="connsiteY2" fmla="*/ 941570 h 941570"/>
              <a:gd name="connsiteX3" fmla="*/ 0 w 12192000"/>
              <a:gd name="connsiteY3" fmla="*/ 941570 h 941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941570">
                <a:moveTo>
                  <a:pt x="0" y="0"/>
                </a:moveTo>
                <a:lnTo>
                  <a:pt x="12192000" y="0"/>
                </a:lnTo>
                <a:lnTo>
                  <a:pt x="12192000" y="941570"/>
                </a:lnTo>
                <a:lnTo>
                  <a:pt x="0" y="941570"/>
                </a:lnTo>
                <a:close/>
              </a:path>
            </a:pathLst>
          </a:custGeom>
        </p:spPr>
      </p:pic>
      <p:sp>
        <p:nvSpPr>
          <p:cNvPr id="35" name="文本框 34"/>
          <p:cNvSpPr txBox="1"/>
          <p:nvPr/>
        </p:nvSpPr>
        <p:spPr>
          <a:xfrm>
            <a:off x="3157052" y="572163"/>
            <a:ext cx="645982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di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000">
                <a:gradFill flip="none" rotWithShape="1">
                  <a:gsLst>
                    <a:gs pos="0">
                      <a:srgbClr val="075FC5"/>
                    </a:gs>
                    <a:gs pos="68000">
                      <a:srgbClr val="4198E1"/>
                    </a:gs>
                  </a:gsLst>
                  <a:lin ang="1620000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000" dirty="0">
                <a:ln w="3175">
                  <a:solidFill>
                    <a:schemeClr val="tx2">
                      <a:alpha val="55000"/>
                    </a:schemeClr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IMPLEMENTATION OF WORK PLAN</a:t>
            </a:r>
            <a:endParaRPr lang="en-US" altLang="zh-CN" sz="2000" dirty="0">
              <a:ln w="3175">
                <a:solidFill>
                  <a:schemeClr val="tx2">
                    <a:alpha val="55000"/>
                  </a:schemeClr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44998" y="449053"/>
            <a:ext cx="3565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工作计划执行</a:t>
            </a:r>
            <a:endParaRPr lang="zh-CN" altLang="en-US" sz="2800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9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1858150"/>
            <a:ext cx="10489133" cy="3143806"/>
            <a:chOff x="1231662" y="2238422"/>
            <a:chExt cx="9822418" cy="2943978"/>
          </a:xfrm>
        </p:grpSpPr>
        <p:cxnSp>
          <p:nvCxnSpPr>
            <p:cNvPr id="72" name="直接连接符 71"/>
            <p:cNvCxnSpPr/>
            <p:nvPr/>
          </p:nvCxnSpPr>
          <p:spPr>
            <a:xfrm>
              <a:off x="1231662" y="3700719"/>
              <a:ext cx="9822418" cy="0"/>
            </a:xfrm>
            <a:prstGeom prst="line">
              <a:avLst/>
            </a:prstGeom>
            <a:ln w="44450" cap="rnd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任意多边形: 形状 72"/>
            <p:cNvSpPr/>
            <p:nvPr/>
          </p:nvSpPr>
          <p:spPr>
            <a:xfrm>
              <a:off x="2588326" y="2268551"/>
              <a:ext cx="233680" cy="1423965"/>
            </a:xfrm>
            <a:custGeom>
              <a:avLst/>
              <a:gdLst>
                <a:gd name="connsiteX0" fmla="*/ 233680 w 233680"/>
                <a:gd name="connsiteY0" fmla="*/ 0 h 1422400"/>
                <a:gd name="connsiteX1" fmla="*/ 233680 w 233680"/>
                <a:gd name="connsiteY1" fmla="*/ 1188720 h 1422400"/>
                <a:gd name="connsiteX2" fmla="*/ 0 w 233680"/>
                <a:gd name="connsiteY2" fmla="*/ 1422400 h 1422400"/>
                <a:gd name="connsiteX0-1" fmla="*/ 233680 w 233680"/>
                <a:gd name="connsiteY0-2" fmla="*/ 0 h 1422400"/>
                <a:gd name="connsiteX1-3" fmla="*/ 233680 w 233680"/>
                <a:gd name="connsiteY1-4" fmla="*/ 1188720 h 1422400"/>
                <a:gd name="connsiteX2-5" fmla="*/ 0 w 233680"/>
                <a:gd name="connsiteY2-6" fmla="*/ 1422400 h 1422400"/>
                <a:gd name="connsiteX0-7" fmla="*/ 233680 w 233680"/>
                <a:gd name="connsiteY0-8" fmla="*/ 0 h 1423965"/>
                <a:gd name="connsiteX1-9" fmla="*/ 233680 w 233680"/>
                <a:gd name="connsiteY1-10" fmla="*/ 1188720 h 1423965"/>
                <a:gd name="connsiteX2-11" fmla="*/ 0 w 233680"/>
                <a:gd name="connsiteY2-12" fmla="*/ 1422400 h 142396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33680" h="1423965">
                  <a:moveTo>
                    <a:pt x="233680" y="0"/>
                  </a:moveTo>
                  <a:lnTo>
                    <a:pt x="233680" y="1188720"/>
                  </a:lnTo>
                  <a:cubicBezTo>
                    <a:pt x="231987" y="1361863"/>
                    <a:pt x="108373" y="1435947"/>
                    <a:pt x="0" y="1422400"/>
                  </a:cubicBezTo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74" name="任意多边形: 形状 73"/>
            <p:cNvSpPr/>
            <p:nvPr/>
          </p:nvSpPr>
          <p:spPr>
            <a:xfrm>
              <a:off x="6348344" y="2268551"/>
              <a:ext cx="233680" cy="1423965"/>
            </a:xfrm>
            <a:custGeom>
              <a:avLst/>
              <a:gdLst>
                <a:gd name="connsiteX0" fmla="*/ 233680 w 233680"/>
                <a:gd name="connsiteY0" fmla="*/ 0 h 1422400"/>
                <a:gd name="connsiteX1" fmla="*/ 233680 w 233680"/>
                <a:gd name="connsiteY1" fmla="*/ 1188720 h 1422400"/>
                <a:gd name="connsiteX2" fmla="*/ 0 w 233680"/>
                <a:gd name="connsiteY2" fmla="*/ 1422400 h 1422400"/>
                <a:gd name="connsiteX0-1" fmla="*/ 233680 w 233680"/>
                <a:gd name="connsiteY0-2" fmla="*/ 0 h 1422400"/>
                <a:gd name="connsiteX1-3" fmla="*/ 233680 w 233680"/>
                <a:gd name="connsiteY1-4" fmla="*/ 1188720 h 1422400"/>
                <a:gd name="connsiteX2-5" fmla="*/ 0 w 233680"/>
                <a:gd name="connsiteY2-6" fmla="*/ 1422400 h 1422400"/>
                <a:gd name="connsiteX0-7" fmla="*/ 233680 w 233680"/>
                <a:gd name="connsiteY0-8" fmla="*/ 0 h 1423965"/>
                <a:gd name="connsiteX1-9" fmla="*/ 233680 w 233680"/>
                <a:gd name="connsiteY1-10" fmla="*/ 1188720 h 1423965"/>
                <a:gd name="connsiteX2-11" fmla="*/ 0 w 233680"/>
                <a:gd name="connsiteY2-12" fmla="*/ 1422400 h 142396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33680" h="1423965">
                  <a:moveTo>
                    <a:pt x="233680" y="0"/>
                  </a:moveTo>
                  <a:lnTo>
                    <a:pt x="233680" y="1188720"/>
                  </a:lnTo>
                  <a:cubicBezTo>
                    <a:pt x="231987" y="1361863"/>
                    <a:pt x="108373" y="1435947"/>
                    <a:pt x="0" y="1422400"/>
                  </a:cubicBezTo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75" name="任意多边形: 形状 74"/>
            <p:cNvSpPr/>
            <p:nvPr/>
          </p:nvSpPr>
          <p:spPr>
            <a:xfrm flipV="1">
              <a:off x="3908995" y="3708593"/>
              <a:ext cx="233680" cy="1423965"/>
            </a:xfrm>
            <a:custGeom>
              <a:avLst/>
              <a:gdLst>
                <a:gd name="connsiteX0" fmla="*/ 233680 w 233680"/>
                <a:gd name="connsiteY0" fmla="*/ 0 h 1422400"/>
                <a:gd name="connsiteX1" fmla="*/ 233680 w 233680"/>
                <a:gd name="connsiteY1" fmla="*/ 1188720 h 1422400"/>
                <a:gd name="connsiteX2" fmla="*/ 0 w 233680"/>
                <a:gd name="connsiteY2" fmla="*/ 1422400 h 1422400"/>
                <a:gd name="connsiteX0-1" fmla="*/ 233680 w 233680"/>
                <a:gd name="connsiteY0-2" fmla="*/ 0 h 1422400"/>
                <a:gd name="connsiteX1-3" fmla="*/ 233680 w 233680"/>
                <a:gd name="connsiteY1-4" fmla="*/ 1188720 h 1422400"/>
                <a:gd name="connsiteX2-5" fmla="*/ 0 w 233680"/>
                <a:gd name="connsiteY2-6" fmla="*/ 1422400 h 1422400"/>
                <a:gd name="connsiteX0-7" fmla="*/ 233680 w 233680"/>
                <a:gd name="connsiteY0-8" fmla="*/ 0 h 1423965"/>
                <a:gd name="connsiteX1-9" fmla="*/ 233680 w 233680"/>
                <a:gd name="connsiteY1-10" fmla="*/ 1188720 h 1423965"/>
                <a:gd name="connsiteX2-11" fmla="*/ 0 w 233680"/>
                <a:gd name="connsiteY2-12" fmla="*/ 1422400 h 142396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33680" h="1423965">
                  <a:moveTo>
                    <a:pt x="233680" y="0"/>
                  </a:moveTo>
                  <a:lnTo>
                    <a:pt x="233680" y="1188720"/>
                  </a:lnTo>
                  <a:cubicBezTo>
                    <a:pt x="231987" y="1361863"/>
                    <a:pt x="108373" y="1435947"/>
                    <a:pt x="0" y="1422400"/>
                  </a:cubicBezTo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76" name="任意多边形: 形状 75"/>
            <p:cNvSpPr/>
            <p:nvPr/>
          </p:nvSpPr>
          <p:spPr>
            <a:xfrm flipV="1">
              <a:off x="7669013" y="3708593"/>
              <a:ext cx="233680" cy="1423965"/>
            </a:xfrm>
            <a:custGeom>
              <a:avLst/>
              <a:gdLst>
                <a:gd name="connsiteX0" fmla="*/ 233680 w 233680"/>
                <a:gd name="connsiteY0" fmla="*/ 0 h 1422400"/>
                <a:gd name="connsiteX1" fmla="*/ 233680 w 233680"/>
                <a:gd name="connsiteY1" fmla="*/ 1188720 h 1422400"/>
                <a:gd name="connsiteX2" fmla="*/ 0 w 233680"/>
                <a:gd name="connsiteY2" fmla="*/ 1422400 h 1422400"/>
                <a:gd name="connsiteX0-1" fmla="*/ 233680 w 233680"/>
                <a:gd name="connsiteY0-2" fmla="*/ 0 h 1422400"/>
                <a:gd name="connsiteX1-3" fmla="*/ 233680 w 233680"/>
                <a:gd name="connsiteY1-4" fmla="*/ 1188720 h 1422400"/>
                <a:gd name="connsiteX2-5" fmla="*/ 0 w 233680"/>
                <a:gd name="connsiteY2-6" fmla="*/ 1422400 h 1422400"/>
                <a:gd name="connsiteX0-7" fmla="*/ 233680 w 233680"/>
                <a:gd name="connsiteY0-8" fmla="*/ 0 h 1423965"/>
                <a:gd name="connsiteX1-9" fmla="*/ 233680 w 233680"/>
                <a:gd name="connsiteY1-10" fmla="*/ 1188720 h 1423965"/>
                <a:gd name="connsiteX2-11" fmla="*/ 0 w 233680"/>
                <a:gd name="connsiteY2-12" fmla="*/ 1422400 h 142396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33680" h="1423965">
                  <a:moveTo>
                    <a:pt x="233680" y="0"/>
                  </a:moveTo>
                  <a:lnTo>
                    <a:pt x="233680" y="1188720"/>
                  </a:lnTo>
                  <a:cubicBezTo>
                    <a:pt x="231987" y="1361863"/>
                    <a:pt x="108373" y="1435947"/>
                    <a:pt x="0" y="1422400"/>
                  </a:cubicBezTo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 Light" panose="020B0502040204020203" pitchFamily="34" charset="-122"/>
                <a:cs typeface="+mn-cs"/>
              </a:endParaRPr>
            </a:p>
          </p:txBody>
        </p:sp>
        <p:grpSp>
          <p:nvGrpSpPr>
            <p:cNvPr id="77" name="组合 76"/>
            <p:cNvGrpSpPr/>
            <p:nvPr/>
          </p:nvGrpSpPr>
          <p:grpSpPr>
            <a:xfrm>
              <a:off x="2759842" y="2238422"/>
              <a:ext cx="124328" cy="124328"/>
              <a:chOff x="2180722" y="2087505"/>
              <a:chExt cx="124328" cy="124328"/>
            </a:xfrm>
          </p:grpSpPr>
          <p:sp>
            <p:nvSpPr>
              <p:cNvPr id="78" name="椭圆 77"/>
              <p:cNvSpPr/>
              <p:nvPr/>
            </p:nvSpPr>
            <p:spPr>
              <a:xfrm>
                <a:off x="2207392" y="2114175"/>
                <a:ext cx="70988" cy="7098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 Light" panose="020B0502040204020203" pitchFamily="34" charset="-122"/>
                  <a:cs typeface="+mn-cs"/>
                </a:endParaRPr>
              </a:p>
            </p:txBody>
          </p:sp>
          <p:sp>
            <p:nvSpPr>
              <p:cNvPr id="79" name="弧形 78"/>
              <p:cNvSpPr/>
              <p:nvPr/>
            </p:nvSpPr>
            <p:spPr>
              <a:xfrm>
                <a:off x="2180722" y="2087505"/>
                <a:ext cx="124328" cy="124328"/>
              </a:xfrm>
              <a:prstGeom prst="arc">
                <a:avLst>
                  <a:gd name="adj1" fmla="val 7695125"/>
                  <a:gd name="adj2" fmla="val 3078315"/>
                </a:avLst>
              </a:prstGeom>
              <a:noFill/>
              <a:ln cap="rnd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 Light" panose="020B0502040204020203" pitchFamily="34" charset="-122"/>
                  <a:cs typeface="+mn-cs"/>
                </a:endParaRPr>
              </a:p>
            </p:txBody>
          </p:sp>
        </p:grpSp>
        <p:grpSp>
          <p:nvGrpSpPr>
            <p:cNvPr id="80" name="组合 79"/>
            <p:cNvGrpSpPr/>
            <p:nvPr/>
          </p:nvGrpSpPr>
          <p:grpSpPr>
            <a:xfrm>
              <a:off x="6519860" y="2238422"/>
              <a:ext cx="124328" cy="124328"/>
              <a:chOff x="2180722" y="2087505"/>
              <a:chExt cx="124328" cy="124328"/>
            </a:xfrm>
          </p:grpSpPr>
          <p:sp>
            <p:nvSpPr>
              <p:cNvPr id="81" name="椭圆 80"/>
              <p:cNvSpPr/>
              <p:nvPr/>
            </p:nvSpPr>
            <p:spPr>
              <a:xfrm>
                <a:off x="2207392" y="2114175"/>
                <a:ext cx="70988" cy="7098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 Light" panose="020B0502040204020203" pitchFamily="34" charset="-122"/>
                  <a:cs typeface="+mn-cs"/>
                </a:endParaRPr>
              </a:p>
            </p:txBody>
          </p:sp>
          <p:sp>
            <p:nvSpPr>
              <p:cNvPr id="82" name="弧形 81"/>
              <p:cNvSpPr/>
              <p:nvPr/>
            </p:nvSpPr>
            <p:spPr>
              <a:xfrm>
                <a:off x="2180722" y="2087505"/>
                <a:ext cx="124328" cy="124328"/>
              </a:xfrm>
              <a:prstGeom prst="arc">
                <a:avLst>
                  <a:gd name="adj1" fmla="val 7695125"/>
                  <a:gd name="adj2" fmla="val 3078315"/>
                </a:avLst>
              </a:prstGeom>
              <a:noFill/>
              <a:ln cap="rnd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 Light" panose="020B0502040204020203" pitchFamily="34" charset="-122"/>
                  <a:cs typeface="+mn-cs"/>
                </a:endParaRPr>
              </a:p>
            </p:txBody>
          </p:sp>
        </p:grpSp>
        <p:grpSp>
          <p:nvGrpSpPr>
            <p:cNvPr id="83" name="组合 82"/>
            <p:cNvGrpSpPr/>
            <p:nvPr/>
          </p:nvGrpSpPr>
          <p:grpSpPr>
            <a:xfrm rot="10800000">
              <a:off x="4081993" y="5058072"/>
              <a:ext cx="124328" cy="124328"/>
              <a:chOff x="2180722" y="2087505"/>
              <a:chExt cx="124328" cy="124328"/>
            </a:xfrm>
          </p:grpSpPr>
          <p:sp>
            <p:nvSpPr>
              <p:cNvPr id="84" name="椭圆 83"/>
              <p:cNvSpPr/>
              <p:nvPr/>
            </p:nvSpPr>
            <p:spPr>
              <a:xfrm>
                <a:off x="2207392" y="2114175"/>
                <a:ext cx="70988" cy="7098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 Light" panose="020B0502040204020203" pitchFamily="34" charset="-122"/>
                  <a:cs typeface="+mn-cs"/>
                </a:endParaRPr>
              </a:p>
            </p:txBody>
          </p:sp>
          <p:sp>
            <p:nvSpPr>
              <p:cNvPr id="85" name="弧形 84"/>
              <p:cNvSpPr/>
              <p:nvPr/>
            </p:nvSpPr>
            <p:spPr>
              <a:xfrm>
                <a:off x="2180722" y="2087505"/>
                <a:ext cx="124328" cy="124328"/>
              </a:xfrm>
              <a:prstGeom prst="arc">
                <a:avLst>
                  <a:gd name="adj1" fmla="val 7695125"/>
                  <a:gd name="adj2" fmla="val 3078315"/>
                </a:avLst>
              </a:prstGeom>
              <a:noFill/>
              <a:ln cap="rnd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 Light" panose="020B0502040204020203" pitchFamily="34" charset="-122"/>
                  <a:cs typeface="+mn-cs"/>
                </a:endParaRPr>
              </a:p>
            </p:txBody>
          </p:sp>
        </p:grpSp>
        <p:grpSp>
          <p:nvGrpSpPr>
            <p:cNvPr id="86" name="组合 85"/>
            <p:cNvGrpSpPr/>
            <p:nvPr/>
          </p:nvGrpSpPr>
          <p:grpSpPr>
            <a:xfrm rot="10800000">
              <a:off x="7842011" y="5058072"/>
              <a:ext cx="124328" cy="124328"/>
              <a:chOff x="2180722" y="2087505"/>
              <a:chExt cx="124328" cy="124328"/>
            </a:xfrm>
          </p:grpSpPr>
          <p:sp>
            <p:nvSpPr>
              <p:cNvPr id="87" name="椭圆 86"/>
              <p:cNvSpPr/>
              <p:nvPr/>
            </p:nvSpPr>
            <p:spPr>
              <a:xfrm>
                <a:off x="2207392" y="2114175"/>
                <a:ext cx="70988" cy="7098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 Light" panose="020B0502040204020203" pitchFamily="34" charset="-122"/>
                  <a:cs typeface="+mn-cs"/>
                </a:endParaRPr>
              </a:p>
            </p:txBody>
          </p:sp>
          <p:sp>
            <p:nvSpPr>
              <p:cNvPr id="88" name="弧形 87"/>
              <p:cNvSpPr/>
              <p:nvPr/>
            </p:nvSpPr>
            <p:spPr>
              <a:xfrm>
                <a:off x="2180722" y="2087505"/>
                <a:ext cx="124328" cy="124328"/>
              </a:xfrm>
              <a:prstGeom prst="arc">
                <a:avLst>
                  <a:gd name="adj1" fmla="val 7695125"/>
                  <a:gd name="adj2" fmla="val 3078315"/>
                </a:avLst>
              </a:prstGeom>
              <a:noFill/>
              <a:ln cap="rnd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 Light" panose="020B0502040204020203" pitchFamily="34" charset="-122"/>
                  <a:cs typeface="+mn-cs"/>
                </a:endParaRPr>
              </a:p>
            </p:txBody>
          </p:sp>
        </p:grpSp>
      </p:grpSp>
      <p:sp>
        <p:nvSpPr>
          <p:cNvPr id="89" name="íṧḻíḋê"/>
          <p:cNvSpPr txBox="1"/>
          <p:nvPr/>
        </p:nvSpPr>
        <p:spPr>
          <a:xfrm flipH="1">
            <a:off x="1977717" y="1530831"/>
            <a:ext cx="1245711" cy="442674"/>
          </a:xfrm>
          <a:prstGeom prst="round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 b="1" i="1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60000">
                      <a:schemeClr val="accent1"/>
                    </a:gs>
                  </a:gsLst>
                  <a:lin ang="2700000" scaled="0"/>
                </a:gradFill>
                <a:effectLst>
                  <a:outerShdw blurRad="76200" dist="50800" dir="5400000" algn="ctr" rotWithShape="0">
                    <a:schemeClr val="accent1">
                      <a:alpha val="20000"/>
                    </a:schemeClr>
                  </a:outerShdw>
                </a:effectLst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i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第一季度</a:t>
            </a:r>
            <a:endParaRPr lang="zh-CN" altLang="en-US" sz="2000" i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í$ļîḋê"/>
          <p:cNvSpPr/>
          <p:nvPr/>
        </p:nvSpPr>
        <p:spPr>
          <a:xfrm flipH="1">
            <a:off x="1977717" y="1903644"/>
            <a:ext cx="2864272" cy="668588"/>
          </a:xfrm>
          <a:prstGeom prst="rect">
            <a:avLst/>
          </a:prstGeom>
          <a:ln>
            <a:noFill/>
          </a:ln>
        </p:spPr>
        <p:txBody>
          <a:bodyPr wrap="square" lIns="91440" tIns="45720" rIns="91440" bIns="45720" anchor="t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dirty="0">
                <a:solidFill>
                  <a:schemeClr val="tx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请在此输入相关说明，输入文字时可以直接复制，粘贴时请选择右键只保留文本。</a:t>
            </a:r>
            <a:endParaRPr lang="zh-CN" altLang="en-US" sz="1400" dirty="0">
              <a:solidFill>
                <a:schemeClr val="tx2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1" name="íṧḻíḋê"/>
          <p:cNvSpPr txBox="1"/>
          <p:nvPr/>
        </p:nvSpPr>
        <p:spPr>
          <a:xfrm flipH="1">
            <a:off x="6012433" y="1530831"/>
            <a:ext cx="1245711" cy="442674"/>
          </a:xfrm>
          <a:prstGeom prst="round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 b="1" i="1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60000">
                      <a:schemeClr val="accent1"/>
                    </a:gs>
                  </a:gsLst>
                  <a:lin ang="2700000" scaled="0"/>
                </a:gradFill>
                <a:effectLst>
                  <a:outerShdw blurRad="76200" dist="50800" dir="5400000" algn="ctr" rotWithShape="0">
                    <a:schemeClr val="accent1">
                      <a:alpha val="20000"/>
                    </a:schemeClr>
                  </a:outerShdw>
                </a:effectLst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i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第三季度</a:t>
            </a:r>
            <a:endParaRPr lang="zh-CN" altLang="en-US" sz="2000" i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í$ļîḋê"/>
          <p:cNvSpPr/>
          <p:nvPr/>
        </p:nvSpPr>
        <p:spPr>
          <a:xfrm flipH="1">
            <a:off x="6012433" y="1903644"/>
            <a:ext cx="2864272" cy="668588"/>
          </a:xfrm>
          <a:prstGeom prst="rect">
            <a:avLst/>
          </a:prstGeom>
          <a:ln>
            <a:noFill/>
          </a:ln>
        </p:spPr>
        <p:txBody>
          <a:bodyPr wrap="square" lIns="91440" tIns="45720" rIns="91440" bIns="45720" anchor="t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dirty="0">
                <a:solidFill>
                  <a:schemeClr val="tx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请在此输入相关说明，输入文字时可以直接复制，粘贴时请选择右键只保留文本。</a:t>
            </a:r>
            <a:endParaRPr lang="zh-CN" altLang="en-US" sz="1400" dirty="0">
              <a:solidFill>
                <a:schemeClr val="tx2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3" name="íṧḻíḋê"/>
          <p:cNvSpPr txBox="1"/>
          <p:nvPr/>
        </p:nvSpPr>
        <p:spPr>
          <a:xfrm flipH="1">
            <a:off x="3409853" y="4534076"/>
            <a:ext cx="1245711" cy="442674"/>
          </a:xfrm>
          <a:prstGeom prst="round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 b="1" i="1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60000">
                      <a:schemeClr val="accent1"/>
                    </a:gs>
                  </a:gsLst>
                  <a:lin ang="2700000" scaled="0"/>
                </a:gradFill>
                <a:effectLst>
                  <a:outerShdw blurRad="76200" dist="50800" dir="5400000" algn="ctr" rotWithShape="0">
                    <a:schemeClr val="accent1">
                      <a:alpha val="20000"/>
                    </a:schemeClr>
                  </a:outerShdw>
                </a:effectLst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i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第二季度</a:t>
            </a:r>
            <a:endParaRPr lang="zh-CN" altLang="en-US" sz="2000" i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" name="í$ļîḋê"/>
          <p:cNvSpPr/>
          <p:nvPr/>
        </p:nvSpPr>
        <p:spPr>
          <a:xfrm flipH="1">
            <a:off x="3409853" y="4906889"/>
            <a:ext cx="2864272" cy="668588"/>
          </a:xfrm>
          <a:prstGeom prst="rect">
            <a:avLst/>
          </a:prstGeom>
          <a:ln>
            <a:noFill/>
          </a:ln>
        </p:spPr>
        <p:txBody>
          <a:bodyPr wrap="square" lIns="91440" tIns="45720" rIns="91440" bIns="45720" anchor="t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dirty="0">
                <a:solidFill>
                  <a:schemeClr val="tx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请在此输入相关说明，输入文字时可以直接复制，粘贴时请选择右键只保留文本。</a:t>
            </a:r>
            <a:endParaRPr lang="zh-CN" altLang="en-US" sz="1400" dirty="0">
              <a:solidFill>
                <a:schemeClr val="tx2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5" name="íṧḻíḋê"/>
          <p:cNvSpPr txBox="1"/>
          <p:nvPr/>
        </p:nvSpPr>
        <p:spPr>
          <a:xfrm flipH="1">
            <a:off x="7444569" y="4534076"/>
            <a:ext cx="1245711" cy="442674"/>
          </a:xfrm>
          <a:prstGeom prst="round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 b="1" i="1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60000">
                      <a:schemeClr val="accent1"/>
                    </a:gs>
                  </a:gsLst>
                  <a:lin ang="2700000" scaled="0"/>
                </a:gradFill>
                <a:effectLst>
                  <a:outerShdw blurRad="76200" dist="50800" dir="5400000" algn="ctr" rotWithShape="0">
                    <a:schemeClr val="accent1">
                      <a:alpha val="20000"/>
                    </a:schemeClr>
                  </a:outerShdw>
                </a:effectLst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i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第四季度</a:t>
            </a:r>
            <a:endParaRPr lang="zh-CN" altLang="en-US" sz="2000" i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í$ļîḋê"/>
          <p:cNvSpPr/>
          <p:nvPr/>
        </p:nvSpPr>
        <p:spPr>
          <a:xfrm flipH="1">
            <a:off x="7444569" y="4906889"/>
            <a:ext cx="2864272" cy="668588"/>
          </a:xfrm>
          <a:prstGeom prst="rect">
            <a:avLst/>
          </a:prstGeom>
          <a:ln>
            <a:noFill/>
          </a:ln>
        </p:spPr>
        <p:txBody>
          <a:bodyPr wrap="square" lIns="91440" tIns="45720" rIns="91440" bIns="45720" anchor="t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dirty="0">
                <a:solidFill>
                  <a:schemeClr val="tx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请在此输入相关说明，输入文字时可以直接复制，粘贴时请选择右键只保留文本。</a:t>
            </a:r>
            <a:endParaRPr lang="zh-CN" altLang="en-US" sz="1400" dirty="0">
              <a:solidFill>
                <a:schemeClr val="tx2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00" name="图片 99"/>
          <p:cNvPicPr>
            <a:picLocks noChangeAspect="1"/>
          </p:cNvPicPr>
          <p:nvPr/>
        </p:nvPicPr>
        <p:blipFill>
          <a:blip r:embed="rId1"/>
          <a:srcRect l="5677" r="9175" b="32369"/>
          <a:stretch>
            <a:fillRect/>
          </a:stretch>
        </p:blipFill>
        <p:spPr>
          <a:xfrm>
            <a:off x="0" y="5916430"/>
            <a:ext cx="12192000" cy="941570"/>
          </a:xfrm>
          <a:custGeom>
            <a:avLst/>
            <a:gdLst>
              <a:gd name="connsiteX0" fmla="*/ 0 w 12192000"/>
              <a:gd name="connsiteY0" fmla="*/ 0 h 941570"/>
              <a:gd name="connsiteX1" fmla="*/ 12192000 w 12192000"/>
              <a:gd name="connsiteY1" fmla="*/ 0 h 941570"/>
              <a:gd name="connsiteX2" fmla="*/ 12192000 w 12192000"/>
              <a:gd name="connsiteY2" fmla="*/ 941570 h 941570"/>
              <a:gd name="connsiteX3" fmla="*/ 0 w 12192000"/>
              <a:gd name="connsiteY3" fmla="*/ 941570 h 941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941570">
                <a:moveTo>
                  <a:pt x="0" y="0"/>
                </a:moveTo>
                <a:lnTo>
                  <a:pt x="12192000" y="0"/>
                </a:lnTo>
                <a:lnTo>
                  <a:pt x="12192000" y="941570"/>
                </a:lnTo>
                <a:lnTo>
                  <a:pt x="0" y="941570"/>
                </a:lnTo>
                <a:close/>
              </a:path>
            </a:pathLst>
          </a:custGeom>
        </p:spPr>
      </p:pic>
      <p:sp>
        <p:nvSpPr>
          <p:cNvPr id="41" name="文本框 40"/>
          <p:cNvSpPr txBox="1"/>
          <p:nvPr/>
        </p:nvSpPr>
        <p:spPr>
          <a:xfrm>
            <a:off x="3157052" y="572163"/>
            <a:ext cx="645982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di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000">
                <a:gradFill flip="none" rotWithShape="1">
                  <a:gsLst>
                    <a:gs pos="0">
                      <a:srgbClr val="075FC5"/>
                    </a:gs>
                    <a:gs pos="68000">
                      <a:srgbClr val="4198E1"/>
                    </a:gs>
                  </a:gsLst>
                  <a:lin ang="1620000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000" dirty="0">
                <a:ln w="3175">
                  <a:solidFill>
                    <a:schemeClr val="tx2">
                      <a:alpha val="55000"/>
                    </a:schemeClr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IMPLEMENTATION OF WORK PLAN</a:t>
            </a:r>
            <a:endParaRPr lang="en-US" altLang="zh-CN" sz="2000" dirty="0">
              <a:ln w="3175">
                <a:solidFill>
                  <a:schemeClr val="tx2">
                    <a:alpha val="55000"/>
                  </a:schemeClr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44998" y="449053"/>
            <a:ext cx="3565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工作计划执行</a:t>
            </a:r>
            <a:endParaRPr lang="zh-CN" altLang="en-US" sz="2800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2394224"/>
            <a:ext cx="12192000" cy="1806508"/>
          </a:xfrm>
          <a:prstGeom prst="rect">
            <a:avLst/>
          </a:prstGeom>
          <a:gradFill>
            <a:gsLst>
              <a:gs pos="6000">
                <a:srgbClr val="BCA880"/>
              </a:gs>
              <a:gs pos="83000">
                <a:srgbClr val="E4D2B7"/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 bwMode="auto">
          <a:xfrm>
            <a:off x="976288" y="1608563"/>
            <a:ext cx="3850355" cy="6516865"/>
          </a:xfrm>
          <a:prstGeom prst="rect">
            <a:avLst/>
          </a:pr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l"/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1440" y="1011481"/>
            <a:ext cx="5974080" cy="934346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 l="5677" r="9175" b="32369"/>
          <a:stretch>
            <a:fillRect/>
          </a:stretch>
        </p:blipFill>
        <p:spPr>
          <a:xfrm>
            <a:off x="0" y="5395922"/>
            <a:ext cx="12192000" cy="1462078"/>
          </a:xfrm>
          <a:custGeom>
            <a:avLst/>
            <a:gdLst>
              <a:gd name="connsiteX0" fmla="*/ 0 w 12192000"/>
              <a:gd name="connsiteY0" fmla="*/ 0 h 941570"/>
              <a:gd name="connsiteX1" fmla="*/ 12192000 w 12192000"/>
              <a:gd name="connsiteY1" fmla="*/ 0 h 941570"/>
              <a:gd name="connsiteX2" fmla="*/ 12192000 w 12192000"/>
              <a:gd name="connsiteY2" fmla="*/ 941570 h 941570"/>
              <a:gd name="connsiteX3" fmla="*/ 0 w 12192000"/>
              <a:gd name="connsiteY3" fmla="*/ 941570 h 941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941570">
                <a:moveTo>
                  <a:pt x="0" y="0"/>
                </a:moveTo>
                <a:lnTo>
                  <a:pt x="12192000" y="0"/>
                </a:lnTo>
                <a:lnTo>
                  <a:pt x="12192000" y="941570"/>
                </a:lnTo>
                <a:lnTo>
                  <a:pt x="0" y="941570"/>
                </a:lnTo>
                <a:close/>
              </a:path>
            </a:pathLst>
          </a:custGeom>
        </p:spPr>
      </p:pic>
      <p:sp>
        <p:nvSpPr>
          <p:cNvPr id="24" name="文本框 23"/>
          <p:cNvSpPr txBox="1"/>
          <p:nvPr/>
        </p:nvSpPr>
        <p:spPr>
          <a:xfrm>
            <a:off x="6105434" y="4929074"/>
            <a:ext cx="5110278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defTabSz="457200">
              <a:lnSpc>
                <a:spcPct val="130000"/>
              </a:lnSpc>
              <a:defRPr sz="1600">
                <a:solidFill>
                  <a:srgbClr val="44546A"/>
                </a:solidFill>
                <a:latin typeface="+mn-ea"/>
              </a:defRPr>
            </a:lvl1pPr>
          </a:lstStyle>
          <a:p>
            <a:r>
              <a:rPr lang="zh-CN" altLang="en-US" sz="1400" dirty="0">
                <a:solidFill>
                  <a:schemeClr val="tx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请在此输入相关说明，输入文字时可以直接复制，粘贴时请选择右键只保留文本。输入文字时可以直接复制，只保留文本。</a:t>
            </a:r>
            <a:endParaRPr lang="zh-CN" altLang="en-US" sz="1400" dirty="0">
              <a:solidFill>
                <a:schemeClr val="tx2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105434" y="4528964"/>
            <a:ext cx="27775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</a:defRPr>
            </a:lvl1pPr>
          </a:lstStyle>
          <a:p>
            <a:r>
              <a:rPr lang="zh-CN" altLang="en-US" b="1" dirty="0">
                <a:solidFill>
                  <a:schemeClr val="tx2"/>
                </a:solidFill>
                <a:effectLst>
                  <a:outerShdw blurRad="76200" dist="50800" dir="5400000" algn="ctr" rotWithShape="0">
                    <a:schemeClr val="accent1">
                      <a:alpha val="2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整体工作目标</a:t>
            </a:r>
            <a:endParaRPr lang="zh-CN" altLang="en-US" b="1" dirty="0">
              <a:solidFill>
                <a:schemeClr val="tx2"/>
              </a:solidFill>
              <a:effectLst>
                <a:outerShdw blurRad="76200" dist="50800" dir="5400000" algn="ctr" rotWithShape="0">
                  <a:schemeClr val="accent1">
                    <a:alpha val="2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105434" y="3227037"/>
            <a:ext cx="5110278" cy="626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defTabSz="457200">
              <a:lnSpc>
                <a:spcPct val="130000"/>
              </a:lnSpc>
              <a:defRPr sz="1600">
                <a:solidFill>
                  <a:srgbClr val="44546A"/>
                </a:solidFill>
                <a:latin typeface="+mn-ea"/>
              </a:defRPr>
            </a:lvl1pPr>
          </a:lstStyle>
          <a:p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请在此输入相关说明，输入文字时可以直接复制，粘贴时请选择右键只保留文本。输入文字时可以直接复制，只保留文本。</a:t>
            </a:r>
            <a:endParaRPr lang="zh-CN" altLang="en-US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105434" y="2826927"/>
            <a:ext cx="27775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</a:defRPr>
            </a:lvl1pPr>
          </a:lstStyle>
          <a:p>
            <a:r>
              <a:rPr lang="zh-CN" altLang="en-US" b="1" dirty="0">
                <a:solidFill>
                  <a:schemeClr val="bg1"/>
                </a:solidFill>
                <a:effectLst>
                  <a:outerShdw blurRad="76200" dist="50800" dir="5400000" algn="ctr" rotWithShape="0">
                    <a:schemeClr val="accent1">
                      <a:alpha val="2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整体工作目标</a:t>
            </a:r>
            <a:endParaRPr lang="zh-CN" altLang="en-US" b="1" dirty="0">
              <a:solidFill>
                <a:schemeClr val="bg1"/>
              </a:solidFill>
              <a:effectLst>
                <a:outerShdw blurRad="76200" dist="50800" dir="5400000" algn="ctr" rotWithShape="0">
                  <a:schemeClr val="accent1">
                    <a:alpha val="2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423835" y="2178389"/>
            <a:ext cx="2965801" cy="3863379"/>
            <a:chOff x="1263753" y="1421142"/>
            <a:chExt cx="3460750" cy="4508120"/>
          </a:xfrm>
        </p:grpSpPr>
        <p:sp>
          <p:nvSpPr>
            <p:cNvPr id="31" name="object 5"/>
            <p:cNvSpPr/>
            <p:nvPr/>
          </p:nvSpPr>
          <p:spPr>
            <a:xfrm>
              <a:off x="1263753" y="3774071"/>
              <a:ext cx="3460750" cy="1000760"/>
            </a:xfrm>
            <a:custGeom>
              <a:avLst/>
              <a:gdLst/>
              <a:ahLst/>
              <a:cxnLst/>
              <a:rect l="l" t="t" r="r" b="b"/>
              <a:pathLst>
                <a:path w="3460750" h="1000760">
                  <a:moveTo>
                    <a:pt x="2258275" y="1000264"/>
                  </a:moveTo>
                  <a:lnTo>
                    <a:pt x="2127427" y="1000264"/>
                  </a:lnTo>
                  <a:lnTo>
                    <a:pt x="2120803" y="998716"/>
                  </a:lnTo>
                  <a:lnTo>
                    <a:pt x="2115023" y="994635"/>
                  </a:lnTo>
                  <a:lnTo>
                    <a:pt x="2110932" y="988863"/>
                  </a:lnTo>
                  <a:lnTo>
                    <a:pt x="2109381" y="982243"/>
                  </a:lnTo>
                  <a:lnTo>
                    <a:pt x="2109381" y="729932"/>
                  </a:lnTo>
                  <a:lnTo>
                    <a:pt x="2110932" y="722362"/>
                  </a:lnTo>
                  <a:lnTo>
                    <a:pt x="2115023" y="716691"/>
                  </a:lnTo>
                  <a:lnTo>
                    <a:pt x="2120803" y="713132"/>
                  </a:lnTo>
                  <a:lnTo>
                    <a:pt x="2127427" y="711898"/>
                  </a:lnTo>
                  <a:lnTo>
                    <a:pt x="2258275" y="711898"/>
                  </a:lnTo>
                  <a:lnTo>
                    <a:pt x="2258275" y="745693"/>
                  </a:lnTo>
                  <a:lnTo>
                    <a:pt x="2143226" y="745693"/>
                  </a:lnTo>
                  <a:lnTo>
                    <a:pt x="2143226" y="966470"/>
                  </a:lnTo>
                  <a:lnTo>
                    <a:pt x="2258275" y="966470"/>
                  </a:lnTo>
                  <a:lnTo>
                    <a:pt x="2258275" y="1000264"/>
                  </a:lnTo>
                  <a:close/>
                </a:path>
                <a:path w="3460750" h="1000760">
                  <a:moveTo>
                    <a:pt x="2610218" y="745693"/>
                  </a:moveTo>
                  <a:lnTo>
                    <a:pt x="2258275" y="745693"/>
                  </a:lnTo>
                  <a:lnTo>
                    <a:pt x="2258275" y="711898"/>
                  </a:lnTo>
                  <a:lnTo>
                    <a:pt x="2610218" y="711898"/>
                  </a:lnTo>
                  <a:lnTo>
                    <a:pt x="2610218" y="745693"/>
                  </a:lnTo>
                  <a:close/>
                </a:path>
                <a:path w="3460750" h="1000760">
                  <a:moveTo>
                    <a:pt x="2786189" y="745693"/>
                  </a:moveTo>
                  <a:lnTo>
                    <a:pt x="2610218" y="745693"/>
                  </a:lnTo>
                  <a:lnTo>
                    <a:pt x="2610218" y="711898"/>
                  </a:lnTo>
                  <a:lnTo>
                    <a:pt x="2786189" y="711898"/>
                  </a:lnTo>
                  <a:lnTo>
                    <a:pt x="2786189" y="745693"/>
                  </a:lnTo>
                  <a:close/>
                </a:path>
                <a:path w="3460750" h="1000760">
                  <a:moveTo>
                    <a:pt x="2962160" y="745693"/>
                  </a:moveTo>
                  <a:lnTo>
                    <a:pt x="2786189" y="745693"/>
                  </a:lnTo>
                  <a:lnTo>
                    <a:pt x="2786189" y="711898"/>
                  </a:lnTo>
                  <a:lnTo>
                    <a:pt x="2962160" y="711898"/>
                  </a:lnTo>
                  <a:lnTo>
                    <a:pt x="2962160" y="745693"/>
                  </a:lnTo>
                  <a:close/>
                </a:path>
                <a:path w="3460750" h="1000760">
                  <a:moveTo>
                    <a:pt x="3311842" y="745693"/>
                  </a:moveTo>
                  <a:lnTo>
                    <a:pt x="2962160" y="745693"/>
                  </a:lnTo>
                  <a:lnTo>
                    <a:pt x="2962160" y="711898"/>
                  </a:lnTo>
                  <a:lnTo>
                    <a:pt x="3311842" y="711898"/>
                  </a:lnTo>
                  <a:lnTo>
                    <a:pt x="3311842" y="745693"/>
                  </a:lnTo>
                  <a:close/>
                </a:path>
                <a:path w="3460750" h="1000760">
                  <a:moveTo>
                    <a:pt x="3453980" y="1000264"/>
                  </a:moveTo>
                  <a:lnTo>
                    <a:pt x="3311842" y="1000264"/>
                  </a:lnTo>
                  <a:lnTo>
                    <a:pt x="3311842" y="966470"/>
                  </a:lnTo>
                  <a:lnTo>
                    <a:pt x="3426904" y="966470"/>
                  </a:lnTo>
                  <a:lnTo>
                    <a:pt x="3426904" y="745693"/>
                  </a:lnTo>
                  <a:lnTo>
                    <a:pt x="3311842" y="745693"/>
                  </a:lnTo>
                  <a:lnTo>
                    <a:pt x="3311842" y="711898"/>
                  </a:lnTo>
                  <a:lnTo>
                    <a:pt x="3453980" y="711898"/>
                  </a:lnTo>
                  <a:lnTo>
                    <a:pt x="3460750" y="718667"/>
                  </a:lnTo>
                  <a:lnTo>
                    <a:pt x="3460750" y="991260"/>
                  </a:lnTo>
                  <a:lnTo>
                    <a:pt x="3453980" y="1000264"/>
                  </a:lnTo>
                  <a:close/>
                </a:path>
                <a:path w="3460750" h="1000760">
                  <a:moveTo>
                    <a:pt x="2610218" y="1000264"/>
                  </a:moveTo>
                  <a:lnTo>
                    <a:pt x="2258275" y="1000264"/>
                  </a:lnTo>
                  <a:lnTo>
                    <a:pt x="2258275" y="966470"/>
                  </a:lnTo>
                  <a:lnTo>
                    <a:pt x="2610218" y="966470"/>
                  </a:lnTo>
                  <a:lnTo>
                    <a:pt x="2610218" y="1000264"/>
                  </a:lnTo>
                  <a:close/>
                </a:path>
                <a:path w="3460750" h="1000760">
                  <a:moveTo>
                    <a:pt x="2786189" y="1000264"/>
                  </a:moveTo>
                  <a:lnTo>
                    <a:pt x="2610218" y="1000264"/>
                  </a:lnTo>
                  <a:lnTo>
                    <a:pt x="2610218" y="966470"/>
                  </a:lnTo>
                  <a:lnTo>
                    <a:pt x="2786189" y="966470"/>
                  </a:lnTo>
                  <a:lnTo>
                    <a:pt x="2786189" y="1000264"/>
                  </a:lnTo>
                  <a:close/>
                </a:path>
                <a:path w="3460750" h="1000760">
                  <a:moveTo>
                    <a:pt x="2962160" y="1000264"/>
                  </a:moveTo>
                  <a:lnTo>
                    <a:pt x="2786189" y="1000264"/>
                  </a:lnTo>
                  <a:lnTo>
                    <a:pt x="2786189" y="966470"/>
                  </a:lnTo>
                  <a:lnTo>
                    <a:pt x="2962160" y="966470"/>
                  </a:lnTo>
                  <a:lnTo>
                    <a:pt x="2962160" y="1000264"/>
                  </a:lnTo>
                  <a:close/>
                </a:path>
                <a:path w="3460750" h="1000760">
                  <a:moveTo>
                    <a:pt x="3311842" y="1000264"/>
                  </a:moveTo>
                  <a:lnTo>
                    <a:pt x="2962160" y="1000264"/>
                  </a:lnTo>
                  <a:lnTo>
                    <a:pt x="2962160" y="966470"/>
                  </a:lnTo>
                  <a:lnTo>
                    <a:pt x="3311842" y="966470"/>
                  </a:lnTo>
                  <a:lnTo>
                    <a:pt x="3311842" y="1000264"/>
                  </a:lnTo>
                  <a:close/>
                </a:path>
                <a:path w="3460750" h="1000760">
                  <a:moveTo>
                    <a:pt x="3311842" y="639813"/>
                  </a:moveTo>
                  <a:lnTo>
                    <a:pt x="3171977" y="639813"/>
                  </a:lnTo>
                  <a:lnTo>
                    <a:pt x="3165208" y="633056"/>
                  </a:lnTo>
                  <a:lnTo>
                    <a:pt x="3165208" y="360464"/>
                  </a:lnTo>
                  <a:lnTo>
                    <a:pt x="3171977" y="353695"/>
                  </a:lnTo>
                  <a:lnTo>
                    <a:pt x="3311842" y="353695"/>
                  </a:lnTo>
                  <a:lnTo>
                    <a:pt x="3311842" y="387489"/>
                  </a:lnTo>
                  <a:lnTo>
                    <a:pt x="3199041" y="387489"/>
                  </a:lnTo>
                  <a:lnTo>
                    <a:pt x="3199041" y="606018"/>
                  </a:lnTo>
                  <a:lnTo>
                    <a:pt x="3311842" y="606018"/>
                  </a:lnTo>
                  <a:lnTo>
                    <a:pt x="3311842" y="639813"/>
                  </a:lnTo>
                  <a:close/>
                </a:path>
                <a:path w="3460750" h="1000760">
                  <a:moveTo>
                    <a:pt x="3453980" y="639813"/>
                  </a:moveTo>
                  <a:lnTo>
                    <a:pt x="3311842" y="639813"/>
                  </a:lnTo>
                  <a:lnTo>
                    <a:pt x="3311842" y="606018"/>
                  </a:lnTo>
                  <a:lnTo>
                    <a:pt x="3426904" y="606018"/>
                  </a:lnTo>
                  <a:lnTo>
                    <a:pt x="3426904" y="387489"/>
                  </a:lnTo>
                  <a:lnTo>
                    <a:pt x="3311842" y="387489"/>
                  </a:lnTo>
                  <a:lnTo>
                    <a:pt x="3311842" y="353695"/>
                  </a:lnTo>
                  <a:lnTo>
                    <a:pt x="3453980" y="353695"/>
                  </a:lnTo>
                  <a:lnTo>
                    <a:pt x="3460750" y="360464"/>
                  </a:lnTo>
                  <a:lnTo>
                    <a:pt x="3460750" y="633056"/>
                  </a:lnTo>
                  <a:lnTo>
                    <a:pt x="3453980" y="639813"/>
                  </a:lnTo>
                  <a:close/>
                </a:path>
                <a:path w="3460750" h="1000760">
                  <a:moveTo>
                    <a:pt x="3311842" y="288366"/>
                  </a:moveTo>
                  <a:lnTo>
                    <a:pt x="3171977" y="288366"/>
                  </a:lnTo>
                  <a:lnTo>
                    <a:pt x="3165208" y="281609"/>
                  </a:lnTo>
                  <a:lnTo>
                    <a:pt x="3165208" y="9016"/>
                  </a:lnTo>
                  <a:lnTo>
                    <a:pt x="3171977" y="0"/>
                  </a:lnTo>
                  <a:lnTo>
                    <a:pt x="3311842" y="0"/>
                  </a:lnTo>
                  <a:lnTo>
                    <a:pt x="3311842" y="33794"/>
                  </a:lnTo>
                  <a:lnTo>
                    <a:pt x="3199041" y="33794"/>
                  </a:lnTo>
                  <a:lnTo>
                    <a:pt x="3199041" y="254571"/>
                  </a:lnTo>
                  <a:lnTo>
                    <a:pt x="3311842" y="254571"/>
                  </a:lnTo>
                  <a:lnTo>
                    <a:pt x="3311842" y="288366"/>
                  </a:lnTo>
                  <a:close/>
                </a:path>
                <a:path w="3460750" h="1000760">
                  <a:moveTo>
                    <a:pt x="3453980" y="288366"/>
                  </a:moveTo>
                  <a:lnTo>
                    <a:pt x="3311842" y="288366"/>
                  </a:lnTo>
                  <a:lnTo>
                    <a:pt x="3311842" y="254571"/>
                  </a:lnTo>
                  <a:lnTo>
                    <a:pt x="3426904" y="254571"/>
                  </a:lnTo>
                  <a:lnTo>
                    <a:pt x="3426904" y="33794"/>
                  </a:lnTo>
                  <a:lnTo>
                    <a:pt x="3311842" y="33794"/>
                  </a:lnTo>
                  <a:lnTo>
                    <a:pt x="3311842" y="0"/>
                  </a:lnTo>
                  <a:lnTo>
                    <a:pt x="3453980" y="0"/>
                  </a:lnTo>
                  <a:lnTo>
                    <a:pt x="3460750" y="9016"/>
                  </a:lnTo>
                  <a:lnTo>
                    <a:pt x="3460750" y="281609"/>
                  </a:lnTo>
                  <a:lnTo>
                    <a:pt x="3453980" y="288366"/>
                  </a:lnTo>
                  <a:close/>
                </a:path>
                <a:path w="3460750" h="1000760">
                  <a:moveTo>
                    <a:pt x="2962160" y="639813"/>
                  </a:moveTo>
                  <a:lnTo>
                    <a:pt x="2820035" y="639813"/>
                  </a:lnTo>
                  <a:lnTo>
                    <a:pt x="2813265" y="633056"/>
                  </a:lnTo>
                  <a:lnTo>
                    <a:pt x="2813265" y="360464"/>
                  </a:lnTo>
                  <a:lnTo>
                    <a:pt x="2820035" y="353695"/>
                  </a:lnTo>
                  <a:lnTo>
                    <a:pt x="2962160" y="353695"/>
                  </a:lnTo>
                  <a:lnTo>
                    <a:pt x="2962160" y="387489"/>
                  </a:lnTo>
                  <a:lnTo>
                    <a:pt x="2847111" y="387489"/>
                  </a:lnTo>
                  <a:lnTo>
                    <a:pt x="2847111" y="606018"/>
                  </a:lnTo>
                  <a:lnTo>
                    <a:pt x="2962160" y="606018"/>
                  </a:lnTo>
                  <a:lnTo>
                    <a:pt x="2962160" y="639813"/>
                  </a:lnTo>
                  <a:close/>
                </a:path>
                <a:path w="3460750" h="1000760">
                  <a:moveTo>
                    <a:pt x="3102038" y="639813"/>
                  </a:moveTo>
                  <a:lnTo>
                    <a:pt x="2962160" y="639813"/>
                  </a:lnTo>
                  <a:lnTo>
                    <a:pt x="2962160" y="606018"/>
                  </a:lnTo>
                  <a:lnTo>
                    <a:pt x="3074962" y="606018"/>
                  </a:lnTo>
                  <a:lnTo>
                    <a:pt x="3074962" y="387489"/>
                  </a:lnTo>
                  <a:lnTo>
                    <a:pt x="2962160" y="387489"/>
                  </a:lnTo>
                  <a:lnTo>
                    <a:pt x="2962160" y="353695"/>
                  </a:lnTo>
                  <a:lnTo>
                    <a:pt x="3102038" y="353695"/>
                  </a:lnTo>
                  <a:lnTo>
                    <a:pt x="3108807" y="360464"/>
                  </a:lnTo>
                  <a:lnTo>
                    <a:pt x="3108807" y="633056"/>
                  </a:lnTo>
                  <a:lnTo>
                    <a:pt x="3102038" y="639813"/>
                  </a:lnTo>
                  <a:close/>
                </a:path>
                <a:path w="3460750" h="1000760">
                  <a:moveTo>
                    <a:pt x="2962160" y="288366"/>
                  </a:moveTo>
                  <a:lnTo>
                    <a:pt x="2831312" y="288366"/>
                  </a:lnTo>
                  <a:lnTo>
                    <a:pt x="2823735" y="287134"/>
                  </a:lnTo>
                  <a:lnTo>
                    <a:pt x="2818060" y="283579"/>
                  </a:lnTo>
                  <a:lnTo>
                    <a:pt x="2814499" y="277913"/>
                  </a:lnTo>
                  <a:lnTo>
                    <a:pt x="2813265" y="270344"/>
                  </a:lnTo>
                  <a:lnTo>
                    <a:pt x="2813265" y="18021"/>
                  </a:lnTo>
                  <a:lnTo>
                    <a:pt x="2814499" y="11406"/>
                  </a:lnTo>
                  <a:lnTo>
                    <a:pt x="2818060" y="5634"/>
                  </a:lnTo>
                  <a:lnTo>
                    <a:pt x="2823735" y="1549"/>
                  </a:lnTo>
                  <a:lnTo>
                    <a:pt x="2831312" y="0"/>
                  </a:lnTo>
                  <a:lnTo>
                    <a:pt x="2962160" y="0"/>
                  </a:lnTo>
                  <a:lnTo>
                    <a:pt x="2962160" y="33794"/>
                  </a:lnTo>
                  <a:lnTo>
                    <a:pt x="2847111" y="33794"/>
                  </a:lnTo>
                  <a:lnTo>
                    <a:pt x="2847111" y="254571"/>
                  </a:lnTo>
                  <a:lnTo>
                    <a:pt x="2962160" y="254571"/>
                  </a:lnTo>
                  <a:lnTo>
                    <a:pt x="2962160" y="288366"/>
                  </a:lnTo>
                  <a:close/>
                </a:path>
                <a:path w="3460750" h="1000760">
                  <a:moveTo>
                    <a:pt x="3102038" y="288366"/>
                  </a:moveTo>
                  <a:lnTo>
                    <a:pt x="2962160" y="288366"/>
                  </a:lnTo>
                  <a:lnTo>
                    <a:pt x="2962160" y="254571"/>
                  </a:lnTo>
                  <a:lnTo>
                    <a:pt x="3074962" y="254571"/>
                  </a:lnTo>
                  <a:lnTo>
                    <a:pt x="3074962" y="33794"/>
                  </a:lnTo>
                  <a:lnTo>
                    <a:pt x="2962160" y="33794"/>
                  </a:lnTo>
                  <a:lnTo>
                    <a:pt x="2962160" y="0"/>
                  </a:lnTo>
                  <a:lnTo>
                    <a:pt x="3102038" y="0"/>
                  </a:lnTo>
                  <a:lnTo>
                    <a:pt x="3108807" y="9016"/>
                  </a:lnTo>
                  <a:lnTo>
                    <a:pt x="3108807" y="281609"/>
                  </a:lnTo>
                  <a:lnTo>
                    <a:pt x="3102038" y="288366"/>
                  </a:lnTo>
                  <a:close/>
                </a:path>
                <a:path w="3460750" h="1000760">
                  <a:moveTo>
                    <a:pt x="2610218" y="639813"/>
                  </a:moveTo>
                  <a:lnTo>
                    <a:pt x="2468092" y="639813"/>
                  </a:lnTo>
                  <a:lnTo>
                    <a:pt x="2461323" y="633056"/>
                  </a:lnTo>
                  <a:lnTo>
                    <a:pt x="2461323" y="360464"/>
                  </a:lnTo>
                  <a:lnTo>
                    <a:pt x="2468092" y="353695"/>
                  </a:lnTo>
                  <a:lnTo>
                    <a:pt x="2610218" y="353695"/>
                  </a:lnTo>
                  <a:lnTo>
                    <a:pt x="2610218" y="387489"/>
                  </a:lnTo>
                  <a:lnTo>
                    <a:pt x="2495169" y="387489"/>
                  </a:lnTo>
                  <a:lnTo>
                    <a:pt x="2495169" y="606018"/>
                  </a:lnTo>
                  <a:lnTo>
                    <a:pt x="2610218" y="606018"/>
                  </a:lnTo>
                  <a:lnTo>
                    <a:pt x="2610218" y="639813"/>
                  </a:lnTo>
                  <a:close/>
                </a:path>
                <a:path w="3460750" h="1000760">
                  <a:moveTo>
                    <a:pt x="2750096" y="639813"/>
                  </a:moveTo>
                  <a:lnTo>
                    <a:pt x="2610218" y="639813"/>
                  </a:lnTo>
                  <a:lnTo>
                    <a:pt x="2610218" y="606018"/>
                  </a:lnTo>
                  <a:lnTo>
                    <a:pt x="2723019" y="606018"/>
                  </a:lnTo>
                  <a:lnTo>
                    <a:pt x="2723019" y="387489"/>
                  </a:lnTo>
                  <a:lnTo>
                    <a:pt x="2610218" y="387489"/>
                  </a:lnTo>
                  <a:lnTo>
                    <a:pt x="2610218" y="353695"/>
                  </a:lnTo>
                  <a:lnTo>
                    <a:pt x="2750096" y="353695"/>
                  </a:lnTo>
                  <a:lnTo>
                    <a:pt x="2756865" y="360464"/>
                  </a:lnTo>
                  <a:lnTo>
                    <a:pt x="2756865" y="633056"/>
                  </a:lnTo>
                  <a:lnTo>
                    <a:pt x="2750096" y="639813"/>
                  </a:lnTo>
                  <a:close/>
                </a:path>
                <a:path w="3460750" h="1000760">
                  <a:moveTo>
                    <a:pt x="2610218" y="288366"/>
                  </a:moveTo>
                  <a:lnTo>
                    <a:pt x="2479370" y="288366"/>
                  </a:lnTo>
                  <a:lnTo>
                    <a:pt x="2471792" y="287134"/>
                  </a:lnTo>
                  <a:lnTo>
                    <a:pt x="2466117" y="283579"/>
                  </a:lnTo>
                  <a:lnTo>
                    <a:pt x="2462557" y="277913"/>
                  </a:lnTo>
                  <a:lnTo>
                    <a:pt x="2461323" y="270344"/>
                  </a:lnTo>
                  <a:lnTo>
                    <a:pt x="2461323" y="18021"/>
                  </a:lnTo>
                  <a:lnTo>
                    <a:pt x="2462557" y="11406"/>
                  </a:lnTo>
                  <a:lnTo>
                    <a:pt x="2466117" y="5634"/>
                  </a:lnTo>
                  <a:lnTo>
                    <a:pt x="2471792" y="1549"/>
                  </a:lnTo>
                  <a:lnTo>
                    <a:pt x="2479370" y="0"/>
                  </a:lnTo>
                  <a:lnTo>
                    <a:pt x="2610218" y="0"/>
                  </a:lnTo>
                  <a:lnTo>
                    <a:pt x="2610218" y="33794"/>
                  </a:lnTo>
                  <a:lnTo>
                    <a:pt x="2495169" y="33794"/>
                  </a:lnTo>
                  <a:lnTo>
                    <a:pt x="2495169" y="254571"/>
                  </a:lnTo>
                  <a:lnTo>
                    <a:pt x="2610218" y="254571"/>
                  </a:lnTo>
                  <a:lnTo>
                    <a:pt x="2610218" y="288366"/>
                  </a:lnTo>
                  <a:close/>
                </a:path>
                <a:path w="3460750" h="1000760">
                  <a:moveTo>
                    <a:pt x="2750096" y="288366"/>
                  </a:moveTo>
                  <a:lnTo>
                    <a:pt x="2610218" y="288366"/>
                  </a:lnTo>
                  <a:lnTo>
                    <a:pt x="2610218" y="254571"/>
                  </a:lnTo>
                  <a:lnTo>
                    <a:pt x="2723019" y="254571"/>
                  </a:lnTo>
                  <a:lnTo>
                    <a:pt x="2723019" y="33794"/>
                  </a:lnTo>
                  <a:lnTo>
                    <a:pt x="2610218" y="33794"/>
                  </a:lnTo>
                  <a:lnTo>
                    <a:pt x="2610218" y="0"/>
                  </a:lnTo>
                  <a:lnTo>
                    <a:pt x="2750096" y="0"/>
                  </a:lnTo>
                  <a:lnTo>
                    <a:pt x="2756865" y="9016"/>
                  </a:lnTo>
                  <a:lnTo>
                    <a:pt x="2756865" y="281609"/>
                  </a:lnTo>
                  <a:lnTo>
                    <a:pt x="2750096" y="288366"/>
                  </a:lnTo>
                  <a:close/>
                </a:path>
                <a:path w="3460750" h="1000760">
                  <a:moveTo>
                    <a:pt x="2258275" y="639813"/>
                  </a:moveTo>
                  <a:lnTo>
                    <a:pt x="2118410" y="639813"/>
                  </a:lnTo>
                  <a:lnTo>
                    <a:pt x="2109381" y="633056"/>
                  </a:lnTo>
                  <a:lnTo>
                    <a:pt x="2109381" y="360464"/>
                  </a:lnTo>
                  <a:lnTo>
                    <a:pt x="2118410" y="353695"/>
                  </a:lnTo>
                  <a:lnTo>
                    <a:pt x="2258275" y="353695"/>
                  </a:lnTo>
                  <a:lnTo>
                    <a:pt x="2258275" y="387489"/>
                  </a:lnTo>
                  <a:lnTo>
                    <a:pt x="2143226" y="387489"/>
                  </a:lnTo>
                  <a:lnTo>
                    <a:pt x="2143226" y="606018"/>
                  </a:lnTo>
                  <a:lnTo>
                    <a:pt x="2258275" y="606018"/>
                  </a:lnTo>
                  <a:lnTo>
                    <a:pt x="2258275" y="639813"/>
                  </a:lnTo>
                  <a:close/>
                </a:path>
                <a:path w="3460750" h="1000760">
                  <a:moveTo>
                    <a:pt x="2398153" y="639813"/>
                  </a:moveTo>
                  <a:lnTo>
                    <a:pt x="2258275" y="639813"/>
                  </a:lnTo>
                  <a:lnTo>
                    <a:pt x="2258275" y="606018"/>
                  </a:lnTo>
                  <a:lnTo>
                    <a:pt x="2371077" y="606018"/>
                  </a:lnTo>
                  <a:lnTo>
                    <a:pt x="2371077" y="387489"/>
                  </a:lnTo>
                  <a:lnTo>
                    <a:pt x="2258275" y="387489"/>
                  </a:lnTo>
                  <a:lnTo>
                    <a:pt x="2258275" y="353695"/>
                  </a:lnTo>
                  <a:lnTo>
                    <a:pt x="2398153" y="353695"/>
                  </a:lnTo>
                  <a:lnTo>
                    <a:pt x="2404922" y="360464"/>
                  </a:lnTo>
                  <a:lnTo>
                    <a:pt x="2404922" y="633056"/>
                  </a:lnTo>
                  <a:lnTo>
                    <a:pt x="2398153" y="639813"/>
                  </a:lnTo>
                  <a:close/>
                </a:path>
                <a:path w="3460750" h="1000760">
                  <a:moveTo>
                    <a:pt x="2258275" y="288366"/>
                  </a:moveTo>
                  <a:lnTo>
                    <a:pt x="2127427" y="288366"/>
                  </a:lnTo>
                  <a:lnTo>
                    <a:pt x="2120803" y="287134"/>
                  </a:lnTo>
                  <a:lnTo>
                    <a:pt x="2115023" y="283579"/>
                  </a:lnTo>
                  <a:lnTo>
                    <a:pt x="2110932" y="277913"/>
                  </a:lnTo>
                  <a:lnTo>
                    <a:pt x="2109381" y="270344"/>
                  </a:lnTo>
                  <a:lnTo>
                    <a:pt x="2109381" y="18021"/>
                  </a:lnTo>
                  <a:lnTo>
                    <a:pt x="2110932" y="11406"/>
                  </a:lnTo>
                  <a:lnTo>
                    <a:pt x="2115023" y="5634"/>
                  </a:lnTo>
                  <a:lnTo>
                    <a:pt x="2120803" y="1549"/>
                  </a:lnTo>
                  <a:lnTo>
                    <a:pt x="2127427" y="0"/>
                  </a:lnTo>
                  <a:lnTo>
                    <a:pt x="2258275" y="0"/>
                  </a:lnTo>
                  <a:lnTo>
                    <a:pt x="2258275" y="33794"/>
                  </a:lnTo>
                  <a:lnTo>
                    <a:pt x="2143226" y="33794"/>
                  </a:lnTo>
                  <a:lnTo>
                    <a:pt x="2143226" y="254571"/>
                  </a:lnTo>
                  <a:lnTo>
                    <a:pt x="2258275" y="254571"/>
                  </a:lnTo>
                  <a:lnTo>
                    <a:pt x="2258275" y="288366"/>
                  </a:lnTo>
                  <a:close/>
                </a:path>
                <a:path w="3460750" h="1000760">
                  <a:moveTo>
                    <a:pt x="2398153" y="288366"/>
                  </a:moveTo>
                  <a:lnTo>
                    <a:pt x="2258275" y="288366"/>
                  </a:lnTo>
                  <a:lnTo>
                    <a:pt x="2258275" y="254571"/>
                  </a:lnTo>
                  <a:lnTo>
                    <a:pt x="2371077" y="254571"/>
                  </a:lnTo>
                  <a:lnTo>
                    <a:pt x="2371077" y="33794"/>
                  </a:lnTo>
                  <a:lnTo>
                    <a:pt x="2258275" y="33794"/>
                  </a:lnTo>
                  <a:lnTo>
                    <a:pt x="2258275" y="0"/>
                  </a:lnTo>
                  <a:lnTo>
                    <a:pt x="2398153" y="0"/>
                  </a:lnTo>
                  <a:lnTo>
                    <a:pt x="2404922" y="9016"/>
                  </a:lnTo>
                  <a:lnTo>
                    <a:pt x="2404922" y="281609"/>
                  </a:lnTo>
                  <a:lnTo>
                    <a:pt x="2398153" y="288366"/>
                  </a:lnTo>
                  <a:close/>
                </a:path>
                <a:path w="3460750" h="1000760">
                  <a:moveTo>
                    <a:pt x="1906346" y="1000264"/>
                  </a:moveTo>
                  <a:lnTo>
                    <a:pt x="1775485" y="1000264"/>
                  </a:lnTo>
                  <a:lnTo>
                    <a:pt x="1768861" y="998716"/>
                  </a:lnTo>
                  <a:lnTo>
                    <a:pt x="1763080" y="994635"/>
                  </a:lnTo>
                  <a:lnTo>
                    <a:pt x="1758990" y="988863"/>
                  </a:lnTo>
                  <a:lnTo>
                    <a:pt x="1757438" y="982243"/>
                  </a:lnTo>
                  <a:lnTo>
                    <a:pt x="1757438" y="729932"/>
                  </a:lnTo>
                  <a:lnTo>
                    <a:pt x="1758990" y="722362"/>
                  </a:lnTo>
                  <a:lnTo>
                    <a:pt x="1763080" y="716691"/>
                  </a:lnTo>
                  <a:lnTo>
                    <a:pt x="1768861" y="713132"/>
                  </a:lnTo>
                  <a:lnTo>
                    <a:pt x="1775485" y="711898"/>
                  </a:lnTo>
                  <a:lnTo>
                    <a:pt x="1906346" y="711898"/>
                  </a:lnTo>
                  <a:lnTo>
                    <a:pt x="1906346" y="745693"/>
                  </a:lnTo>
                  <a:lnTo>
                    <a:pt x="1791284" y="745693"/>
                  </a:lnTo>
                  <a:lnTo>
                    <a:pt x="1791284" y="966470"/>
                  </a:lnTo>
                  <a:lnTo>
                    <a:pt x="1906346" y="966470"/>
                  </a:lnTo>
                  <a:lnTo>
                    <a:pt x="1906346" y="1000264"/>
                  </a:lnTo>
                  <a:close/>
                </a:path>
                <a:path w="3460750" h="1000760">
                  <a:moveTo>
                    <a:pt x="2046211" y="1000264"/>
                  </a:moveTo>
                  <a:lnTo>
                    <a:pt x="1906346" y="1000264"/>
                  </a:lnTo>
                  <a:lnTo>
                    <a:pt x="1906346" y="966470"/>
                  </a:lnTo>
                  <a:lnTo>
                    <a:pt x="2019147" y="966470"/>
                  </a:lnTo>
                  <a:lnTo>
                    <a:pt x="2019147" y="745693"/>
                  </a:lnTo>
                  <a:lnTo>
                    <a:pt x="1906346" y="745693"/>
                  </a:lnTo>
                  <a:lnTo>
                    <a:pt x="1906346" y="711898"/>
                  </a:lnTo>
                  <a:lnTo>
                    <a:pt x="2046211" y="711898"/>
                  </a:lnTo>
                  <a:lnTo>
                    <a:pt x="2052980" y="718667"/>
                  </a:lnTo>
                  <a:lnTo>
                    <a:pt x="2052980" y="991260"/>
                  </a:lnTo>
                  <a:lnTo>
                    <a:pt x="2046211" y="1000264"/>
                  </a:lnTo>
                  <a:close/>
                </a:path>
                <a:path w="3460750" h="1000760">
                  <a:moveTo>
                    <a:pt x="1906346" y="639813"/>
                  </a:moveTo>
                  <a:lnTo>
                    <a:pt x="1766468" y="639813"/>
                  </a:lnTo>
                  <a:lnTo>
                    <a:pt x="1757438" y="633056"/>
                  </a:lnTo>
                  <a:lnTo>
                    <a:pt x="1757438" y="360464"/>
                  </a:lnTo>
                  <a:lnTo>
                    <a:pt x="1766468" y="353695"/>
                  </a:lnTo>
                  <a:lnTo>
                    <a:pt x="1906346" y="353695"/>
                  </a:lnTo>
                  <a:lnTo>
                    <a:pt x="1906346" y="387489"/>
                  </a:lnTo>
                  <a:lnTo>
                    <a:pt x="1791284" y="387489"/>
                  </a:lnTo>
                  <a:lnTo>
                    <a:pt x="1791284" y="606018"/>
                  </a:lnTo>
                  <a:lnTo>
                    <a:pt x="1906346" y="606018"/>
                  </a:lnTo>
                  <a:lnTo>
                    <a:pt x="1906346" y="639813"/>
                  </a:lnTo>
                  <a:close/>
                </a:path>
                <a:path w="3460750" h="1000760">
                  <a:moveTo>
                    <a:pt x="2046211" y="639813"/>
                  </a:moveTo>
                  <a:lnTo>
                    <a:pt x="1906346" y="639813"/>
                  </a:lnTo>
                  <a:lnTo>
                    <a:pt x="1906346" y="606018"/>
                  </a:lnTo>
                  <a:lnTo>
                    <a:pt x="2019147" y="606018"/>
                  </a:lnTo>
                  <a:lnTo>
                    <a:pt x="2019147" y="387489"/>
                  </a:lnTo>
                  <a:lnTo>
                    <a:pt x="1906346" y="387489"/>
                  </a:lnTo>
                  <a:lnTo>
                    <a:pt x="1906346" y="353695"/>
                  </a:lnTo>
                  <a:lnTo>
                    <a:pt x="2046211" y="353695"/>
                  </a:lnTo>
                  <a:lnTo>
                    <a:pt x="2052980" y="360464"/>
                  </a:lnTo>
                  <a:lnTo>
                    <a:pt x="2052980" y="633056"/>
                  </a:lnTo>
                  <a:lnTo>
                    <a:pt x="2046211" y="639813"/>
                  </a:lnTo>
                  <a:close/>
                </a:path>
                <a:path w="3460750" h="1000760">
                  <a:moveTo>
                    <a:pt x="1906346" y="288366"/>
                  </a:moveTo>
                  <a:lnTo>
                    <a:pt x="1775485" y="288366"/>
                  </a:lnTo>
                  <a:lnTo>
                    <a:pt x="1768861" y="287134"/>
                  </a:lnTo>
                  <a:lnTo>
                    <a:pt x="1763080" y="283579"/>
                  </a:lnTo>
                  <a:lnTo>
                    <a:pt x="1758990" y="277913"/>
                  </a:lnTo>
                  <a:lnTo>
                    <a:pt x="1757438" y="270344"/>
                  </a:lnTo>
                  <a:lnTo>
                    <a:pt x="1757438" y="18021"/>
                  </a:lnTo>
                  <a:lnTo>
                    <a:pt x="1758990" y="11406"/>
                  </a:lnTo>
                  <a:lnTo>
                    <a:pt x="1763080" y="5634"/>
                  </a:lnTo>
                  <a:lnTo>
                    <a:pt x="1768861" y="1549"/>
                  </a:lnTo>
                  <a:lnTo>
                    <a:pt x="1775485" y="0"/>
                  </a:lnTo>
                  <a:lnTo>
                    <a:pt x="1906346" y="0"/>
                  </a:lnTo>
                  <a:lnTo>
                    <a:pt x="1906346" y="33794"/>
                  </a:lnTo>
                  <a:lnTo>
                    <a:pt x="1791284" y="33794"/>
                  </a:lnTo>
                  <a:lnTo>
                    <a:pt x="1791284" y="254571"/>
                  </a:lnTo>
                  <a:lnTo>
                    <a:pt x="1906346" y="254571"/>
                  </a:lnTo>
                  <a:lnTo>
                    <a:pt x="1906346" y="288366"/>
                  </a:lnTo>
                  <a:close/>
                </a:path>
                <a:path w="3460750" h="1000760">
                  <a:moveTo>
                    <a:pt x="2046211" y="288366"/>
                  </a:moveTo>
                  <a:lnTo>
                    <a:pt x="1906346" y="288366"/>
                  </a:lnTo>
                  <a:lnTo>
                    <a:pt x="1906346" y="254571"/>
                  </a:lnTo>
                  <a:lnTo>
                    <a:pt x="2019147" y="254571"/>
                  </a:lnTo>
                  <a:lnTo>
                    <a:pt x="2019147" y="33794"/>
                  </a:lnTo>
                  <a:lnTo>
                    <a:pt x="1906346" y="33794"/>
                  </a:lnTo>
                  <a:lnTo>
                    <a:pt x="1906346" y="0"/>
                  </a:lnTo>
                  <a:lnTo>
                    <a:pt x="2046211" y="0"/>
                  </a:lnTo>
                  <a:lnTo>
                    <a:pt x="2052980" y="9016"/>
                  </a:lnTo>
                  <a:lnTo>
                    <a:pt x="2052980" y="281609"/>
                  </a:lnTo>
                  <a:lnTo>
                    <a:pt x="2046211" y="288366"/>
                  </a:lnTo>
                  <a:close/>
                </a:path>
                <a:path w="3460750" h="1000760">
                  <a:moveTo>
                    <a:pt x="146634" y="1000264"/>
                  </a:moveTo>
                  <a:lnTo>
                    <a:pt x="6769" y="1000264"/>
                  </a:lnTo>
                  <a:lnTo>
                    <a:pt x="0" y="991260"/>
                  </a:lnTo>
                  <a:lnTo>
                    <a:pt x="0" y="718667"/>
                  </a:lnTo>
                  <a:lnTo>
                    <a:pt x="6769" y="711898"/>
                  </a:lnTo>
                  <a:lnTo>
                    <a:pt x="146634" y="711898"/>
                  </a:lnTo>
                  <a:lnTo>
                    <a:pt x="146634" y="745693"/>
                  </a:lnTo>
                  <a:lnTo>
                    <a:pt x="33832" y="745693"/>
                  </a:lnTo>
                  <a:lnTo>
                    <a:pt x="33832" y="966470"/>
                  </a:lnTo>
                  <a:lnTo>
                    <a:pt x="146634" y="966470"/>
                  </a:lnTo>
                  <a:lnTo>
                    <a:pt x="146634" y="1000264"/>
                  </a:lnTo>
                  <a:close/>
                </a:path>
                <a:path w="3460750" h="1000760">
                  <a:moveTo>
                    <a:pt x="498576" y="745693"/>
                  </a:moveTo>
                  <a:lnTo>
                    <a:pt x="146634" y="745693"/>
                  </a:lnTo>
                  <a:lnTo>
                    <a:pt x="146634" y="711898"/>
                  </a:lnTo>
                  <a:lnTo>
                    <a:pt x="498576" y="711898"/>
                  </a:lnTo>
                  <a:lnTo>
                    <a:pt x="498576" y="745693"/>
                  </a:lnTo>
                  <a:close/>
                </a:path>
                <a:path w="3460750" h="1000760">
                  <a:moveTo>
                    <a:pt x="850519" y="745693"/>
                  </a:moveTo>
                  <a:lnTo>
                    <a:pt x="498576" y="745693"/>
                  </a:lnTo>
                  <a:lnTo>
                    <a:pt x="498576" y="711898"/>
                  </a:lnTo>
                  <a:lnTo>
                    <a:pt x="850519" y="711898"/>
                  </a:lnTo>
                  <a:lnTo>
                    <a:pt x="850519" y="745693"/>
                  </a:lnTo>
                  <a:close/>
                </a:path>
                <a:path w="3460750" h="1000760">
                  <a:moveTo>
                    <a:pt x="1202461" y="745693"/>
                  </a:moveTo>
                  <a:lnTo>
                    <a:pt x="850519" y="745693"/>
                  </a:lnTo>
                  <a:lnTo>
                    <a:pt x="850519" y="711898"/>
                  </a:lnTo>
                  <a:lnTo>
                    <a:pt x="1202461" y="711898"/>
                  </a:lnTo>
                  <a:lnTo>
                    <a:pt x="1202461" y="745693"/>
                  </a:lnTo>
                  <a:close/>
                </a:path>
                <a:path w="3460750" h="1000760">
                  <a:moveTo>
                    <a:pt x="1554403" y="745693"/>
                  </a:moveTo>
                  <a:lnTo>
                    <a:pt x="1202461" y="745693"/>
                  </a:lnTo>
                  <a:lnTo>
                    <a:pt x="1202461" y="711898"/>
                  </a:lnTo>
                  <a:lnTo>
                    <a:pt x="1554403" y="711898"/>
                  </a:lnTo>
                  <a:lnTo>
                    <a:pt x="1554403" y="745693"/>
                  </a:lnTo>
                  <a:close/>
                </a:path>
                <a:path w="3460750" h="1000760">
                  <a:moveTo>
                    <a:pt x="1694268" y="1000264"/>
                  </a:moveTo>
                  <a:lnTo>
                    <a:pt x="1554403" y="1000264"/>
                  </a:lnTo>
                  <a:lnTo>
                    <a:pt x="1554403" y="966470"/>
                  </a:lnTo>
                  <a:lnTo>
                    <a:pt x="1667205" y="966470"/>
                  </a:lnTo>
                  <a:lnTo>
                    <a:pt x="1667205" y="745693"/>
                  </a:lnTo>
                  <a:lnTo>
                    <a:pt x="1554403" y="745693"/>
                  </a:lnTo>
                  <a:lnTo>
                    <a:pt x="1554403" y="711898"/>
                  </a:lnTo>
                  <a:lnTo>
                    <a:pt x="1694268" y="711898"/>
                  </a:lnTo>
                  <a:lnTo>
                    <a:pt x="1701038" y="718667"/>
                  </a:lnTo>
                  <a:lnTo>
                    <a:pt x="1701038" y="991260"/>
                  </a:lnTo>
                  <a:lnTo>
                    <a:pt x="1694268" y="1000264"/>
                  </a:lnTo>
                  <a:close/>
                </a:path>
                <a:path w="3460750" h="1000760">
                  <a:moveTo>
                    <a:pt x="498576" y="1000264"/>
                  </a:moveTo>
                  <a:lnTo>
                    <a:pt x="146634" y="1000264"/>
                  </a:lnTo>
                  <a:lnTo>
                    <a:pt x="146634" y="966470"/>
                  </a:lnTo>
                  <a:lnTo>
                    <a:pt x="498576" y="966470"/>
                  </a:lnTo>
                  <a:lnTo>
                    <a:pt x="498576" y="1000264"/>
                  </a:lnTo>
                  <a:close/>
                </a:path>
                <a:path w="3460750" h="1000760">
                  <a:moveTo>
                    <a:pt x="850519" y="1000264"/>
                  </a:moveTo>
                  <a:lnTo>
                    <a:pt x="498576" y="1000264"/>
                  </a:lnTo>
                  <a:lnTo>
                    <a:pt x="498576" y="966470"/>
                  </a:lnTo>
                  <a:lnTo>
                    <a:pt x="850519" y="966470"/>
                  </a:lnTo>
                  <a:lnTo>
                    <a:pt x="850519" y="1000264"/>
                  </a:lnTo>
                  <a:close/>
                </a:path>
                <a:path w="3460750" h="1000760">
                  <a:moveTo>
                    <a:pt x="1202461" y="1000264"/>
                  </a:moveTo>
                  <a:lnTo>
                    <a:pt x="850519" y="1000264"/>
                  </a:lnTo>
                  <a:lnTo>
                    <a:pt x="850519" y="966470"/>
                  </a:lnTo>
                  <a:lnTo>
                    <a:pt x="1202461" y="966470"/>
                  </a:lnTo>
                  <a:lnTo>
                    <a:pt x="1202461" y="1000264"/>
                  </a:lnTo>
                  <a:close/>
                </a:path>
                <a:path w="3460750" h="1000760">
                  <a:moveTo>
                    <a:pt x="1554403" y="1000264"/>
                  </a:moveTo>
                  <a:lnTo>
                    <a:pt x="1202461" y="1000264"/>
                  </a:lnTo>
                  <a:lnTo>
                    <a:pt x="1202461" y="966470"/>
                  </a:lnTo>
                  <a:lnTo>
                    <a:pt x="1554403" y="966470"/>
                  </a:lnTo>
                  <a:lnTo>
                    <a:pt x="1554403" y="1000264"/>
                  </a:lnTo>
                  <a:close/>
                </a:path>
                <a:path w="3460750" h="1000760">
                  <a:moveTo>
                    <a:pt x="1554403" y="639813"/>
                  </a:moveTo>
                  <a:lnTo>
                    <a:pt x="1414526" y="639813"/>
                  </a:lnTo>
                  <a:lnTo>
                    <a:pt x="1405496" y="633056"/>
                  </a:lnTo>
                  <a:lnTo>
                    <a:pt x="1405496" y="360464"/>
                  </a:lnTo>
                  <a:lnTo>
                    <a:pt x="1414526" y="353695"/>
                  </a:lnTo>
                  <a:lnTo>
                    <a:pt x="1554403" y="353695"/>
                  </a:lnTo>
                  <a:lnTo>
                    <a:pt x="1554403" y="387489"/>
                  </a:lnTo>
                  <a:lnTo>
                    <a:pt x="1439341" y="387489"/>
                  </a:lnTo>
                  <a:lnTo>
                    <a:pt x="1439341" y="606018"/>
                  </a:lnTo>
                  <a:lnTo>
                    <a:pt x="1554403" y="606018"/>
                  </a:lnTo>
                  <a:lnTo>
                    <a:pt x="1554403" y="639813"/>
                  </a:lnTo>
                  <a:close/>
                </a:path>
                <a:path w="3460750" h="1000760">
                  <a:moveTo>
                    <a:pt x="1694268" y="639813"/>
                  </a:moveTo>
                  <a:lnTo>
                    <a:pt x="1554403" y="639813"/>
                  </a:lnTo>
                  <a:lnTo>
                    <a:pt x="1554403" y="606018"/>
                  </a:lnTo>
                  <a:lnTo>
                    <a:pt x="1667205" y="606018"/>
                  </a:lnTo>
                  <a:lnTo>
                    <a:pt x="1667205" y="387489"/>
                  </a:lnTo>
                  <a:lnTo>
                    <a:pt x="1554403" y="387489"/>
                  </a:lnTo>
                  <a:lnTo>
                    <a:pt x="1554403" y="353695"/>
                  </a:lnTo>
                  <a:lnTo>
                    <a:pt x="1694268" y="353695"/>
                  </a:lnTo>
                  <a:lnTo>
                    <a:pt x="1701038" y="360464"/>
                  </a:lnTo>
                  <a:lnTo>
                    <a:pt x="1701038" y="633056"/>
                  </a:lnTo>
                  <a:lnTo>
                    <a:pt x="1694268" y="639813"/>
                  </a:lnTo>
                  <a:close/>
                </a:path>
                <a:path w="3460750" h="1000760">
                  <a:moveTo>
                    <a:pt x="1554403" y="288366"/>
                  </a:moveTo>
                  <a:lnTo>
                    <a:pt x="1423555" y="288366"/>
                  </a:lnTo>
                  <a:lnTo>
                    <a:pt x="1416924" y="287134"/>
                  </a:lnTo>
                  <a:lnTo>
                    <a:pt x="1411139" y="283579"/>
                  </a:lnTo>
                  <a:lnTo>
                    <a:pt x="1407048" y="277913"/>
                  </a:lnTo>
                  <a:lnTo>
                    <a:pt x="1405496" y="270344"/>
                  </a:lnTo>
                  <a:lnTo>
                    <a:pt x="1405496" y="18021"/>
                  </a:lnTo>
                  <a:lnTo>
                    <a:pt x="1407048" y="11406"/>
                  </a:lnTo>
                  <a:lnTo>
                    <a:pt x="1411139" y="5634"/>
                  </a:lnTo>
                  <a:lnTo>
                    <a:pt x="1416924" y="1549"/>
                  </a:lnTo>
                  <a:lnTo>
                    <a:pt x="1423555" y="0"/>
                  </a:lnTo>
                  <a:lnTo>
                    <a:pt x="1554403" y="0"/>
                  </a:lnTo>
                  <a:lnTo>
                    <a:pt x="1554403" y="33794"/>
                  </a:lnTo>
                  <a:lnTo>
                    <a:pt x="1439341" y="33794"/>
                  </a:lnTo>
                  <a:lnTo>
                    <a:pt x="1439341" y="254571"/>
                  </a:lnTo>
                  <a:lnTo>
                    <a:pt x="1554403" y="254571"/>
                  </a:lnTo>
                  <a:lnTo>
                    <a:pt x="1554403" y="288366"/>
                  </a:lnTo>
                  <a:close/>
                </a:path>
                <a:path w="3460750" h="1000760">
                  <a:moveTo>
                    <a:pt x="1694268" y="288366"/>
                  </a:moveTo>
                  <a:lnTo>
                    <a:pt x="1554403" y="288366"/>
                  </a:lnTo>
                  <a:lnTo>
                    <a:pt x="1554403" y="254571"/>
                  </a:lnTo>
                  <a:lnTo>
                    <a:pt x="1667205" y="254571"/>
                  </a:lnTo>
                  <a:lnTo>
                    <a:pt x="1667205" y="33794"/>
                  </a:lnTo>
                  <a:lnTo>
                    <a:pt x="1554403" y="33794"/>
                  </a:lnTo>
                  <a:lnTo>
                    <a:pt x="1554403" y="0"/>
                  </a:lnTo>
                  <a:lnTo>
                    <a:pt x="1694268" y="0"/>
                  </a:lnTo>
                  <a:lnTo>
                    <a:pt x="1701038" y="9016"/>
                  </a:lnTo>
                  <a:lnTo>
                    <a:pt x="1701038" y="281609"/>
                  </a:lnTo>
                  <a:lnTo>
                    <a:pt x="1694268" y="288366"/>
                  </a:lnTo>
                  <a:close/>
                </a:path>
                <a:path w="3460750" h="1000760">
                  <a:moveTo>
                    <a:pt x="1202461" y="639813"/>
                  </a:moveTo>
                  <a:lnTo>
                    <a:pt x="1062583" y="639813"/>
                  </a:lnTo>
                  <a:lnTo>
                    <a:pt x="1053566" y="633056"/>
                  </a:lnTo>
                  <a:lnTo>
                    <a:pt x="1053566" y="360464"/>
                  </a:lnTo>
                  <a:lnTo>
                    <a:pt x="1062583" y="353695"/>
                  </a:lnTo>
                  <a:lnTo>
                    <a:pt x="1202461" y="353695"/>
                  </a:lnTo>
                  <a:lnTo>
                    <a:pt x="1202461" y="387489"/>
                  </a:lnTo>
                  <a:lnTo>
                    <a:pt x="1087399" y="387489"/>
                  </a:lnTo>
                  <a:lnTo>
                    <a:pt x="1087399" y="606018"/>
                  </a:lnTo>
                  <a:lnTo>
                    <a:pt x="1202461" y="606018"/>
                  </a:lnTo>
                  <a:lnTo>
                    <a:pt x="1202461" y="639813"/>
                  </a:lnTo>
                  <a:close/>
                </a:path>
                <a:path w="3460750" h="1000760">
                  <a:moveTo>
                    <a:pt x="1342339" y="639813"/>
                  </a:moveTo>
                  <a:lnTo>
                    <a:pt x="1202461" y="639813"/>
                  </a:lnTo>
                  <a:lnTo>
                    <a:pt x="1202461" y="606018"/>
                  </a:lnTo>
                  <a:lnTo>
                    <a:pt x="1315262" y="606018"/>
                  </a:lnTo>
                  <a:lnTo>
                    <a:pt x="1315262" y="387489"/>
                  </a:lnTo>
                  <a:lnTo>
                    <a:pt x="1202461" y="387489"/>
                  </a:lnTo>
                  <a:lnTo>
                    <a:pt x="1202461" y="353695"/>
                  </a:lnTo>
                  <a:lnTo>
                    <a:pt x="1342339" y="353695"/>
                  </a:lnTo>
                  <a:lnTo>
                    <a:pt x="1351356" y="360464"/>
                  </a:lnTo>
                  <a:lnTo>
                    <a:pt x="1351356" y="633056"/>
                  </a:lnTo>
                  <a:lnTo>
                    <a:pt x="1342339" y="639813"/>
                  </a:lnTo>
                  <a:close/>
                </a:path>
                <a:path w="3460750" h="1000760">
                  <a:moveTo>
                    <a:pt x="1202461" y="288366"/>
                  </a:moveTo>
                  <a:lnTo>
                    <a:pt x="1071613" y="288366"/>
                  </a:lnTo>
                  <a:lnTo>
                    <a:pt x="1064984" y="287134"/>
                  </a:lnTo>
                  <a:lnTo>
                    <a:pt x="1059203" y="283579"/>
                  </a:lnTo>
                  <a:lnTo>
                    <a:pt x="1055116" y="277913"/>
                  </a:lnTo>
                  <a:lnTo>
                    <a:pt x="1053566" y="270344"/>
                  </a:lnTo>
                  <a:lnTo>
                    <a:pt x="1053566" y="18021"/>
                  </a:lnTo>
                  <a:lnTo>
                    <a:pt x="1055116" y="11406"/>
                  </a:lnTo>
                  <a:lnTo>
                    <a:pt x="1059203" y="5634"/>
                  </a:lnTo>
                  <a:lnTo>
                    <a:pt x="1064984" y="1549"/>
                  </a:lnTo>
                  <a:lnTo>
                    <a:pt x="1071613" y="0"/>
                  </a:lnTo>
                  <a:lnTo>
                    <a:pt x="1202461" y="0"/>
                  </a:lnTo>
                  <a:lnTo>
                    <a:pt x="1202461" y="33794"/>
                  </a:lnTo>
                  <a:lnTo>
                    <a:pt x="1087399" y="33794"/>
                  </a:lnTo>
                  <a:lnTo>
                    <a:pt x="1087399" y="254571"/>
                  </a:lnTo>
                  <a:lnTo>
                    <a:pt x="1202461" y="254571"/>
                  </a:lnTo>
                  <a:lnTo>
                    <a:pt x="1202461" y="288366"/>
                  </a:lnTo>
                  <a:close/>
                </a:path>
                <a:path w="3460750" h="1000760">
                  <a:moveTo>
                    <a:pt x="1333309" y="288366"/>
                  </a:moveTo>
                  <a:lnTo>
                    <a:pt x="1202461" y="288366"/>
                  </a:lnTo>
                  <a:lnTo>
                    <a:pt x="1202461" y="254571"/>
                  </a:lnTo>
                  <a:lnTo>
                    <a:pt x="1315262" y="254571"/>
                  </a:lnTo>
                  <a:lnTo>
                    <a:pt x="1315262" y="33794"/>
                  </a:lnTo>
                  <a:lnTo>
                    <a:pt x="1202461" y="33794"/>
                  </a:lnTo>
                  <a:lnTo>
                    <a:pt x="1202461" y="0"/>
                  </a:lnTo>
                  <a:lnTo>
                    <a:pt x="1333309" y="0"/>
                  </a:lnTo>
                  <a:lnTo>
                    <a:pt x="1339938" y="1549"/>
                  </a:lnTo>
                  <a:lnTo>
                    <a:pt x="1345718" y="5634"/>
                  </a:lnTo>
                  <a:lnTo>
                    <a:pt x="1349806" y="11406"/>
                  </a:lnTo>
                  <a:lnTo>
                    <a:pt x="1351356" y="18021"/>
                  </a:lnTo>
                  <a:lnTo>
                    <a:pt x="1351356" y="270344"/>
                  </a:lnTo>
                  <a:lnTo>
                    <a:pt x="1349806" y="277913"/>
                  </a:lnTo>
                  <a:lnTo>
                    <a:pt x="1345718" y="283579"/>
                  </a:lnTo>
                  <a:lnTo>
                    <a:pt x="1339938" y="287134"/>
                  </a:lnTo>
                  <a:lnTo>
                    <a:pt x="1333309" y="288366"/>
                  </a:lnTo>
                  <a:close/>
                </a:path>
                <a:path w="3460750" h="1000760">
                  <a:moveTo>
                    <a:pt x="850519" y="639813"/>
                  </a:moveTo>
                  <a:lnTo>
                    <a:pt x="710641" y="639813"/>
                  </a:lnTo>
                  <a:lnTo>
                    <a:pt x="701624" y="633056"/>
                  </a:lnTo>
                  <a:lnTo>
                    <a:pt x="701624" y="360464"/>
                  </a:lnTo>
                  <a:lnTo>
                    <a:pt x="710641" y="353695"/>
                  </a:lnTo>
                  <a:lnTo>
                    <a:pt x="850519" y="353695"/>
                  </a:lnTo>
                  <a:lnTo>
                    <a:pt x="850519" y="387489"/>
                  </a:lnTo>
                  <a:lnTo>
                    <a:pt x="737717" y="387489"/>
                  </a:lnTo>
                  <a:lnTo>
                    <a:pt x="737717" y="606018"/>
                  </a:lnTo>
                  <a:lnTo>
                    <a:pt x="850519" y="606018"/>
                  </a:lnTo>
                  <a:lnTo>
                    <a:pt x="850519" y="639813"/>
                  </a:lnTo>
                  <a:close/>
                </a:path>
                <a:path w="3460750" h="1000760">
                  <a:moveTo>
                    <a:pt x="990396" y="639813"/>
                  </a:moveTo>
                  <a:lnTo>
                    <a:pt x="850519" y="639813"/>
                  </a:lnTo>
                  <a:lnTo>
                    <a:pt x="850519" y="606018"/>
                  </a:lnTo>
                  <a:lnTo>
                    <a:pt x="965581" y="606018"/>
                  </a:lnTo>
                  <a:lnTo>
                    <a:pt x="965581" y="387489"/>
                  </a:lnTo>
                  <a:lnTo>
                    <a:pt x="850519" y="387489"/>
                  </a:lnTo>
                  <a:lnTo>
                    <a:pt x="850519" y="353695"/>
                  </a:lnTo>
                  <a:lnTo>
                    <a:pt x="990396" y="353695"/>
                  </a:lnTo>
                  <a:lnTo>
                    <a:pt x="999413" y="360464"/>
                  </a:lnTo>
                  <a:lnTo>
                    <a:pt x="999413" y="633056"/>
                  </a:lnTo>
                  <a:lnTo>
                    <a:pt x="990396" y="639813"/>
                  </a:lnTo>
                  <a:close/>
                </a:path>
                <a:path w="3460750" h="1000760">
                  <a:moveTo>
                    <a:pt x="850519" y="288366"/>
                  </a:moveTo>
                  <a:lnTo>
                    <a:pt x="719670" y="288366"/>
                  </a:lnTo>
                  <a:lnTo>
                    <a:pt x="713041" y="287134"/>
                  </a:lnTo>
                  <a:lnTo>
                    <a:pt x="707261" y="283579"/>
                  </a:lnTo>
                  <a:lnTo>
                    <a:pt x="703174" y="277913"/>
                  </a:lnTo>
                  <a:lnTo>
                    <a:pt x="701624" y="270344"/>
                  </a:lnTo>
                  <a:lnTo>
                    <a:pt x="701624" y="18021"/>
                  </a:lnTo>
                  <a:lnTo>
                    <a:pt x="703174" y="11406"/>
                  </a:lnTo>
                  <a:lnTo>
                    <a:pt x="707261" y="5634"/>
                  </a:lnTo>
                  <a:lnTo>
                    <a:pt x="713041" y="1549"/>
                  </a:lnTo>
                  <a:lnTo>
                    <a:pt x="719670" y="0"/>
                  </a:lnTo>
                  <a:lnTo>
                    <a:pt x="850519" y="0"/>
                  </a:lnTo>
                  <a:lnTo>
                    <a:pt x="850519" y="33794"/>
                  </a:lnTo>
                  <a:lnTo>
                    <a:pt x="737717" y="33794"/>
                  </a:lnTo>
                  <a:lnTo>
                    <a:pt x="737717" y="254571"/>
                  </a:lnTo>
                  <a:lnTo>
                    <a:pt x="850519" y="254571"/>
                  </a:lnTo>
                  <a:lnTo>
                    <a:pt x="850519" y="288366"/>
                  </a:lnTo>
                  <a:close/>
                </a:path>
                <a:path w="3460750" h="1000760">
                  <a:moveTo>
                    <a:pt x="981367" y="288366"/>
                  </a:moveTo>
                  <a:lnTo>
                    <a:pt x="850519" y="288366"/>
                  </a:lnTo>
                  <a:lnTo>
                    <a:pt x="850519" y="254571"/>
                  </a:lnTo>
                  <a:lnTo>
                    <a:pt x="965581" y="254571"/>
                  </a:lnTo>
                  <a:lnTo>
                    <a:pt x="965581" y="33794"/>
                  </a:lnTo>
                  <a:lnTo>
                    <a:pt x="850519" y="33794"/>
                  </a:lnTo>
                  <a:lnTo>
                    <a:pt x="850519" y="0"/>
                  </a:lnTo>
                  <a:lnTo>
                    <a:pt x="981367" y="0"/>
                  </a:lnTo>
                  <a:lnTo>
                    <a:pt x="987996" y="1549"/>
                  </a:lnTo>
                  <a:lnTo>
                    <a:pt x="993776" y="5634"/>
                  </a:lnTo>
                  <a:lnTo>
                    <a:pt x="997863" y="11406"/>
                  </a:lnTo>
                  <a:lnTo>
                    <a:pt x="999413" y="18021"/>
                  </a:lnTo>
                  <a:lnTo>
                    <a:pt x="999413" y="270344"/>
                  </a:lnTo>
                  <a:lnTo>
                    <a:pt x="997863" y="277913"/>
                  </a:lnTo>
                  <a:lnTo>
                    <a:pt x="993776" y="283579"/>
                  </a:lnTo>
                  <a:lnTo>
                    <a:pt x="987996" y="287134"/>
                  </a:lnTo>
                  <a:lnTo>
                    <a:pt x="981367" y="288366"/>
                  </a:lnTo>
                  <a:close/>
                </a:path>
                <a:path w="3460750" h="1000760">
                  <a:moveTo>
                    <a:pt x="498576" y="639813"/>
                  </a:moveTo>
                  <a:lnTo>
                    <a:pt x="358698" y="639813"/>
                  </a:lnTo>
                  <a:lnTo>
                    <a:pt x="351942" y="633056"/>
                  </a:lnTo>
                  <a:lnTo>
                    <a:pt x="351942" y="360464"/>
                  </a:lnTo>
                  <a:lnTo>
                    <a:pt x="358698" y="353695"/>
                  </a:lnTo>
                  <a:lnTo>
                    <a:pt x="498576" y="353695"/>
                  </a:lnTo>
                  <a:lnTo>
                    <a:pt x="498576" y="387489"/>
                  </a:lnTo>
                  <a:lnTo>
                    <a:pt x="385775" y="387489"/>
                  </a:lnTo>
                  <a:lnTo>
                    <a:pt x="385775" y="606018"/>
                  </a:lnTo>
                  <a:lnTo>
                    <a:pt x="498576" y="606018"/>
                  </a:lnTo>
                  <a:lnTo>
                    <a:pt x="498576" y="639813"/>
                  </a:lnTo>
                  <a:close/>
                </a:path>
                <a:path w="3460750" h="1000760">
                  <a:moveTo>
                    <a:pt x="638454" y="639813"/>
                  </a:moveTo>
                  <a:lnTo>
                    <a:pt x="498576" y="639813"/>
                  </a:lnTo>
                  <a:lnTo>
                    <a:pt x="498576" y="606018"/>
                  </a:lnTo>
                  <a:lnTo>
                    <a:pt x="613638" y="606018"/>
                  </a:lnTo>
                  <a:lnTo>
                    <a:pt x="613638" y="387489"/>
                  </a:lnTo>
                  <a:lnTo>
                    <a:pt x="498576" y="387489"/>
                  </a:lnTo>
                  <a:lnTo>
                    <a:pt x="498576" y="353695"/>
                  </a:lnTo>
                  <a:lnTo>
                    <a:pt x="638454" y="353695"/>
                  </a:lnTo>
                  <a:lnTo>
                    <a:pt x="647471" y="360464"/>
                  </a:lnTo>
                  <a:lnTo>
                    <a:pt x="647471" y="633056"/>
                  </a:lnTo>
                  <a:lnTo>
                    <a:pt x="638454" y="639813"/>
                  </a:lnTo>
                  <a:close/>
                </a:path>
                <a:path w="3460750" h="1000760">
                  <a:moveTo>
                    <a:pt x="498576" y="288366"/>
                  </a:moveTo>
                  <a:lnTo>
                    <a:pt x="358698" y="288366"/>
                  </a:lnTo>
                  <a:lnTo>
                    <a:pt x="351942" y="281609"/>
                  </a:lnTo>
                  <a:lnTo>
                    <a:pt x="351942" y="9016"/>
                  </a:lnTo>
                  <a:lnTo>
                    <a:pt x="358698" y="0"/>
                  </a:lnTo>
                  <a:lnTo>
                    <a:pt x="498576" y="0"/>
                  </a:lnTo>
                  <a:lnTo>
                    <a:pt x="498576" y="33794"/>
                  </a:lnTo>
                  <a:lnTo>
                    <a:pt x="385775" y="33794"/>
                  </a:lnTo>
                  <a:lnTo>
                    <a:pt x="385775" y="254571"/>
                  </a:lnTo>
                  <a:lnTo>
                    <a:pt x="498576" y="254571"/>
                  </a:lnTo>
                  <a:lnTo>
                    <a:pt x="498576" y="288366"/>
                  </a:lnTo>
                  <a:close/>
                </a:path>
                <a:path w="3460750" h="1000760">
                  <a:moveTo>
                    <a:pt x="629424" y="288366"/>
                  </a:moveTo>
                  <a:lnTo>
                    <a:pt x="498576" y="288366"/>
                  </a:lnTo>
                  <a:lnTo>
                    <a:pt x="498576" y="254571"/>
                  </a:lnTo>
                  <a:lnTo>
                    <a:pt x="613638" y="254571"/>
                  </a:lnTo>
                  <a:lnTo>
                    <a:pt x="613638" y="33794"/>
                  </a:lnTo>
                  <a:lnTo>
                    <a:pt x="498576" y="33794"/>
                  </a:lnTo>
                  <a:lnTo>
                    <a:pt x="498576" y="0"/>
                  </a:lnTo>
                  <a:lnTo>
                    <a:pt x="629424" y="0"/>
                  </a:lnTo>
                  <a:lnTo>
                    <a:pt x="636053" y="1549"/>
                  </a:lnTo>
                  <a:lnTo>
                    <a:pt x="641834" y="5634"/>
                  </a:lnTo>
                  <a:lnTo>
                    <a:pt x="645921" y="11406"/>
                  </a:lnTo>
                  <a:lnTo>
                    <a:pt x="647471" y="18021"/>
                  </a:lnTo>
                  <a:lnTo>
                    <a:pt x="647471" y="270344"/>
                  </a:lnTo>
                  <a:lnTo>
                    <a:pt x="645921" y="277913"/>
                  </a:lnTo>
                  <a:lnTo>
                    <a:pt x="641834" y="283579"/>
                  </a:lnTo>
                  <a:lnTo>
                    <a:pt x="636053" y="287134"/>
                  </a:lnTo>
                  <a:lnTo>
                    <a:pt x="629424" y="288366"/>
                  </a:lnTo>
                  <a:close/>
                </a:path>
                <a:path w="3460750" h="1000760">
                  <a:moveTo>
                    <a:pt x="146634" y="639813"/>
                  </a:moveTo>
                  <a:lnTo>
                    <a:pt x="6769" y="639813"/>
                  </a:lnTo>
                  <a:lnTo>
                    <a:pt x="0" y="633056"/>
                  </a:lnTo>
                  <a:lnTo>
                    <a:pt x="0" y="360464"/>
                  </a:lnTo>
                  <a:lnTo>
                    <a:pt x="6769" y="353695"/>
                  </a:lnTo>
                  <a:lnTo>
                    <a:pt x="146634" y="353695"/>
                  </a:lnTo>
                  <a:lnTo>
                    <a:pt x="146634" y="387489"/>
                  </a:lnTo>
                  <a:lnTo>
                    <a:pt x="33832" y="387489"/>
                  </a:lnTo>
                  <a:lnTo>
                    <a:pt x="33832" y="606018"/>
                  </a:lnTo>
                  <a:lnTo>
                    <a:pt x="146634" y="606018"/>
                  </a:lnTo>
                  <a:lnTo>
                    <a:pt x="146634" y="639813"/>
                  </a:lnTo>
                  <a:close/>
                </a:path>
                <a:path w="3460750" h="1000760">
                  <a:moveTo>
                    <a:pt x="286512" y="639813"/>
                  </a:moveTo>
                  <a:lnTo>
                    <a:pt x="146634" y="639813"/>
                  </a:lnTo>
                  <a:lnTo>
                    <a:pt x="146634" y="606018"/>
                  </a:lnTo>
                  <a:lnTo>
                    <a:pt x="261696" y="606018"/>
                  </a:lnTo>
                  <a:lnTo>
                    <a:pt x="261696" y="387489"/>
                  </a:lnTo>
                  <a:lnTo>
                    <a:pt x="146634" y="387489"/>
                  </a:lnTo>
                  <a:lnTo>
                    <a:pt x="146634" y="353695"/>
                  </a:lnTo>
                  <a:lnTo>
                    <a:pt x="286512" y="353695"/>
                  </a:lnTo>
                  <a:lnTo>
                    <a:pt x="295541" y="360464"/>
                  </a:lnTo>
                  <a:lnTo>
                    <a:pt x="295541" y="633056"/>
                  </a:lnTo>
                  <a:lnTo>
                    <a:pt x="286512" y="639813"/>
                  </a:lnTo>
                  <a:close/>
                </a:path>
                <a:path w="3460750" h="1000760">
                  <a:moveTo>
                    <a:pt x="146634" y="288366"/>
                  </a:moveTo>
                  <a:lnTo>
                    <a:pt x="6769" y="288366"/>
                  </a:lnTo>
                  <a:lnTo>
                    <a:pt x="0" y="281609"/>
                  </a:lnTo>
                  <a:lnTo>
                    <a:pt x="0" y="9016"/>
                  </a:lnTo>
                  <a:lnTo>
                    <a:pt x="6769" y="0"/>
                  </a:lnTo>
                  <a:lnTo>
                    <a:pt x="146634" y="0"/>
                  </a:lnTo>
                  <a:lnTo>
                    <a:pt x="146634" y="33794"/>
                  </a:lnTo>
                  <a:lnTo>
                    <a:pt x="33832" y="33794"/>
                  </a:lnTo>
                  <a:lnTo>
                    <a:pt x="33832" y="254571"/>
                  </a:lnTo>
                  <a:lnTo>
                    <a:pt x="146634" y="254571"/>
                  </a:lnTo>
                  <a:lnTo>
                    <a:pt x="146634" y="288366"/>
                  </a:lnTo>
                  <a:close/>
                </a:path>
                <a:path w="3460750" h="1000760">
                  <a:moveTo>
                    <a:pt x="277482" y="288366"/>
                  </a:moveTo>
                  <a:lnTo>
                    <a:pt x="146634" y="288366"/>
                  </a:lnTo>
                  <a:lnTo>
                    <a:pt x="146634" y="254571"/>
                  </a:lnTo>
                  <a:lnTo>
                    <a:pt x="261696" y="254571"/>
                  </a:lnTo>
                  <a:lnTo>
                    <a:pt x="261696" y="33794"/>
                  </a:lnTo>
                  <a:lnTo>
                    <a:pt x="146634" y="33794"/>
                  </a:lnTo>
                  <a:lnTo>
                    <a:pt x="146634" y="0"/>
                  </a:lnTo>
                  <a:lnTo>
                    <a:pt x="277482" y="0"/>
                  </a:lnTo>
                  <a:lnTo>
                    <a:pt x="284113" y="1549"/>
                  </a:lnTo>
                  <a:lnTo>
                    <a:pt x="289898" y="5634"/>
                  </a:lnTo>
                  <a:lnTo>
                    <a:pt x="293989" y="11406"/>
                  </a:lnTo>
                  <a:lnTo>
                    <a:pt x="295541" y="18021"/>
                  </a:lnTo>
                  <a:lnTo>
                    <a:pt x="295541" y="270344"/>
                  </a:lnTo>
                  <a:lnTo>
                    <a:pt x="293989" y="277913"/>
                  </a:lnTo>
                  <a:lnTo>
                    <a:pt x="289898" y="283579"/>
                  </a:lnTo>
                  <a:lnTo>
                    <a:pt x="284113" y="287134"/>
                  </a:lnTo>
                  <a:lnTo>
                    <a:pt x="277482" y="288366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32" name="object 6"/>
            <p:cNvSpPr/>
            <p:nvPr/>
          </p:nvSpPr>
          <p:spPr>
            <a:xfrm>
              <a:off x="2387399" y="2992031"/>
              <a:ext cx="1213485" cy="469265"/>
            </a:xfrm>
            <a:custGeom>
              <a:avLst/>
              <a:gdLst/>
              <a:ahLst/>
              <a:cxnLst/>
              <a:rect l="l" t="t" r="r" b="b"/>
              <a:pathLst>
                <a:path w="1213485" h="469264">
                  <a:moveTo>
                    <a:pt x="1213459" y="468807"/>
                  </a:moveTo>
                  <a:lnTo>
                    <a:pt x="0" y="468807"/>
                  </a:lnTo>
                  <a:lnTo>
                    <a:pt x="264198" y="0"/>
                  </a:lnTo>
                  <a:lnTo>
                    <a:pt x="949248" y="0"/>
                  </a:lnTo>
                  <a:lnTo>
                    <a:pt x="1213459" y="46880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33" name="object 7"/>
            <p:cNvSpPr/>
            <p:nvPr/>
          </p:nvSpPr>
          <p:spPr>
            <a:xfrm>
              <a:off x="1536207" y="2777502"/>
              <a:ext cx="2914015" cy="311150"/>
            </a:xfrm>
            <a:custGeom>
              <a:avLst/>
              <a:gdLst/>
              <a:ahLst/>
              <a:cxnLst/>
              <a:rect l="l" t="t" r="r" b="b"/>
              <a:pathLst>
                <a:path w="2914015" h="311150">
                  <a:moveTo>
                    <a:pt x="0" y="0"/>
                  </a:moveTo>
                  <a:lnTo>
                    <a:pt x="2913888" y="0"/>
                  </a:lnTo>
                  <a:lnTo>
                    <a:pt x="2913888" y="310896"/>
                  </a:lnTo>
                  <a:lnTo>
                    <a:pt x="0" y="3108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34" name="object 8"/>
            <p:cNvSpPr/>
            <p:nvPr/>
          </p:nvSpPr>
          <p:spPr>
            <a:xfrm>
              <a:off x="1695033" y="2134813"/>
              <a:ext cx="2504440" cy="0"/>
            </a:xfrm>
            <a:custGeom>
              <a:avLst/>
              <a:gdLst/>
              <a:ahLst/>
              <a:cxnLst/>
              <a:rect l="l" t="t" r="r" b="b"/>
              <a:pathLst>
                <a:path w="2504440">
                  <a:moveTo>
                    <a:pt x="0" y="0"/>
                  </a:moveTo>
                  <a:lnTo>
                    <a:pt x="2504185" y="0"/>
                  </a:lnTo>
                </a:path>
              </a:pathLst>
            </a:custGeom>
            <a:ln w="26987">
              <a:solidFill>
                <a:srgbClr val="BAD1D2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35" name="object 9"/>
            <p:cNvSpPr/>
            <p:nvPr/>
          </p:nvSpPr>
          <p:spPr>
            <a:xfrm>
              <a:off x="1695033" y="2216258"/>
              <a:ext cx="2504440" cy="0"/>
            </a:xfrm>
            <a:custGeom>
              <a:avLst/>
              <a:gdLst/>
              <a:ahLst/>
              <a:cxnLst/>
              <a:rect l="l" t="t" r="r" b="b"/>
              <a:pathLst>
                <a:path w="2504440">
                  <a:moveTo>
                    <a:pt x="0" y="0"/>
                  </a:moveTo>
                  <a:lnTo>
                    <a:pt x="2504185" y="0"/>
                  </a:lnTo>
                </a:path>
              </a:pathLst>
            </a:custGeom>
            <a:ln w="26987">
              <a:solidFill>
                <a:srgbClr val="BAD1D2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36" name="object 10"/>
            <p:cNvSpPr/>
            <p:nvPr/>
          </p:nvSpPr>
          <p:spPr>
            <a:xfrm>
              <a:off x="1695033" y="2297690"/>
              <a:ext cx="2504440" cy="0"/>
            </a:xfrm>
            <a:custGeom>
              <a:avLst/>
              <a:gdLst/>
              <a:ahLst/>
              <a:cxnLst/>
              <a:rect l="l" t="t" r="r" b="b"/>
              <a:pathLst>
                <a:path w="2504440">
                  <a:moveTo>
                    <a:pt x="0" y="0"/>
                  </a:moveTo>
                  <a:lnTo>
                    <a:pt x="2504185" y="0"/>
                  </a:lnTo>
                </a:path>
              </a:pathLst>
            </a:custGeom>
            <a:ln w="26987">
              <a:solidFill>
                <a:srgbClr val="BAD1D2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37" name="object 11"/>
            <p:cNvSpPr/>
            <p:nvPr/>
          </p:nvSpPr>
          <p:spPr>
            <a:xfrm>
              <a:off x="1695033" y="2379135"/>
              <a:ext cx="2504440" cy="0"/>
            </a:xfrm>
            <a:custGeom>
              <a:avLst/>
              <a:gdLst/>
              <a:ahLst/>
              <a:cxnLst/>
              <a:rect l="l" t="t" r="r" b="b"/>
              <a:pathLst>
                <a:path w="2504440">
                  <a:moveTo>
                    <a:pt x="0" y="0"/>
                  </a:moveTo>
                  <a:lnTo>
                    <a:pt x="2504185" y="0"/>
                  </a:lnTo>
                </a:path>
              </a:pathLst>
            </a:custGeom>
            <a:ln w="26987">
              <a:solidFill>
                <a:srgbClr val="BAD1D2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38" name="object 12"/>
            <p:cNvSpPr/>
            <p:nvPr/>
          </p:nvSpPr>
          <p:spPr>
            <a:xfrm>
              <a:off x="1695033" y="2459526"/>
              <a:ext cx="2504440" cy="0"/>
            </a:xfrm>
            <a:custGeom>
              <a:avLst/>
              <a:gdLst/>
              <a:ahLst/>
              <a:cxnLst/>
              <a:rect l="l" t="t" r="r" b="b"/>
              <a:pathLst>
                <a:path w="2504440">
                  <a:moveTo>
                    <a:pt x="0" y="0"/>
                  </a:moveTo>
                  <a:lnTo>
                    <a:pt x="2504185" y="0"/>
                  </a:lnTo>
                </a:path>
              </a:pathLst>
            </a:custGeom>
            <a:ln w="26987">
              <a:solidFill>
                <a:srgbClr val="BAD1D2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39" name="object 13"/>
            <p:cNvSpPr/>
            <p:nvPr/>
          </p:nvSpPr>
          <p:spPr>
            <a:xfrm>
              <a:off x="1695033" y="2540972"/>
              <a:ext cx="2504440" cy="0"/>
            </a:xfrm>
            <a:custGeom>
              <a:avLst/>
              <a:gdLst/>
              <a:ahLst/>
              <a:cxnLst/>
              <a:rect l="l" t="t" r="r" b="b"/>
              <a:pathLst>
                <a:path w="2504440">
                  <a:moveTo>
                    <a:pt x="0" y="0"/>
                  </a:moveTo>
                  <a:lnTo>
                    <a:pt x="2504185" y="0"/>
                  </a:lnTo>
                </a:path>
              </a:pathLst>
            </a:custGeom>
            <a:ln w="26987">
              <a:solidFill>
                <a:srgbClr val="BAD1D2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0" name="object 14"/>
            <p:cNvSpPr/>
            <p:nvPr/>
          </p:nvSpPr>
          <p:spPr>
            <a:xfrm>
              <a:off x="1695033" y="2622417"/>
              <a:ext cx="2504440" cy="0"/>
            </a:xfrm>
            <a:custGeom>
              <a:avLst/>
              <a:gdLst/>
              <a:ahLst/>
              <a:cxnLst/>
              <a:rect l="l" t="t" r="r" b="b"/>
              <a:pathLst>
                <a:path w="2504440">
                  <a:moveTo>
                    <a:pt x="0" y="0"/>
                  </a:moveTo>
                  <a:lnTo>
                    <a:pt x="2504185" y="0"/>
                  </a:lnTo>
                </a:path>
              </a:pathLst>
            </a:custGeom>
            <a:ln w="26987">
              <a:solidFill>
                <a:srgbClr val="BAD1D2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1" name="object 15"/>
            <p:cNvSpPr/>
            <p:nvPr/>
          </p:nvSpPr>
          <p:spPr>
            <a:xfrm>
              <a:off x="1695033" y="1648250"/>
              <a:ext cx="2504440" cy="0"/>
            </a:xfrm>
            <a:custGeom>
              <a:avLst/>
              <a:gdLst/>
              <a:ahLst/>
              <a:cxnLst/>
              <a:rect l="l" t="t" r="r" b="b"/>
              <a:pathLst>
                <a:path w="2504440">
                  <a:moveTo>
                    <a:pt x="0" y="0"/>
                  </a:moveTo>
                  <a:lnTo>
                    <a:pt x="2504185" y="0"/>
                  </a:lnTo>
                </a:path>
              </a:pathLst>
            </a:custGeom>
            <a:ln w="26987">
              <a:solidFill>
                <a:srgbClr val="BAD1D2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2" name="object 16"/>
            <p:cNvSpPr/>
            <p:nvPr/>
          </p:nvSpPr>
          <p:spPr>
            <a:xfrm>
              <a:off x="1695033" y="1729695"/>
              <a:ext cx="2504440" cy="0"/>
            </a:xfrm>
            <a:custGeom>
              <a:avLst/>
              <a:gdLst/>
              <a:ahLst/>
              <a:cxnLst/>
              <a:rect l="l" t="t" r="r" b="b"/>
              <a:pathLst>
                <a:path w="2504440">
                  <a:moveTo>
                    <a:pt x="0" y="0"/>
                  </a:moveTo>
                  <a:lnTo>
                    <a:pt x="2504185" y="0"/>
                  </a:lnTo>
                </a:path>
              </a:pathLst>
            </a:custGeom>
            <a:ln w="26987">
              <a:solidFill>
                <a:srgbClr val="BAD1D2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3" name="object 17"/>
            <p:cNvSpPr/>
            <p:nvPr/>
          </p:nvSpPr>
          <p:spPr>
            <a:xfrm>
              <a:off x="1695033" y="1810086"/>
              <a:ext cx="2504440" cy="0"/>
            </a:xfrm>
            <a:custGeom>
              <a:avLst/>
              <a:gdLst/>
              <a:ahLst/>
              <a:cxnLst/>
              <a:rect l="l" t="t" r="r" b="b"/>
              <a:pathLst>
                <a:path w="2504440">
                  <a:moveTo>
                    <a:pt x="0" y="0"/>
                  </a:moveTo>
                  <a:lnTo>
                    <a:pt x="2504185" y="0"/>
                  </a:lnTo>
                </a:path>
              </a:pathLst>
            </a:custGeom>
            <a:ln w="26987">
              <a:solidFill>
                <a:srgbClr val="BAD1D2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4" name="object 18"/>
            <p:cNvSpPr/>
            <p:nvPr/>
          </p:nvSpPr>
          <p:spPr>
            <a:xfrm>
              <a:off x="1695033" y="1891532"/>
              <a:ext cx="2504440" cy="0"/>
            </a:xfrm>
            <a:custGeom>
              <a:avLst/>
              <a:gdLst/>
              <a:ahLst/>
              <a:cxnLst/>
              <a:rect l="l" t="t" r="r" b="b"/>
              <a:pathLst>
                <a:path w="2504440">
                  <a:moveTo>
                    <a:pt x="0" y="0"/>
                  </a:moveTo>
                  <a:lnTo>
                    <a:pt x="2504185" y="0"/>
                  </a:lnTo>
                </a:path>
              </a:pathLst>
            </a:custGeom>
            <a:ln w="26987">
              <a:solidFill>
                <a:srgbClr val="BAD1D2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5" name="object 19"/>
            <p:cNvSpPr/>
            <p:nvPr/>
          </p:nvSpPr>
          <p:spPr>
            <a:xfrm>
              <a:off x="1695033" y="1972977"/>
              <a:ext cx="2504440" cy="0"/>
            </a:xfrm>
            <a:custGeom>
              <a:avLst/>
              <a:gdLst/>
              <a:ahLst/>
              <a:cxnLst/>
              <a:rect l="l" t="t" r="r" b="b"/>
              <a:pathLst>
                <a:path w="2504440">
                  <a:moveTo>
                    <a:pt x="0" y="0"/>
                  </a:moveTo>
                  <a:lnTo>
                    <a:pt x="2504185" y="0"/>
                  </a:lnTo>
                </a:path>
              </a:pathLst>
            </a:custGeom>
            <a:ln w="26987">
              <a:solidFill>
                <a:srgbClr val="BAD1D2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6" name="object 20"/>
            <p:cNvSpPr/>
            <p:nvPr/>
          </p:nvSpPr>
          <p:spPr>
            <a:xfrm>
              <a:off x="1695033" y="2054409"/>
              <a:ext cx="2504440" cy="0"/>
            </a:xfrm>
            <a:custGeom>
              <a:avLst/>
              <a:gdLst/>
              <a:ahLst/>
              <a:cxnLst/>
              <a:rect l="l" t="t" r="r" b="b"/>
              <a:pathLst>
                <a:path w="2504440">
                  <a:moveTo>
                    <a:pt x="0" y="0"/>
                  </a:moveTo>
                  <a:lnTo>
                    <a:pt x="2504185" y="0"/>
                  </a:lnTo>
                </a:path>
              </a:pathLst>
            </a:custGeom>
            <a:ln w="26987">
              <a:solidFill>
                <a:srgbClr val="BAD1D2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7" name="object 21"/>
            <p:cNvSpPr/>
            <p:nvPr/>
          </p:nvSpPr>
          <p:spPr>
            <a:xfrm>
              <a:off x="1767854" y="5106175"/>
              <a:ext cx="448309" cy="268605"/>
            </a:xfrm>
            <a:custGeom>
              <a:avLst/>
              <a:gdLst/>
              <a:ahLst/>
              <a:cxnLst/>
              <a:rect l="l" t="t" r="r" b="b"/>
              <a:pathLst>
                <a:path w="448310" h="268604">
                  <a:moveTo>
                    <a:pt x="0" y="268224"/>
                  </a:moveTo>
                  <a:lnTo>
                    <a:pt x="448056" y="268224"/>
                  </a:lnTo>
                  <a:lnTo>
                    <a:pt x="448056" y="0"/>
                  </a:lnTo>
                  <a:lnTo>
                    <a:pt x="0" y="0"/>
                  </a:lnTo>
                  <a:lnTo>
                    <a:pt x="0" y="268224"/>
                  </a:lnTo>
                  <a:close/>
                </a:path>
              </a:pathLst>
            </a:custGeom>
            <a:solidFill>
              <a:srgbClr val="FDCD8A"/>
            </a:solid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8" name="object 22"/>
            <p:cNvSpPr/>
            <p:nvPr/>
          </p:nvSpPr>
          <p:spPr>
            <a:xfrm>
              <a:off x="1499675" y="3942381"/>
              <a:ext cx="1075690" cy="1342390"/>
            </a:xfrm>
            <a:custGeom>
              <a:avLst/>
              <a:gdLst/>
              <a:ahLst/>
              <a:cxnLst/>
              <a:rect l="l" t="t" r="r" b="b"/>
              <a:pathLst>
                <a:path w="1075689" h="1342389">
                  <a:moveTo>
                    <a:pt x="575626" y="598211"/>
                  </a:moveTo>
                  <a:lnTo>
                    <a:pt x="400221" y="598211"/>
                  </a:lnTo>
                  <a:lnTo>
                    <a:pt x="404742" y="595963"/>
                  </a:lnTo>
                  <a:lnTo>
                    <a:pt x="416020" y="595963"/>
                  </a:lnTo>
                  <a:lnTo>
                    <a:pt x="406990" y="77549"/>
                  </a:lnTo>
                  <a:lnTo>
                    <a:pt x="414916" y="39333"/>
                  </a:lnTo>
                  <a:lnTo>
                    <a:pt x="436935" y="13616"/>
                  </a:lnTo>
                  <a:lnTo>
                    <a:pt x="467521" y="479"/>
                  </a:lnTo>
                  <a:lnTo>
                    <a:pt x="501147" y="0"/>
                  </a:lnTo>
                  <a:lnTo>
                    <a:pt x="532285" y="12256"/>
                  </a:lnTo>
                  <a:lnTo>
                    <a:pt x="555409" y="37326"/>
                  </a:lnTo>
                  <a:lnTo>
                    <a:pt x="564991" y="75289"/>
                  </a:lnTo>
                  <a:lnTo>
                    <a:pt x="575626" y="598211"/>
                  </a:lnTo>
                  <a:close/>
                </a:path>
                <a:path w="1075689" h="1342389">
                  <a:moveTo>
                    <a:pt x="754502" y="641048"/>
                  </a:moveTo>
                  <a:lnTo>
                    <a:pt x="596588" y="641048"/>
                  </a:lnTo>
                  <a:lnTo>
                    <a:pt x="639476" y="106848"/>
                  </a:lnTo>
                  <a:lnTo>
                    <a:pt x="651420" y="69273"/>
                  </a:lnTo>
                  <a:lnTo>
                    <a:pt x="675878" y="45262"/>
                  </a:lnTo>
                  <a:lnTo>
                    <a:pt x="707402" y="34577"/>
                  </a:lnTo>
                  <a:lnTo>
                    <a:pt x="740546" y="36983"/>
                  </a:lnTo>
                  <a:lnTo>
                    <a:pt x="769859" y="52242"/>
                  </a:lnTo>
                  <a:lnTo>
                    <a:pt x="789894" y="80118"/>
                  </a:lnTo>
                  <a:lnTo>
                    <a:pt x="795204" y="120374"/>
                  </a:lnTo>
                  <a:lnTo>
                    <a:pt x="754502" y="641048"/>
                  </a:lnTo>
                  <a:close/>
                </a:path>
                <a:path w="1075689" h="1342389">
                  <a:moveTo>
                    <a:pt x="752212" y="670347"/>
                  </a:moveTo>
                  <a:lnTo>
                    <a:pt x="226434" y="670347"/>
                  </a:lnTo>
                  <a:lnTo>
                    <a:pt x="230943" y="663578"/>
                  </a:lnTo>
                  <a:lnTo>
                    <a:pt x="237712" y="659070"/>
                  </a:lnTo>
                  <a:lnTo>
                    <a:pt x="242233" y="654561"/>
                  </a:lnTo>
                  <a:lnTo>
                    <a:pt x="194824" y="167707"/>
                  </a:lnTo>
                  <a:lnTo>
                    <a:pt x="200144" y="126129"/>
                  </a:lnTo>
                  <a:lnTo>
                    <a:pt x="220229" y="97838"/>
                  </a:lnTo>
                  <a:lnTo>
                    <a:pt x="249670" y="82598"/>
                  </a:lnTo>
                  <a:lnTo>
                    <a:pt x="283059" y="80171"/>
                  </a:lnTo>
                  <a:lnTo>
                    <a:pt x="314986" y="90322"/>
                  </a:lnTo>
                  <a:lnTo>
                    <a:pt x="340044" y="112815"/>
                  </a:lnTo>
                  <a:lnTo>
                    <a:pt x="352825" y="147412"/>
                  </a:lnTo>
                  <a:lnTo>
                    <a:pt x="400221" y="598211"/>
                  </a:lnTo>
                  <a:lnTo>
                    <a:pt x="575626" y="598211"/>
                  </a:lnTo>
                  <a:lnTo>
                    <a:pt x="576268" y="629771"/>
                  </a:lnTo>
                  <a:lnTo>
                    <a:pt x="583050" y="634279"/>
                  </a:lnTo>
                  <a:lnTo>
                    <a:pt x="589819" y="636540"/>
                  </a:lnTo>
                  <a:lnTo>
                    <a:pt x="596588" y="641048"/>
                  </a:lnTo>
                  <a:lnTo>
                    <a:pt x="754502" y="641048"/>
                  </a:lnTo>
                  <a:lnTo>
                    <a:pt x="752212" y="670347"/>
                  </a:lnTo>
                  <a:close/>
                </a:path>
                <a:path w="1075689" h="1342389">
                  <a:moveTo>
                    <a:pt x="506304" y="1342038"/>
                  </a:moveTo>
                  <a:lnTo>
                    <a:pt x="461298" y="1341347"/>
                  </a:lnTo>
                  <a:lnTo>
                    <a:pt x="418590" y="1336731"/>
                  </a:lnTo>
                  <a:lnTo>
                    <a:pt x="378256" y="1328173"/>
                  </a:lnTo>
                  <a:lnTo>
                    <a:pt x="340373" y="1315656"/>
                  </a:lnTo>
                  <a:lnTo>
                    <a:pt x="305015" y="1299164"/>
                  </a:lnTo>
                  <a:lnTo>
                    <a:pt x="272260" y="1278680"/>
                  </a:lnTo>
                  <a:lnTo>
                    <a:pt x="242183" y="1254188"/>
                  </a:lnTo>
                  <a:lnTo>
                    <a:pt x="214860" y="1225671"/>
                  </a:lnTo>
                  <a:lnTo>
                    <a:pt x="190367" y="1193113"/>
                  </a:lnTo>
                  <a:lnTo>
                    <a:pt x="168781" y="1156497"/>
                  </a:lnTo>
                  <a:lnTo>
                    <a:pt x="150177" y="1115806"/>
                  </a:lnTo>
                  <a:lnTo>
                    <a:pt x="134631" y="1071025"/>
                  </a:lnTo>
                  <a:lnTo>
                    <a:pt x="122219" y="1022137"/>
                  </a:lnTo>
                  <a:lnTo>
                    <a:pt x="113019" y="969124"/>
                  </a:lnTo>
                  <a:lnTo>
                    <a:pt x="107104" y="911972"/>
                  </a:lnTo>
                  <a:lnTo>
                    <a:pt x="104552" y="850662"/>
                  </a:lnTo>
                  <a:lnTo>
                    <a:pt x="717" y="336756"/>
                  </a:lnTo>
                  <a:lnTo>
                    <a:pt x="12322" y="270049"/>
                  </a:lnTo>
                  <a:lnTo>
                    <a:pt x="61379" y="239268"/>
                  </a:lnTo>
                  <a:lnTo>
                    <a:pt x="90760" y="239066"/>
                  </a:lnTo>
                  <a:lnTo>
                    <a:pt x="118475" y="249906"/>
                  </a:lnTo>
                  <a:lnTo>
                    <a:pt x="140846" y="272474"/>
                  </a:lnTo>
                  <a:lnTo>
                    <a:pt x="154197" y="307458"/>
                  </a:lnTo>
                  <a:lnTo>
                    <a:pt x="226434" y="670347"/>
                  </a:lnTo>
                  <a:lnTo>
                    <a:pt x="752212" y="670347"/>
                  </a:lnTo>
                  <a:lnTo>
                    <a:pt x="747807" y="726697"/>
                  </a:lnTo>
                  <a:lnTo>
                    <a:pt x="746508" y="769343"/>
                  </a:lnTo>
                  <a:lnTo>
                    <a:pt x="745840" y="816007"/>
                  </a:lnTo>
                  <a:lnTo>
                    <a:pt x="745559" y="920537"/>
                  </a:lnTo>
                  <a:lnTo>
                    <a:pt x="960440" y="920537"/>
                  </a:lnTo>
                  <a:lnTo>
                    <a:pt x="790695" y="1224829"/>
                  </a:lnTo>
                  <a:lnTo>
                    <a:pt x="737472" y="1281183"/>
                  </a:lnTo>
                  <a:lnTo>
                    <a:pt x="699371" y="1302421"/>
                  </a:lnTo>
                  <a:lnTo>
                    <a:pt x="655664" y="1319086"/>
                  </a:lnTo>
                  <a:lnTo>
                    <a:pt x="607890" y="1331217"/>
                  </a:lnTo>
                  <a:lnTo>
                    <a:pt x="557590" y="1338855"/>
                  </a:lnTo>
                  <a:lnTo>
                    <a:pt x="506304" y="1342038"/>
                  </a:lnTo>
                  <a:close/>
                </a:path>
                <a:path w="1075689" h="1342389">
                  <a:moveTo>
                    <a:pt x="960440" y="920537"/>
                  </a:moveTo>
                  <a:lnTo>
                    <a:pt x="745559" y="920537"/>
                  </a:lnTo>
                  <a:lnTo>
                    <a:pt x="919346" y="656822"/>
                  </a:lnTo>
                  <a:lnTo>
                    <a:pt x="949740" y="625457"/>
                  </a:lnTo>
                  <a:lnTo>
                    <a:pt x="983963" y="614002"/>
                  </a:lnTo>
                  <a:lnTo>
                    <a:pt x="1017832" y="618910"/>
                  </a:lnTo>
                  <a:lnTo>
                    <a:pt x="1047161" y="636632"/>
                  </a:lnTo>
                  <a:lnTo>
                    <a:pt x="1067764" y="663621"/>
                  </a:lnTo>
                  <a:lnTo>
                    <a:pt x="1075458" y="696328"/>
                  </a:lnTo>
                  <a:lnTo>
                    <a:pt x="1066057" y="731206"/>
                  </a:lnTo>
                  <a:lnTo>
                    <a:pt x="960440" y="920537"/>
                  </a:lnTo>
                  <a:close/>
                </a:path>
              </a:pathLst>
            </a:custGeom>
            <a:solidFill>
              <a:srgbClr val="FDCD8A"/>
            </a:solid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9" name="object 23"/>
            <p:cNvSpPr/>
            <p:nvPr/>
          </p:nvSpPr>
          <p:spPr>
            <a:xfrm>
              <a:off x="1661174" y="5545087"/>
              <a:ext cx="661670" cy="384175"/>
            </a:xfrm>
            <a:custGeom>
              <a:avLst/>
              <a:gdLst/>
              <a:ahLst/>
              <a:cxnLst/>
              <a:rect l="l" t="t" r="r" b="b"/>
              <a:pathLst>
                <a:path w="661669" h="384175">
                  <a:moveTo>
                    <a:pt x="0" y="0"/>
                  </a:moveTo>
                  <a:lnTo>
                    <a:pt x="661415" y="0"/>
                  </a:lnTo>
                  <a:lnTo>
                    <a:pt x="661415" y="384048"/>
                  </a:lnTo>
                  <a:lnTo>
                    <a:pt x="0" y="3840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50" name="object 24"/>
            <p:cNvSpPr/>
            <p:nvPr/>
          </p:nvSpPr>
          <p:spPr>
            <a:xfrm>
              <a:off x="1510091" y="4190844"/>
              <a:ext cx="135255" cy="111125"/>
            </a:xfrm>
            <a:custGeom>
              <a:avLst/>
              <a:gdLst/>
              <a:ahLst/>
              <a:cxnLst/>
              <a:rect l="l" t="t" r="r" b="b"/>
              <a:pathLst>
                <a:path w="135255" h="111125">
                  <a:moveTo>
                    <a:pt x="51312" y="110505"/>
                  </a:moveTo>
                  <a:lnTo>
                    <a:pt x="3916" y="99228"/>
                  </a:lnTo>
                  <a:lnTo>
                    <a:pt x="0" y="60998"/>
                  </a:lnTo>
                  <a:lnTo>
                    <a:pt x="5327" y="38622"/>
                  </a:lnTo>
                  <a:lnTo>
                    <a:pt x="17848" y="20053"/>
                  </a:lnTo>
                  <a:lnTo>
                    <a:pt x="37774" y="6772"/>
                  </a:lnTo>
                  <a:lnTo>
                    <a:pt x="52017" y="1693"/>
                  </a:lnTo>
                  <a:lnTo>
                    <a:pt x="67111" y="0"/>
                  </a:lnTo>
                  <a:lnTo>
                    <a:pt x="82204" y="1693"/>
                  </a:lnTo>
                  <a:lnTo>
                    <a:pt x="121562" y="29606"/>
                  </a:lnTo>
                  <a:lnTo>
                    <a:pt x="134827" y="60899"/>
                  </a:lnTo>
                  <a:lnTo>
                    <a:pt x="134827" y="72164"/>
                  </a:lnTo>
                  <a:lnTo>
                    <a:pt x="118921" y="87670"/>
                  </a:lnTo>
                  <a:lnTo>
                    <a:pt x="98994" y="99793"/>
                  </a:lnTo>
                  <a:lnTo>
                    <a:pt x="76106" y="107686"/>
                  </a:lnTo>
                  <a:lnTo>
                    <a:pt x="51312" y="110505"/>
                  </a:lnTo>
                  <a:close/>
                </a:path>
              </a:pathLst>
            </a:custGeom>
            <a:solidFill>
              <a:srgbClr val="FFE0B9"/>
            </a:solid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51" name="object 25"/>
            <p:cNvSpPr/>
            <p:nvPr/>
          </p:nvSpPr>
          <p:spPr>
            <a:xfrm>
              <a:off x="1705650" y="4032377"/>
              <a:ext cx="137795" cy="125095"/>
            </a:xfrm>
            <a:custGeom>
              <a:avLst/>
              <a:gdLst/>
              <a:ahLst/>
              <a:cxnLst/>
              <a:rect l="l" t="t" r="r" b="b"/>
              <a:pathLst>
                <a:path w="137794" h="125095">
                  <a:moveTo>
                    <a:pt x="58686" y="124891"/>
                  </a:moveTo>
                  <a:lnTo>
                    <a:pt x="16781" y="115370"/>
                  </a:lnTo>
                  <a:lnTo>
                    <a:pt x="0" y="75260"/>
                  </a:lnTo>
                  <a:lnTo>
                    <a:pt x="456" y="55517"/>
                  </a:lnTo>
                  <a:lnTo>
                    <a:pt x="29337" y="9829"/>
                  </a:lnTo>
                  <a:lnTo>
                    <a:pt x="66791" y="0"/>
                  </a:lnTo>
                  <a:lnTo>
                    <a:pt x="78993" y="812"/>
                  </a:lnTo>
                  <a:lnTo>
                    <a:pt x="116060" y="19486"/>
                  </a:lnTo>
                  <a:lnTo>
                    <a:pt x="135420" y="59461"/>
                  </a:lnTo>
                  <a:lnTo>
                    <a:pt x="137680" y="91046"/>
                  </a:lnTo>
                  <a:lnTo>
                    <a:pt x="121208" y="104901"/>
                  </a:lnTo>
                  <a:lnTo>
                    <a:pt x="102412" y="115584"/>
                  </a:lnTo>
                  <a:lnTo>
                    <a:pt x="81502" y="122459"/>
                  </a:lnTo>
                  <a:lnTo>
                    <a:pt x="58686" y="124891"/>
                  </a:lnTo>
                  <a:close/>
                </a:path>
              </a:pathLst>
            </a:custGeom>
            <a:solidFill>
              <a:srgbClr val="FFE0B9"/>
            </a:solid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52" name="object 26"/>
            <p:cNvSpPr/>
            <p:nvPr/>
          </p:nvSpPr>
          <p:spPr>
            <a:xfrm>
              <a:off x="1917638" y="3951151"/>
              <a:ext cx="135890" cy="125095"/>
            </a:xfrm>
            <a:custGeom>
              <a:avLst/>
              <a:gdLst/>
              <a:ahLst/>
              <a:cxnLst/>
              <a:rect l="l" t="t" r="r" b="b"/>
              <a:pathLst>
                <a:path w="135889" h="125095">
                  <a:moveTo>
                    <a:pt x="67792" y="124672"/>
                  </a:moveTo>
                  <a:lnTo>
                    <a:pt x="49257" y="123023"/>
                  </a:lnTo>
                  <a:lnTo>
                    <a:pt x="31357" y="118216"/>
                  </a:lnTo>
                  <a:lnTo>
                    <a:pt x="14727" y="110458"/>
                  </a:lnTo>
                  <a:lnTo>
                    <a:pt x="0" y="99958"/>
                  </a:lnTo>
                  <a:lnTo>
                    <a:pt x="0" y="68513"/>
                  </a:lnTo>
                  <a:lnTo>
                    <a:pt x="9101" y="30908"/>
                  </a:lnTo>
                  <a:lnTo>
                    <a:pt x="33644" y="8028"/>
                  </a:lnTo>
                  <a:lnTo>
                    <a:pt x="66097" y="0"/>
                  </a:lnTo>
                  <a:lnTo>
                    <a:pt x="98926" y="6946"/>
                  </a:lnTo>
                  <a:lnTo>
                    <a:pt x="124599" y="28993"/>
                  </a:lnTo>
                  <a:lnTo>
                    <a:pt x="135585" y="66265"/>
                  </a:lnTo>
                  <a:lnTo>
                    <a:pt x="135585" y="99958"/>
                  </a:lnTo>
                  <a:lnTo>
                    <a:pt x="120863" y="110458"/>
                  </a:lnTo>
                  <a:lnTo>
                    <a:pt x="104232" y="118216"/>
                  </a:lnTo>
                  <a:lnTo>
                    <a:pt x="86329" y="123023"/>
                  </a:lnTo>
                  <a:lnTo>
                    <a:pt x="67792" y="124672"/>
                  </a:lnTo>
                  <a:close/>
                </a:path>
              </a:pathLst>
            </a:custGeom>
            <a:solidFill>
              <a:srgbClr val="FFE0B9"/>
            </a:solid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53" name="object 27"/>
            <p:cNvSpPr/>
            <p:nvPr/>
          </p:nvSpPr>
          <p:spPr>
            <a:xfrm>
              <a:off x="2148258" y="3988117"/>
              <a:ext cx="138430" cy="132715"/>
            </a:xfrm>
            <a:custGeom>
              <a:avLst/>
              <a:gdLst/>
              <a:ahLst/>
              <a:cxnLst/>
              <a:rect l="l" t="t" r="r" b="b"/>
              <a:pathLst>
                <a:path w="138430" h="132714">
                  <a:moveTo>
                    <a:pt x="81343" y="132600"/>
                  </a:moveTo>
                  <a:lnTo>
                    <a:pt x="58146" y="130144"/>
                  </a:lnTo>
                  <a:lnTo>
                    <a:pt x="36433" y="123053"/>
                  </a:lnTo>
                  <a:lnTo>
                    <a:pt x="16839" y="111748"/>
                  </a:lnTo>
                  <a:lnTo>
                    <a:pt x="0" y="96647"/>
                  </a:lnTo>
                  <a:lnTo>
                    <a:pt x="2260" y="60680"/>
                  </a:lnTo>
                  <a:lnTo>
                    <a:pt x="8404" y="35082"/>
                  </a:lnTo>
                  <a:lnTo>
                    <a:pt x="22598" y="16014"/>
                  </a:lnTo>
                  <a:lnTo>
                    <a:pt x="43571" y="4109"/>
                  </a:lnTo>
                  <a:lnTo>
                    <a:pt x="70053" y="0"/>
                  </a:lnTo>
                  <a:lnTo>
                    <a:pt x="79865" y="456"/>
                  </a:lnTo>
                  <a:lnTo>
                    <a:pt x="122592" y="21038"/>
                  </a:lnTo>
                  <a:lnTo>
                    <a:pt x="137845" y="71920"/>
                  </a:lnTo>
                  <a:lnTo>
                    <a:pt x="133324" y="121373"/>
                  </a:lnTo>
                  <a:lnTo>
                    <a:pt x="121069" y="125967"/>
                  </a:lnTo>
                  <a:lnTo>
                    <a:pt x="108181" y="129511"/>
                  </a:lnTo>
                  <a:lnTo>
                    <a:pt x="94869" y="131793"/>
                  </a:lnTo>
                  <a:lnTo>
                    <a:pt x="81343" y="132600"/>
                  </a:lnTo>
                  <a:close/>
                </a:path>
              </a:pathLst>
            </a:custGeom>
            <a:solidFill>
              <a:srgbClr val="FFE0B9"/>
            </a:solid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56" name="object 28"/>
            <p:cNvSpPr/>
            <p:nvPr/>
          </p:nvSpPr>
          <p:spPr>
            <a:xfrm>
              <a:off x="2473022" y="4579086"/>
              <a:ext cx="90805" cy="175895"/>
            </a:xfrm>
            <a:custGeom>
              <a:avLst/>
              <a:gdLst/>
              <a:ahLst/>
              <a:cxnLst/>
              <a:rect l="l" t="t" r="r" b="b"/>
              <a:pathLst>
                <a:path w="90805" h="175895">
                  <a:moveTo>
                    <a:pt x="36271" y="175412"/>
                  </a:moveTo>
                  <a:lnTo>
                    <a:pt x="21040" y="158656"/>
                  </a:lnTo>
                  <a:lnTo>
                    <a:pt x="9634" y="139155"/>
                  </a:lnTo>
                  <a:lnTo>
                    <a:pt x="2479" y="117542"/>
                  </a:lnTo>
                  <a:lnTo>
                    <a:pt x="0" y="94449"/>
                  </a:lnTo>
                  <a:lnTo>
                    <a:pt x="4073" y="65463"/>
                  </a:lnTo>
                  <a:lnTo>
                    <a:pt x="15586" y="39638"/>
                  </a:lnTo>
                  <a:lnTo>
                    <a:pt x="33475" y="17606"/>
                  </a:lnTo>
                  <a:lnTo>
                    <a:pt x="56680" y="0"/>
                  </a:lnTo>
                  <a:lnTo>
                    <a:pt x="66420" y="7910"/>
                  </a:lnTo>
                  <a:lnTo>
                    <a:pt x="75096" y="17714"/>
                  </a:lnTo>
                  <a:lnTo>
                    <a:pt x="82499" y="28783"/>
                  </a:lnTo>
                  <a:lnTo>
                    <a:pt x="88417" y="40487"/>
                  </a:lnTo>
                  <a:lnTo>
                    <a:pt x="90541" y="52642"/>
                  </a:lnTo>
                  <a:lnTo>
                    <a:pt x="90114" y="65220"/>
                  </a:lnTo>
                  <a:lnTo>
                    <a:pt x="87136" y="77799"/>
                  </a:lnTo>
                  <a:lnTo>
                    <a:pt x="81610" y="89954"/>
                  </a:lnTo>
                  <a:lnTo>
                    <a:pt x="36271" y="175412"/>
                  </a:lnTo>
                  <a:close/>
                </a:path>
              </a:pathLst>
            </a:custGeom>
            <a:solidFill>
              <a:srgbClr val="FFE0B9"/>
            </a:solid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57" name="object 29"/>
            <p:cNvSpPr/>
            <p:nvPr/>
          </p:nvSpPr>
          <p:spPr>
            <a:xfrm>
              <a:off x="1568680" y="4306200"/>
              <a:ext cx="908685" cy="584200"/>
            </a:xfrm>
            <a:custGeom>
              <a:avLst/>
              <a:gdLst/>
              <a:ahLst/>
              <a:cxnLst/>
              <a:rect l="l" t="t" r="r" b="b"/>
              <a:pathLst>
                <a:path w="908685" h="584200">
                  <a:moveTo>
                    <a:pt x="574878" y="60885"/>
                  </a:moveTo>
                  <a:lnTo>
                    <a:pt x="597311" y="44819"/>
                  </a:lnTo>
                  <a:lnTo>
                    <a:pt x="624185" y="40589"/>
                  </a:lnTo>
                  <a:lnTo>
                    <a:pt x="650641" y="48196"/>
                  </a:lnTo>
                  <a:lnTo>
                    <a:pt x="656168" y="53271"/>
                  </a:lnTo>
                  <a:lnTo>
                    <a:pt x="624185" y="53271"/>
                  </a:lnTo>
                  <a:lnTo>
                    <a:pt x="597311" y="54011"/>
                  </a:lnTo>
                  <a:lnTo>
                    <a:pt x="574878" y="60885"/>
                  </a:lnTo>
                  <a:close/>
                </a:path>
                <a:path w="908685" h="584200">
                  <a:moveTo>
                    <a:pt x="671817" y="67641"/>
                  </a:moveTo>
                  <a:lnTo>
                    <a:pt x="650641" y="58027"/>
                  </a:lnTo>
                  <a:lnTo>
                    <a:pt x="624185" y="53271"/>
                  </a:lnTo>
                  <a:lnTo>
                    <a:pt x="656168" y="53271"/>
                  </a:lnTo>
                  <a:lnTo>
                    <a:pt x="671817" y="67641"/>
                  </a:lnTo>
                  <a:close/>
                </a:path>
                <a:path w="908685" h="584200">
                  <a:moveTo>
                    <a:pt x="0" y="178144"/>
                  </a:moveTo>
                  <a:lnTo>
                    <a:pt x="8771" y="164614"/>
                  </a:lnTo>
                  <a:lnTo>
                    <a:pt x="21135" y="154465"/>
                  </a:lnTo>
                  <a:lnTo>
                    <a:pt x="36458" y="147697"/>
                  </a:lnTo>
                  <a:lnTo>
                    <a:pt x="54101" y="144311"/>
                  </a:lnTo>
                  <a:lnTo>
                    <a:pt x="54101" y="153341"/>
                  </a:lnTo>
                  <a:lnTo>
                    <a:pt x="37724" y="157532"/>
                  </a:lnTo>
                  <a:lnTo>
                    <a:pt x="22826" y="163204"/>
                  </a:lnTo>
                  <a:lnTo>
                    <a:pt x="10041" y="170145"/>
                  </a:lnTo>
                  <a:lnTo>
                    <a:pt x="0" y="178144"/>
                  </a:lnTo>
                  <a:close/>
                </a:path>
                <a:path w="908685" h="584200">
                  <a:moveTo>
                    <a:pt x="54101" y="153341"/>
                  </a:moveTo>
                  <a:lnTo>
                    <a:pt x="54101" y="144311"/>
                  </a:lnTo>
                  <a:lnTo>
                    <a:pt x="64211" y="144770"/>
                  </a:lnTo>
                  <a:lnTo>
                    <a:pt x="74109" y="146288"/>
                  </a:lnTo>
                  <a:lnTo>
                    <a:pt x="83586" y="149074"/>
                  </a:lnTo>
                  <a:lnTo>
                    <a:pt x="88915" y="151645"/>
                  </a:lnTo>
                  <a:lnTo>
                    <a:pt x="74109" y="151645"/>
                  </a:lnTo>
                  <a:lnTo>
                    <a:pt x="64211" y="152069"/>
                  </a:lnTo>
                  <a:lnTo>
                    <a:pt x="54101" y="153341"/>
                  </a:lnTo>
                  <a:close/>
                </a:path>
                <a:path w="908685" h="584200">
                  <a:moveTo>
                    <a:pt x="92430" y="153341"/>
                  </a:moveTo>
                  <a:lnTo>
                    <a:pt x="83586" y="152069"/>
                  </a:lnTo>
                  <a:lnTo>
                    <a:pt x="74109" y="151645"/>
                  </a:lnTo>
                  <a:lnTo>
                    <a:pt x="88915" y="151645"/>
                  </a:lnTo>
                  <a:lnTo>
                    <a:pt x="92430" y="153341"/>
                  </a:lnTo>
                  <a:close/>
                </a:path>
                <a:path w="908685" h="584200">
                  <a:moveTo>
                    <a:pt x="54101" y="207456"/>
                  </a:moveTo>
                  <a:lnTo>
                    <a:pt x="54101" y="198439"/>
                  </a:lnTo>
                  <a:lnTo>
                    <a:pt x="65869" y="194245"/>
                  </a:lnTo>
                  <a:lnTo>
                    <a:pt x="77211" y="188571"/>
                  </a:lnTo>
                  <a:lnTo>
                    <a:pt x="87707" y="181629"/>
                  </a:lnTo>
                  <a:lnTo>
                    <a:pt x="96939" y="173635"/>
                  </a:lnTo>
                  <a:lnTo>
                    <a:pt x="88977" y="188112"/>
                  </a:lnTo>
                  <a:lnTo>
                    <a:pt x="78901" y="198151"/>
                  </a:lnTo>
                  <a:lnTo>
                    <a:pt x="67135" y="204388"/>
                  </a:lnTo>
                  <a:lnTo>
                    <a:pt x="54101" y="207456"/>
                  </a:lnTo>
                  <a:close/>
                </a:path>
                <a:path w="908685" h="584200">
                  <a:moveTo>
                    <a:pt x="54101" y="207456"/>
                  </a:moveTo>
                  <a:lnTo>
                    <a:pt x="43957" y="206997"/>
                  </a:lnTo>
                  <a:lnTo>
                    <a:pt x="33813" y="205481"/>
                  </a:lnTo>
                  <a:lnTo>
                    <a:pt x="23669" y="202698"/>
                  </a:lnTo>
                  <a:lnTo>
                    <a:pt x="13525" y="198439"/>
                  </a:lnTo>
                  <a:lnTo>
                    <a:pt x="23669" y="199703"/>
                  </a:lnTo>
                  <a:lnTo>
                    <a:pt x="33813" y="200125"/>
                  </a:lnTo>
                  <a:lnTo>
                    <a:pt x="54101" y="200125"/>
                  </a:lnTo>
                  <a:lnTo>
                    <a:pt x="54101" y="207456"/>
                  </a:lnTo>
                  <a:close/>
                </a:path>
                <a:path w="908685" h="584200">
                  <a:moveTo>
                    <a:pt x="54101" y="200125"/>
                  </a:moveTo>
                  <a:lnTo>
                    <a:pt x="33813" y="200125"/>
                  </a:lnTo>
                  <a:lnTo>
                    <a:pt x="43957" y="199703"/>
                  </a:lnTo>
                  <a:lnTo>
                    <a:pt x="54101" y="198439"/>
                  </a:lnTo>
                  <a:lnTo>
                    <a:pt x="54101" y="200125"/>
                  </a:lnTo>
                  <a:close/>
                </a:path>
                <a:path w="908685" h="584200">
                  <a:moveTo>
                    <a:pt x="624471" y="108518"/>
                  </a:moveTo>
                  <a:lnTo>
                    <a:pt x="601997" y="101575"/>
                  </a:lnTo>
                  <a:lnTo>
                    <a:pt x="581634" y="83427"/>
                  </a:lnTo>
                  <a:lnTo>
                    <a:pt x="601997" y="92695"/>
                  </a:lnTo>
                  <a:lnTo>
                    <a:pt x="624471" y="96678"/>
                  </a:lnTo>
                  <a:lnTo>
                    <a:pt x="656256" y="96678"/>
                  </a:lnTo>
                  <a:lnTo>
                    <a:pt x="646946" y="104042"/>
                  </a:lnTo>
                  <a:lnTo>
                    <a:pt x="624471" y="108518"/>
                  </a:lnTo>
                  <a:close/>
                </a:path>
                <a:path w="908685" h="584200">
                  <a:moveTo>
                    <a:pt x="656256" y="96678"/>
                  </a:moveTo>
                  <a:lnTo>
                    <a:pt x="624471" y="96678"/>
                  </a:lnTo>
                  <a:lnTo>
                    <a:pt x="646946" y="95163"/>
                  </a:lnTo>
                  <a:lnTo>
                    <a:pt x="667308" y="87936"/>
                  </a:lnTo>
                  <a:lnTo>
                    <a:pt x="656256" y="96678"/>
                  </a:lnTo>
                  <a:close/>
                </a:path>
                <a:path w="908685" h="584200">
                  <a:moveTo>
                    <a:pt x="189369" y="58624"/>
                  </a:moveTo>
                  <a:lnTo>
                    <a:pt x="209238" y="42315"/>
                  </a:lnTo>
                  <a:lnTo>
                    <a:pt x="235023" y="34671"/>
                  </a:lnTo>
                  <a:lnTo>
                    <a:pt x="261650" y="36748"/>
                  </a:lnTo>
                  <a:lnTo>
                    <a:pt x="271287" y="42281"/>
                  </a:lnTo>
                  <a:lnTo>
                    <a:pt x="235023" y="42281"/>
                  </a:lnTo>
                  <a:lnTo>
                    <a:pt x="209238" y="47705"/>
                  </a:lnTo>
                  <a:lnTo>
                    <a:pt x="189369" y="58624"/>
                  </a:lnTo>
                  <a:close/>
                </a:path>
                <a:path w="908685" h="584200">
                  <a:moveTo>
                    <a:pt x="284048" y="49607"/>
                  </a:moveTo>
                  <a:lnTo>
                    <a:pt x="261650" y="42774"/>
                  </a:lnTo>
                  <a:lnTo>
                    <a:pt x="235023" y="42281"/>
                  </a:lnTo>
                  <a:lnTo>
                    <a:pt x="271287" y="42281"/>
                  </a:lnTo>
                  <a:lnTo>
                    <a:pt x="284048" y="49607"/>
                  </a:lnTo>
                  <a:close/>
                </a:path>
                <a:path w="908685" h="584200">
                  <a:moveTo>
                    <a:pt x="269779" y="85757"/>
                  </a:moveTo>
                  <a:lnTo>
                    <a:pt x="220331" y="85757"/>
                  </a:lnTo>
                  <a:lnTo>
                    <a:pt x="243755" y="85685"/>
                  </a:lnTo>
                  <a:lnTo>
                    <a:pt x="265911" y="80540"/>
                  </a:lnTo>
                  <a:lnTo>
                    <a:pt x="284048" y="69902"/>
                  </a:lnTo>
                  <a:lnTo>
                    <a:pt x="269779" y="85757"/>
                  </a:lnTo>
                  <a:close/>
                </a:path>
                <a:path w="908685" h="584200">
                  <a:moveTo>
                    <a:pt x="243755" y="97524"/>
                  </a:moveTo>
                  <a:lnTo>
                    <a:pt x="220331" y="94001"/>
                  </a:lnTo>
                  <a:lnTo>
                    <a:pt x="198386" y="81179"/>
                  </a:lnTo>
                  <a:lnTo>
                    <a:pt x="220331" y="85757"/>
                  </a:lnTo>
                  <a:lnTo>
                    <a:pt x="269779" y="85757"/>
                  </a:lnTo>
                  <a:lnTo>
                    <a:pt x="265911" y="90056"/>
                  </a:lnTo>
                  <a:lnTo>
                    <a:pt x="243755" y="97524"/>
                  </a:lnTo>
                  <a:close/>
                </a:path>
                <a:path w="908685" h="584200">
                  <a:moveTo>
                    <a:pt x="378739" y="22544"/>
                  </a:moveTo>
                  <a:lnTo>
                    <a:pt x="398924" y="5775"/>
                  </a:lnTo>
                  <a:lnTo>
                    <a:pt x="425237" y="0"/>
                  </a:lnTo>
                  <a:lnTo>
                    <a:pt x="451973" y="6061"/>
                  </a:lnTo>
                  <a:lnTo>
                    <a:pt x="458582" y="11834"/>
                  </a:lnTo>
                  <a:lnTo>
                    <a:pt x="425237" y="11834"/>
                  </a:lnTo>
                  <a:lnTo>
                    <a:pt x="398924" y="14017"/>
                  </a:lnTo>
                  <a:lnTo>
                    <a:pt x="378739" y="22544"/>
                  </a:lnTo>
                  <a:close/>
                </a:path>
                <a:path w="908685" h="584200">
                  <a:moveTo>
                    <a:pt x="473430" y="24804"/>
                  </a:moveTo>
                  <a:lnTo>
                    <a:pt x="451973" y="15571"/>
                  </a:lnTo>
                  <a:lnTo>
                    <a:pt x="425237" y="11834"/>
                  </a:lnTo>
                  <a:lnTo>
                    <a:pt x="458582" y="11834"/>
                  </a:lnTo>
                  <a:lnTo>
                    <a:pt x="473430" y="24804"/>
                  </a:lnTo>
                  <a:close/>
                </a:path>
                <a:path w="908685" h="584200">
                  <a:moveTo>
                    <a:pt x="458294" y="55808"/>
                  </a:moveTo>
                  <a:lnTo>
                    <a:pt x="430312" y="55808"/>
                  </a:lnTo>
                  <a:lnTo>
                    <a:pt x="453033" y="52707"/>
                  </a:lnTo>
                  <a:lnTo>
                    <a:pt x="473430" y="42838"/>
                  </a:lnTo>
                  <a:lnTo>
                    <a:pt x="458294" y="55808"/>
                  </a:lnTo>
                  <a:close/>
                </a:path>
                <a:path w="908685" h="584200">
                  <a:moveTo>
                    <a:pt x="430312" y="65957"/>
                  </a:moveTo>
                  <a:lnTo>
                    <a:pt x="407170" y="60603"/>
                  </a:lnTo>
                  <a:lnTo>
                    <a:pt x="385508" y="45099"/>
                  </a:lnTo>
                  <a:lnTo>
                    <a:pt x="407170" y="52989"/>
                  </a:lnTo>
                  <a:lnTo>
                    <a:pt x="430312" y="55808"/>
                  </a:lnTo>
                  <a:lnTo>
                    <a:pt x="458294" y="55808"/>
                  </a:lnTo>
                  <a:lnTo>
                    <a:pt x="453033" y="60317"/>
                  </a:lnTo>
                  <a:lnTo>
                    <a:pt x="430312" y="65957"/>
                  </a:lnTo>
                  <a:close/>
                </a:path>
                <a:path w="908685" h="584200">
                  <a:moveTo>
                    <a:pt x="904011" y="532169"/>
                  </a:moveTo>
                  <a:lnTo>
                    <a:pt x="891123" y="524276"/>
                  </a:lnTo>
                  <a:lnTo>
                    <a:pt x="876965" y="518075"/>
                  </a:lnTo>
                  <a:lnTo>
                    <a:pt x="862804" y="514413"/>
                  </a:lnTo>
                  <a:lnTo>
                    <a:pt x="849909" y="514135"/>
                  </a:lnTo>
                  <a:lnTo>
                    <a:pt x="863191" y="512409"/>
                  </a:lnTo>
                  <a:lnTo>
                    <a:pt x="878371" y="513854"/>
                  </a:lnTo>
                  <a:lnTo>
                    <a:pt x="893973" y="518259"/>
                  </a:lnTo>
                  <a:lnTo>
                    <a:pt x="908519" y="525413"/>
                  </a:lnTo>
                  <a:lnTo>
                    <a:pt x="904011" y="532169"/>
                  </a:lnTo>
                  <a:close/>
                </a:path>
                <a:path w="908685" h="584200">
                  <a:moveTo>
                    <a:pt x="876960" y="584036"/>
                  </a:moveTo>
                  <a:lnTo>
                    <a:pt x="865692" y="576318"/>
                  </a:lnTo>
                  <a:lnTo>
                    <a:pt x="856113" y="564586"/>
                  </a:lnTo>
                  <a:lnTo>
                    <a:pt x="849067" y="550739"/>
                  </a:lnTo>
                  <a:lnTo>
                    <a:pt x="845400" y="536678"/>
                  </a:lnTo>
                  <a:lnTo>
                    <a:pt x="853291" y="546724"/>
                  </a:lnTo>
                  <a:lnTo>
                    <a:pt x="862874" y="556133"/>
                  </a:lnTo>
                  <a:lnTo>
                    <a:pt x="873302" y="564272"/>
                  </a:lnTo>
                  <a:lnTo>
                    <a:pt x="883729" y="570510"/>
                  </a:lnTo>
                  <a:lnTo>
                    <a:pt x="876960" y="584036"/>
                  </a:lnTo>
                  <a:close/>
                </a:path>
              </a:pathLst>
            </a:custGeom>
            <a:solidFill>
              <a:srgbClr val="FFE0B9"/>
            </a:solid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58" name="object 30"/>
            <p:cNvSpPr/>
            <p:nvPr/>
          </p:nvSpPr>
          <p:spPr>
            <a:xfrm>
              <a:off x="3773438" y="5106175"/>
              <a:ext cx="448309" cy="268605"/>
            </a:xfrm>
            <a:custGeom>
              <a:avLst/>
              <a:gdLst/>
              <a:ahLst/>
              <a:cxnLst/>
              <a:rect l="l" t="t" r="r" b="b"/>
              <a:pathLst>
                <a:path w="448310" h="268604">
                  <a:moveTo>
                    <a:pt x="0" y="268224"/>
                  </a:moveTo>
                  <a:lnTo>
                    <a:pt x="448056" y="268224"/>
                  </a:lnTo>
                  <a:lnTo>
                    <a:pt x="448056" y="0"/>
                  </a:lnTo>
                  <a:lnTo>
                    <a:pt x="0" y="0"/>
                  </a:lnTo>
                  <a:lnTo>
                    <a:pt x="0" y="268224"/>
                  </a:lnTo>
                  <a:close/>
                </a:path>
              </a:pathLst>
            </a:custGeom>
            <a:solidFill>
              <a:srgbClr val="FDCD8A"/>
            </a:solid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59" name="object 31"/>
            <p:cNvSpPr/>
            <p:nvPr/>
          </p:nvSpPr>
          <p:spPr>
            <a:xfrm>
              <a:off x="3413111" y="3942381"/>
              <a:ext cx="1075690" cy="1342390"/>
            </a:xfrm>
            <a:custGeom>
              <a:avLst/>
              <a:gdLst/>
              <a:ahLst/>
              <a:cxnLst/>
              <a:rect l="l" t="t" r="r" b="b"/>
              <a:pathLst>
                <a:path w="1075689" h="1342389">
                  <a:moveTo>
                    <a:pt x="832292" y="641048"/>
                  </a:moveTo>
                  <a:lnTo>
                    <a:pt x="478869" y="641048"/>
                  </a:lnTo>
                  <a:lnTo>
                    <a:pt x="485651" y="636540"/>
                  </a:lnTo>
                  <a:lnTo>
                    <a:pt x="492420" y="634279"/>
                  </a:lnTo>
                  <a:lnTo>
                    <a:pt x="499189" y="629771"/>
                  </a:lnTo>
                  <a:lnTo>
                    <a:pt x="510479" y="75289"/>
                  </a:lnTo>
                  <a:lnTo>
                    <a:pt x="520057" y="37326"/>
                  </a:lnTo>
                  <a:lnTo>
                    <a:pt x="543179" y="12256"/>
                  </a:lnTo>
                  <a:lnTo>
                    <a:pt x="574317" y="0"/>
                  </a:lnTo>
                  <a:lnTo>
                    <a:pt x="607942" y="479"/>
                  </a:lnTo>
                  <a:lnTo>
                    <a:pt x="638528" y="13616"/>
                  </a:lnTo>
                  <a:lnTo>
                    <a:pt x="660546" y="39333"/>
                  </a:lnTo>
                  <a:lnTo>
                    <a:pt x="668467" y="77549"/>
                  </a:lnTo>
                  <a:lnTo>
                    <a:pt x="657177" y="595963"/>
                  </a:lnTo>
                  <a:lnTo>
                    <a:pt x="670728" y="595963"/>
                  </a:lnTo>
                  <a:lnTo>
                    <a:pt x="675237" y="598211"/>
                  </a:lnTo>
                  <a:lnTo>
                    <a:pt x="836462" y="598211"/>
                  </a:lnTo>
                  <a:lnTo>
                    <a:pt x="832292" y="641048"/>
                  </a:lnTo>
                  <a:close/>
                </a:path>
                <a:path w="1075689" h="1342389">
                  <a:moveTo>
                    <a:pt x="967476" y="920537"/>
                  </a:moveTo>
                  <a:lnTo>
                    <a:pt x="327650" y="920537"/>
                  </a:lnTo>
                  <a:lnTo>
                    <a:pt x="327650" y="726697"/>
                  </a:lnTo>
                  <a:lnTo>
                    <a:pt x="277993" y="120374"/>
                  </a:lnTo>
                  <a:lnTo>
                    <a:pt x="283428" y="80118"/>
                  </a:lnTo>
                  <a:lnTo>
                    <a:pt x="303789" y="52242"/>
                  </a:lnTo>
                  <a:lnTo>
                    <a:pt x="333546" y="36983"/>
                  </a:lnTo>
                  <a:lnTo>
                    <a:pt x="367173" y="34577"/>
                  </a:lnTo>
                  <a:lnTo>
                    <a:pt x="399142" y="45262"/>
                  </a:lnTo>
                  <a:lnTo>
                    <a:pt x="423925" y="69273"/>
                  </a:lnTo>
                  <a:lnTo>
                    <a:pt x="435994" y="106848"/>
                  </a:lnTo>
                  <a:lnTo>
                    <a:pt x="478869" y="641048"/>
                  </a:lnTo>
                  <a:lnTo>
                    <a:pt x="832292" y="641048"/>
                  </a:lnTo>
                  <a:lnTo>
                    <a:pt x="830977" y="654561"/>
                  </a:lnTo>
                  <a:lnTo>
                    <a:pt x="844515" y="663578"/>
                  </a:lnTo>
                  <a:lnTo>
                    <a:pt x="849036" y="670347"/>
                  </a:lnTo>
                  <a:lnTo>
                    <a:pt x="1007346" y="670347"/>
                  </a:lnTo>
                  <a:lnTo>
                    <a:pt x="970918" y="850662"/>
                  </a:lnTo>
                  <a:lnTo>
                    <a:pt x="968363" y="911972"/>
                  </a:lnTo>
                  <a:lnTo>
                    <a:pt x="967476" y="920537"/>
                  </a:lnTo>
                  <a:close/>
                </a:path>
                <a:path w="1075689" h="1342389">
                  <a:moveTo>
                    <a:pt x="836462" y="598211"/>
                  </a:moveTo>
                  <a:lnTo>
                    <a:pt x="675237" y="598211"/>
                  </a:lnTo>
                  <a:lnTo>
                    <a:pt x="722633" y="147412"/>
                  </a:lnTo>
                  <a:lnTo>
                    <a:pt x="734696" y="112815"/>
                  </a:lnTo>
                  <a:lnTo>
                    <a:pt x="759432" y="90322"/>
                  </a:lnTo>
                  <a:lnTo>
                    <a:pt x="791276" y="80171"/>
                  </a:lnTo>
                  <a:lnTo>
                    <a:pt x="824659" y="82598"/>
                  </a:lnTo>
                  <a:lnTo>
                    <a:pt x="854014" y="97838"/>
                  </a:lnTo>
                  <a:lnTo>
                    <a:pt x="873775" y="126129"/>
                  </a:lnTo>
                  <a:lnTo>
                    <a:pt x="878373" y="167707"/>
                  </a:lnTo>
                  <a:lnTo>
                    <a:pt x="836462" y="598211"/>
                  </a:lnTo>
                  <a:close/>
                </a:path>
                <a:path w="1075689" h="1342389">
                  <a:moveTo>
                    <a:pt x="1007346" y="670347"/>
                  </a:moveTo>
                  <a:lnTo>
                    <a:pt x="849036" y="670347"/>
                  </a:lnTo>
                  <a:lnTo>
                    <a:pt x="919000" y="307458"/>
                  </a:lnTo>
                  <a:lnTo>
                    <a:pt x="933097" y="272474"/>
                  </a:lnTo>
                  <a:lnTo>
                    <a:pt x="956029" y="249906"/>
                  </a:lnTo>
                  <a:lnTo>
                    <a:pt x="984146" y="239066"/>
                  </a:lnTo>
                  <a:lnTo>
                    <a:pt x="1013796" y="239268"/>
                  </a:lnTo>
                  <a:lnTo>
                    <a:pt x="1041331" y="249825"/>
                  </a:lnTo>
                  <a:lnTo>
                    <a:pt x="1063100" y="270049"/>
                  </a:lnTo>
                  <a:lnTo>
                    <a:pt x="1075454" y="299256"/>
                  </a:lnTo>
                  <a:lnTo>
                    <a:pt x="1074740" y="336756"/>
                  </a:lnTo>
                  <a:lnTo>
                    <a:pt x="1007346" y="670347"/>
                  </a:lnTo>
                  <a:close/>
                </a:path>
                <a:path w="1075689" h="1342389">
                  <a:moveTo>
                    <a:pt x="566906" y="1342038"/>
                  </a:moveTo>
                  <a:lnTo>
                    <a:pt x="516445" y="1338855"/>
                  </a:lnTo>
                  <a:lnTo>
                    <a:pt x="466695" y="1331217"/>
                  </a:lnTo>
                  <a:lnTo>
                    <a:pt x="419197" y="1319086"/>
                  </a:lnTo>
                  <a:lnTo>
                    <a:pt x="375490" y="1302421"/>
                  </a:lnTo>
                  <a:lnTo>
                    <a:pt x="337113" y="1281183"/>
                  </a:lnTo>
                  <a:lnTo>
                    <a:pt x="305608" y="1255332"/>
                  </a:lnTo>
                  <a:lnTo>
                    <a:pt x="282514" y="1224829"/>
                  </a:lnTo>
                  <a:lnTo>
                    <a:pt x="9401" y="731206"/>
                  </a:lnTo>
                  <a:lnTo>
                    <a:pt x="0" y="696328"/>
                  </a:lnTo>
                  <a:lnTo>
                    <a:pt x="7693" y="663621"/>
                  </a:lnTo>
                  <a:lnTo>
                    <a:pt x="28297" y="636632"/>
                  </a:lnTo>
                  <a:lnTo>
                    <a:pt x="57625" y="618910"/>
                  </a:lnTo>
                  <a:lnTo>
                    <a:pt x="91494" y="614002"/>
                  </a:lnTo>
                  <a:lnTo>
                    <a:pt x="125718" y="625457"/>
                  </a:lnTo>
                  <a:lnTo>
                    <a:pt x="156111" y="656822"/>
                  </a:lnTo>
                  <a:lnTo>
                    <a:pt x="327650" y="920537"/>
                  </a:lnTo>
                  <a:lnTo>
                    <a:pt x="967476" y="920537"/>
                  </a:lnTo>
                  <a:lnTo>
                    <a:pt x="962443" y="969124"/>
                  </a:lnTo>
                  <a:lnTo>
                    <a:pt x="953230" y="1022137"/>
                  </a:lnTo>
                  <a:lnTo>
                    <a:pt x="940797" y="1071025"/>
                  </a:lnTo>
                  <a:lnTo>
                    <a:pt x="925216" y="1115806"/>
                  </a:lnTo>
                  <a:lnTo>
                    <a:pt x="906561" y="1156497"/>
                  </a:lnTo>
                  <a:lnTo>
                    <a:pt x="884904" y="1193113"/>
                  </a:lnTo>
                  <a:lnTo>
                    <a:pt x="860318" y="1225671"/>
                  </a:lnTo>
                  <a:lnTo>
                    <a:pt x="832876" y="1254188"/>
                  </a:lnTo>
                  <a:lnTo>
                    <a:pt x="802649" y="1278680"/>
                  </a:lnTo>
                  <a:lnTo>
                    <a:pt x="769712" y="1299164"/>
                  </a:lnTo>
                  <a:lnTo>
                    <a:pt x="734137" y="1315656"/>
                  </a:lnTo>
                  <a:lnTo>
                    <a:pt x="695995" y="1328173"/>
                  </a:lnTo>
                  <a:lnTo>
                    <a:pt x="655361" y="1336731"/>
                  </a:lnTo>
                  <a:lnTo>
                    <a:pt x="612307" y="1341347"/>
                  </a:lnTo>
                  <a:lnTo>
                    <a:pt x="566906" y="1342038"/>
                  </a:lnTo>
                  <a:close/>
                </a:path>
              </a:pathLst>
            </a:custGeom>
            <a:solidFill>
              <a:srgbClr val="FDCD8A"/>
            </a:solid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60" name="object 32"/>
            <p:cNvSpPr/>
            <p:nvPr/>
          </p:nvSpPr>
          <p:spPr>
            <a:xfrm>
              <a:off x="3666758" y="5545087"/>
              <a:ext cx="658495" cy="384175"/>
            </a:xfrm>
            <a:custGeom>
              <a:avLst/>
              <a:gdLst/>
              <a:ahLst/>
              <a:cxnLst/>
              <a:rect l="l" t="t" r="r" b="b"/>
              <a:pathLst>
                <a:path w="658495" h="384175">
                  <a:moveTo>
                    <a:pt x="0" y="0"/>
                  </a:moveTo>
                  <a:lnTo>
                    <a:pt x="658367" y="0"/>
                  </a:lnTo>
                  <a:lnTo>
                    <a:pt x="658367" y="384048"/>
                  </a:lnTo>
                  <a:lnTo>
                    <a:pt x="0" y="3840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61" name="object 33"/>
            <p:cNvSpPr/>
            <p:nvPr/>
          </p:nvSpPr>
          <p:spPr>
            <a:xfrm>
              <a:off x="4341243" y="4190844"/>
              <a:ext cx="137160" cy="111125"/>
            </a:xfrm>
            <a:custGeom>
              <a:avLst/>
              <a:gdLst/>
              <a:ahLst/>
              <a:cxnLst/>
              <a:rect l="l" t="t" r="r" b="b"/>
              <a:pathLst>
                <a:path w="137160" h="111125">
                  <a:moveTo>
                    <a:pt x="83413" y="110505"/>
                  </a:moveTo>
                  <a:lnTo>
                    <a:pt x="58971" y="107686"/>
                  </a:lnTo>
                  <a:lnTo>
                    <a:pt x="36639" y="99793"/>
                  </a:lnTo>
                  <a:lnTo>
                    <a:pt x="16840" y="87670"/>
                  </a:lnTo>
                  <a:lnTo>
                    <a:pt x="0" y="72164"/>
                  </a:lnTo>
                  <a:lnTo>
                    <a:pt x="2260" y="60899"/>
                  </a:lnTo>
                  <a:lnTo>
                    <a:pt x="25718" y="16815"/>
                  </a:lnTo>
                  <a:lnTo>
                    <a:pt x="68764" y="0"/>
                  </a:lnTo>
                  <a:lnTo>
                    <a:pt x="83062" y="1693"/>
                  </a:lnTo>
                  <a:lnTo>
                    <a:pt x="96939" y="6772"/>
                  </a:lnTo>
                  <a:lnTo>
                    <a:pt x="118145" y="20053"/>
                  </a:lnTo>
                  <a:lnTo>
                    <a:pt x="131319" y="38622"/>
                  </a:lnTo>
                  <a:lnTo>
                    <a:pt x="136885" y="60998"/>
                  </a:lnTo>
                  <a:lnTo>
                    <a:pt x="135267" y="85702"/>
                  </a:lnTo>
                  <a:lnTo>
                    <a:pt x="96552" y="109695"/>
                  </a:lnTo>
                  <a:lnTo>
                    <a:pt x="83413" y="110505"/>
                  </a:lnTo>
                  <a:close/>
                </a:path>
              </a:pathLst>
            </a:custGeom>
            <a:solidFill>
              <a:srgbClr val="FFE0B9"/>
            </a:solid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62" name="object 34"/>
            <p:cNvSpPr/>
            <p:nvPr/>
          </p:nvSpPr>
          <p:spPr>
            <a:xfrm>
              <a:off x="4142831" y="4032377"/>
              <a:ext cx="138430" cy="125095"/>
            </a:xfrm>
            <a:custGeom>
              <a:avLst/>
              <a:gdLst/>
              <a:ahLst/>
              <a:cxnLst/>
              <a:rect l="l" t="t" r="r" b="b"/>
              <a:pathLst>
                <a:path w="138429" h="125095">
                  <a:moveTo>
                    <a:pt x="78905" y="124891"/>
                  </a:moveTo>
                  <a:lnTo>
                    <a:pt x="57064" y="122459"/>
                  </a:lnTo>
                  <a:lnTo>
                    <a:pt x="36071" y="115584"/>
                  </a:lnTo>
                  <a:lnTo>
                    <a:pt x="16768" y="104901"/>
                  </a:lnTo>
                  <a:lnTo>
                    <a:pt x="0" y="91046"/>
                  </a:lnTo>
                  <a:lnTo>
                    <a:pt x="4508" y="59461"/>
                  </a:lnTo>
                  <a:lnTo>
                    <a:pt x="23846" y="19486"/>
                  </a:lnTo>
                  <a:lnTo>
                    <a:pt x="60871" y="812"/>
                  </a:lnTo>
                  <a:lnTo>
                    <a:pt x="73021" y="0"/>
                  </a:lnTo>
                  <a:lnTo>
                    <a:pt x="85386" y="1092"/>
                  </a:lnTo>
                  <a:lnTo>
                    <a:pt x="123887" y="21957"/>
                  </a:lnTo>
                  <a:lnTo>
                    <a:pt x="138325" y="55517"/>
                  </a:lnTo>
                  <a:lnTo>
                    <a:pt x="137515" y="75260"/>
                  </a:lnTo>
                  <a:lnTo>
                    <a:pt x="122655" y="115370"/>
                  </a:lnTo>
                  <a:lnTo>
                    <a:pt x="78905" y="124891"/>
                  </a:lnTo>
                  <a:close/>
                </a:path>
              </a:pathLst>
            </a:custGeom>
            <a:solidFill>
              <a:srgbClr val="FFE0B9"/>
            </a:solid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63" name="object 35"/>
            <p:cNvSpPr/>
            <p:nvPr/>
          </p:nvSpPr>
          <p:spPr>
            <a:xfrm>
              <a:off x="3935021" y="3951151"/>
              <a:ext cx="135890" cy="125095"/>
            </a:xfrm>
            <a:custGeom>
              <a:avLst/>
              <a:gdLst/>
              <a:ahLst/>
              <a:cxnLst/>
              <a:rect l="l" t="t" r="r" b="b"/>
              <a:pathLst>
                <a:path w="135889" h="125095">
                  <a:moveTo>
                    <a:pt x="67792" y="124672"/>
                  </a:moveTo>
                  <a:lnTo>
                    <a:pt x="48304" y="123023"/>
                  </a:lnTo>
                  <a:lnTo>
                    <a:pt x="30510" y="118216"/>
                  </a:lnTo>
                  <a:lnTo>
                    <a:pt x="14409" y="110458"/>
                  </a:lnTo>
                  <a:lnTo>
                    <a:pt x="0" y="99958"/>
                  </a:lnTo>
                  <a:lnTo>
                    <a:pt x="0" y="66265"/>
                  </a:lnTo>
                  <a:lnTo>
                    <a:pt x="10985" y="28993"/>
                  </a:lnTo>
                  <a:lnTo>
                    <a:pt x="36658" y="6946"/>
                  </a:lnTo>
                  <a:lnTo>
                    <a:pt x="69488" y="0"/>
                  </a:lnTo>
                  <a:lnTo>
                    <a:pt x="101940" y="8028"/>
                  </a:lnTo>
                  <a:lnTo>
                    <a:pt x="126483" y="30908"/>
                  </a:lnTo>
                  <a:lnTo>
                    <a:pt x="135585" y="68513"/>
                  </a:lnTo>
                  <a:lnTo>
                    <a:pt x="135585" y="99958"/>
                  </a:lnTo>
                  <a:lnTo>
                    <a:pt x="119909" y="110458"/>
                  </a:lnTo>
                  <a:lnTo>
                    <a:pt x="103384" y="118216"/>
                  </a:lnTo>
                  <a:lnTo>
                    <a:pt x="86011" y="123023"/>
                  </a:lnTo>
                  <a:lnTo>
                    <a:pt x="67792" y="124672"/>
                  </a:lnTo>
                  <a:close/>
                </a:path>
              </a:pathLst>
            </a:custGeom>
            <a:solidFill>
              <a:srgbClr val="FFE0B9"/>
            </a:solid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64" name="object 36"/>
            <p:cNvSpPr/>
            <p:nvPr/>
          </p:nvSpPr>
          <p:spPr>
            <a:xfrm>
              <a:off x="3702318" y="3988117"/>
              <a:ext cx="137795" cy="132715"/>
            </a:xfrm>
            <a:custGeom>
              <a:avLst/>
              <a:gdLst/>
              <a:ahLst/>
              <a:cxnLst/>
              <a:rect l="l" t="t" r="r" b="b"/>
              <a:pathLst>
                <a:path w="137795" h="132714">
                  <a:moveTo>
                    <a:pt x="56426" y="132600"/>
                  </a:moveTo>
                  <a:lnTo>
                    <a:pt x="16428" y="125967"/>
                  </a:lnTo>
                  <a:lnTo>
                    <a:pt x="0" y="71920"/>
                  </a:lnTo>
                  <a:lnTo>
                    <a:pt x="456" y="53557"/>
                  </a:lnTo>
                  <a:lnTo>
                    <a:pt x="29337" y="8991"/>
                  </a:lnTo>
                  <a:lnTo>
                    <a:pt x="67703" y="0"/>
                  </a:lnTo>
                  <a:lnTo>
                    <a:pt x="92886" y="4109"/>
                  </a:lnTo>
                  <a:lnTo>
                    <a:pt x="113411" y="16014"/>
                  </a:lnTo>
                  <a:lnTo>
                    <a:pt x="128011" y="35082"/>
                  </a:lnTo>
                  <a:lnTo>
                    <a:pt x="135420" y="60680"/>
                  </a:lnTo>
                  <a:lnTo>
                    <a:pt x="137680" y="96647"/>
                  </a:lnTo>
                  <a:lnTo>
                    <a:pt x="120855" y="111748"/>
                  </a:lnTo>
                  <a:lnTo>
                    <a:pt x="101282" y="123053"/>
                  </a:lnTo>
                  <a:lnTo>
                    <a:pt x="79594" y="130144"/>
                  </a:lnTo>
                  <a:lnTo>
                    <a:pt x="56426" y="132600"/>
                  </a:lnTo>
                  <a:close/>
                </a:path>
              </a:pathLst>
            </a:custGeom>
            <a:solidFill>
              <a:srgbClr val="FFE0B9"/>
            </a:solid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65" name="object 37"/>
            <p:cNvSpPr/>
            <p:nvPr/>
          </p:nvSpPr>
          <p:spPr>
            <a:xfrm>
              <a:off x="3423309" y="4579086"/>
              <a:ext cx="90170" cy="175895"/>
            </a:xfrm>
            <a:custGeom>
              <a:avLst/>
              <a:gdLst/>
              <a:ahLst/>
              <a:cxnLst/>
              <a:rect l="l" t="t" r="r" b="b"/>
              <a:pathLst>
                <a:path w="90170" h="175895">
                  <a:moveTo>
                    <a:pt x="55819" y="175412"/>
                  </a:moveTo>
                  <a:lnTo>
                    <a:pt x="8220" y="89954"/>
                  </a:lnTo>
                  <a:lnTo>
                    <a:pt x="2728" y="77799"/>
                  </a:lnTo>
                  <a:lnTo>
                    <a:pt x="0" y="65220"/>
                  </a:lnTo>
                  <a:lnTo>
                    <a:pt x="247" y="52642"/>
                  </a:lnTo>
                  <a:lnTo>
                    <a:pt x="16154" y="17714"/>
                  </a:lnTo>
                  <a:lnTo>
                    <a:pt x="35423" y="0"/>
                  </a:lnTo>
                  <a:lnTo>
                    <a:pt x="58265" y="17606"/>
                  </a:lnTo>
                  <a:lnTo>
                    <a:pt x="75369" y="39638"/>
                  </a:lnTo>
                  <a:lnTo>
                    <a:pt x="86099" y="65463"/>
                  </a:lnTo>
                  <a:lnTo>
                    <a:pt x="89817" y="94449"/>
                  </a:lnTo>
                  <a:lnTo>
                    <a:pt x="87375" y="117542"/>
                  </a:lnTo>
                  <a:lnTo>
                    <a:pt x="80471" y="139155"/>
                  </a:lnTo>
                  <a:lnTo>
                    <a:pt x="69741" y="158656"/>
                  </a:lnTo>
                  <a:lnTo>
                    <a:pt x="55819" y="175412"/>
                  </a:lnTo>
                  <a:close/>
                </a:path>
              </a:pathLst>
            </a:custGeom>
            <a:solidFill>
              <a:srgbClr val="FFE0B9"/>
            </a:solid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66" name="object 38"/>
            <p:cNvSpPr/>
            <p:nvPr/>
          </p:nvSpPr>
          <p:spPr>
            <a:xfrm>
              <a:off x="3511044" y="4306200"/>
              <a:ext cx="906780" cy="584200"/>
            </a:xfrm>
            <a:custGeom>
              <a:avLst/>
              <a:gdLst/>
              <a:ahLst/>
              <a:cxnLst/>
              <a:rect l="l" t="t" r="r" b="b"/>
              <a:pathLst>
                <a:path w="906779" h="584200">
                  <a:moveTo>
                    <a:pt x="813993" y="153341"/>
                  </a:moveTo>
                  <a:lnTo>
                    <a:pt x="824137" y="149074"/>
                  </a:lnTo>
                  <a:lnTo>
                    <a:pt x="834282" y="146288"/>
                  </a:lnTo>
                  <a:lnTo>
                    <a:pt x="844426" y="144770"/>
                  </a:lnTo>
                  <a:lnTo>
                    <a:pt x="854570" y="144311"/>
                  </a:lnTo>
                  <a:lnTo>
                    <a:pt x="854570" y="151645"/>
                  </a:lnTo>
                  <a:lnTo>
                    <a:pt x="833434" y="151645"/>
                  </a:lnTo>
                  <a:lnTo>
                    <a:pt x="823184" y="152069"/>
                  </a:lnTo>
                  <a:lnTo>
                    <a:pt x="813993" y="153341"/>
                  </a:lnTo>
                  <a:close/>
                </a:path>
                <a:path w="906779" h="584200">
                  <a:moveTo>
                    <a:pt x="906437" y="178144"/>
                  </a:moveTo>
                  <a:lnTo>
                    <a:pt x="897382" y="170145"/>
                  </a:lnTo>
                  <a:lnTo>
                    <a:pt x="884732" y="163204"/>
                  </a:lnTo>
                  <a:lnTo>
                    <a:pt x="869968" y="157532"/>
                  </a:lnTo>
                  <a:lnTo>
                    <a:pt x="854570" y="153341"/>
                  </a:lnTo>
                  <a:lnTo>
                    <a:pt x="854570" y="144311"/>
                  </a:lnTo>
                  <a:lnTo>
                    <a:pt x="871238" y="147697"/>
                  </a:lnTo>
                  <a:lnTo>
                    <a:pt x="886423" y="154465"/>
                  </a:lnTo>
                  <a:lnTo>
                    <a:pt x="898649" y="164614"/>
                  </a:lnTo>
                  <a:lnTo>
                    <a:pt x="906437" y="178144"/>
                  </a:lnTo>
                  <a:close/>
                </a:path>
                <a:path w="906779" h="584200">
                  <a:moveTo>
                    <a:pt x="854570" y="153341"/>
                  </a:moveTo>
                  <a:lnTo>
                    <a:pt x="844108" y="152069"/>
                  </a:lnTo>
                  <a:lnTo>
                    <a:pt x="833434" y="151645"/>
                  </a:lnTo>
                  <a:lnTo>
                    <a:pt x="854570" y="151645"/>
                  </a:lnTo>
                  <a:lnTo>
                    <a:pt x="854570" y="153341"/>
                  </a:lnTo>
                  <a:close/>
                </a:path>
                <a:path w="906779" h="584200">
                  <a:moveTo>
                    <a:pt x="854570" y="207456"/>
                  </a:moveTo>
                  <a:lnTo>
                    <a:pt x="841220" y="204388"/>
                  </a:lnTo>
                  <a:lnTo>
                    <a:pt x="828927" y="198151"/>
                  </a:lnTo>
                  <a:lnTo>
                    <a:pt x="818746" y="188112"/>
                  </a:lnTo>
                  <a:lnTo>
                    <a:pt x="811733" y="173635"/>
                  </a:lnTo>
                  <a:lnTo>
                    <a:pt x="819694" y="181629"/>
                  </a:lnTo>
                  <a:lnTo>
                    <a:pt x="829770" y="188571"/>
                  </a:lnTo>
                  <a:lnTo>
                    <a:pt x="841536" y="194245"/>
                  </a:lnTo>
                  <a:lnTo>
                    <a:pt x="854570" y="198439"/>
                  </a:lnTo>
                  <a:lnTo>
                    <a:pt x="854570" y="207456"/>
                  </a:lnTo>
                  <a:close/>
                </a:path>
                <a:path w="906779" h="584200">
                  <a:moveTo>
                    <a:pt x="854570" y="207456"/>
                  </a:moveTo>
                  <a:lnTo>
                    <a:pt x="854570" y="198439"/>
                  </a:lnTo>
                  <a:lnTo>
                    <a:pt x="864686" y="199703"/>
                  </a:lnTo>
                  <a:lnTo>
                    <a:pt x="874588" y="200125"/>
                  </a:lnTo>
                  <a:lnTo>
                    <a:pt x="889410" y="200125"/>
                  </a:lnTo>
                  <a:lnTo>
                    <a:pt x="884066" y="202698"/>
                  </a:lnTo>
                  <a:lnTo>
                    <a:pt x="874588" y="205481"/>
                  </a:lnTo>
                  <a:lnTo>
                    <a:pt x="864686" y="206997"/>
                  </a:lnTo>
                  <a:lnTo>
                    <a:pt x="854570" y="207456"/>
                  </a:lnTo>
                  <a:close/>
                </a:path>
                <a:path w="906779" h="584200">
                  <a:moveTo>
                    <a:pt x="889410" y="200125"/>
                  </a:moveTo>
                  <a:lnTo>
                    <a:pt x="874588" y="200125"/>
                  </a:lnTo>
                  <a:lnTo>
                    <a:pt x="884066" y="199703"/>
                  </a:lnTo>
                  <a:lnTo>
                    <a:pt x="892911" y="198439"/>
                  </a:lnTo>
                  <a:lnTo>
                    <a:pt x="889410" y="200125"/>
                  </a:lnTo>
                  <a:close/>
                </a:path>
                <a:path w="906779" h="584200">
                  <a:moveTo>
                    <a:pt x="236753" y="67641"/>
                  </a:moveTo>
                  <a:lnTo>
                    <a:pt x="257896" y="48196"/>
                  </a:lnTo>
                  <a:lnTo>
                    <a:pt x="284110" y="40589"/>
                  </a:lnTo>
                  <a:lnTo>
                    <a:pt x="310321" y="44819"/>
                  </a:lnTo>
                  <a:lnTo>
                    <a:pt x="321441" y="53271"/>
                  </a:lnTo>
                  <a:lnTo>
                    <a:pt x="284110" y="53271"/>
                  </a:lnTo>
                  <a:lnTo>
                    <a:pt x="257896" y="58027"/>
                  </a:lnTo>
                  <a:lnTo>
                    <a:pt x="236753" y="67641"/>
                  </a:lnTo>
                  <a:close/>
                </a:path>
                <a:path w="906779" h="584200">
                  <a:moveTo>
                    <a:pt x="331457" y="60885"/>
                  </a:moveTo>
                  <a:lnTo>
                    <a:pt x="310321" y="54011"/>
                  </a:lnTo>
                  <a:lnTo>
                    <a:pt x="284110" y="53271"/>
                  </a:lnTo>
                  <a:lnTo>
                    <a:pt x="321441" y="53271"/>
                  </a:lnTo>
                  <a:lnTo>
                    <a:pt x="331457" y="60885"/>
                  </a:lnTo>
                  <a:close/>
                </a:path>
                <a:path w="906779" h="584200">
                  <a:moveTo>
                    <a:pt x="311822" y="96678"/>
                  </a:moveTo>
                  <a:lnTo>
                    <a:pt x="282981" y="96678"/>
                  </a:lnTo>
                  <a:lnTo>
                    <a:pt x="306233" y="92695"/>
                  </a:lnTo>
                  <a:lnTo>
                    <a:pt x="326948" y="83427"/>
                  </a:lnTo>
                  <a:lnTo>
                    <a:pt x="311822" y="96678"/>
                  </a:lnTo>
                  <a:close/>
                </a:path>
                <a:path w="906779" h="584200">
                  <a:moveTo>
                    <a:pt x="282981" y="108518"/>
                  </a:moveTo>
                  <a:lnTo>
                    <a:pt x="259729" y="104042"/>
                  </a:lnTo>
                  <a:lnTo>
                    <a:pt x="239014" y="87936"/>
                  </a:lnTo>
                  <a:lnTo>
                    <a:pt x="259729" y="95163"/>
                  </a:lnTo>
                  <a:lnTo>
                    <a:pt x="282981" y="96678"/>
                  </a:lnTo>
                  <a:lnTo>
                    <a:pt x="311822" y="96678"/>
                  </a:lnTo>
                  <a:lnTo>
                    <a:pt x="306233" y="101575"/>
                  </a:lnTo>
                  <a:lnTo>
                    <a:pt x="282981" y="108518"/>
                  </a:lnTo>
                  <a:close/>
                </a:path>
                <a:path w="906779" h="584200">
                  <a:moveTo>
                    <a:pt x="624586" y="49607"/>
                  </a:moveTo>
                  <a:lnTo>
                    <a:pt x="646993" y="36748"/>
                  </a:lnTo>
                  <a:lnTo>
                    <a:pt x="673628" y="34671"/>
                  </a:lnTo>
                  <a:lnTo>
                    <a:pt x="699302" y="42281"/>
                  </a:lnTo>
                  <a:lnTo>
                    <a:pt x="673628" y="42281"/>
                  </a:lnTo>
                  <a:lnTo>
                    <a:pt x="646993" y="42774"/>
                  </a:lnTo>
                  <a:lnTo>
                    <a:pt x="624586" y="49607"/>
                  </a:lnTo>
                  <a:close/>
                </a:path>
                <a:path w="906779" h="584200">
                  <a:moveTo>
                    <a:pt x="719289" y="58624"/>
                  </a:moveTo>
                  <a:lnTo>
                    <a:pt x="699418" y="47705"/>
                  </a:lnTo>
                  <a:lnTo>
                    <a:pt x="673628" y="42281"/>
                  </a:lnTo>
                  <a:lnTo>
                    <a:pt x="699302" y="42281"/>
                  </a:lnTo>
                  <a:lnTo>
                    <a:pt x="719289" y="58624"/>
                  </a:lnTo>
                  <a:close/>
                </a:path>
                <a:path w="906779" h="584200">
                  <a:moveTo>
                    <a:pt x="663482" y="97524"/>
                  </a:moveTo>
                  <a:lnTo>
                    <a:pt x="641425" y="90056"/>
                  </a:lnTo>
                  <a:lnTo>
                    <a:pt x="622325" y="69902"/>
                  </a:lnTo>
                  <a:lnTo>
                    <a:pt x="641425" y="80540"/>
                  </a:lnTo>
                  <a:lnTo>
                    <a:pt x="663482" y="85685"/>
                  </a:lnTo>
                  <a:lnTo>
                    <a:pt x="700289" y="85757"/>
                  </a:lnTo>
                  <a:lnTo>
                    <a:pt x="686383" y="94001"/>
                  </a:lnTo>
                  <a:lnTo>
                    <a:pt x="663482" y="97524"/>
                  </a:lnTo>
                  <a:close/>
                </a:path>
                <a:path w="906779" h="584200">
                  <a:moveTo>
                    <a:pt x="700289" y="85757"/>
                  </a:moveTo>
                  <a:lnTo>
                    <a:pt x="686383" y="85757"/>
                  </a:lnTo>
                  <a:lnTo>
                    <a:pt x="708012" y="81179"/>
                  </a:lnTo>
                  <a:lnTo>
                    <a:pt x="700289" y="85757"/>
                  </a:lnTo>
                  <a:close/>
                </a:path>
                <a:path w="906779" h="584200">
                  <a:moveTo>
                    <a:pt x="432930" y="24804"/>
                  </a:moveTo>
                  <a:lnTo>
                    <a:pt x="455372" y="6061"/>
                  </a:lnTo>
                  <a:lnTo>
                    <a:pt x="482253" y="0"/>
                  </a:lnTo>
                  <a:lnTo>
                    <a:pt x="508711" y="5775"/>
                  </a:lnTo>
                  <a:lnTo>
                    <a:pt x="516361" y="11834"/>
                  </a:lnTo>
                  <a:lnTo>
                    <a:pt x="482253" y="11834"/>
                  </a:lnTo>
                  <a:lnTo>
                    <a:pt x="455372" y="15571"/>
                  </a:lnTo>
                  <a:lnTo>
                    <a:pt x="432930" y="24804"/>
                  </a:lnTo>
                  <a:close/>
                </a:path>
                <a:path w="906779" h="584200">
                  <a:moveTo>
                    <a:pt x="529882" y="22544"/>
                  </a:moveTo>
                  <a:lnTo>
                    <a:pt x="508711" y="14017"/>
                  </a:lnTo>
                  <a:lnTo>
                    <a:pt x="482253" y="11834"/>
                  </a:lnTo>
                  <a:lnTo>
                    <a:pt x="516361" y="11834"/>
                  </a:lnTo>
                  <a:lnTo>
                    <a:pt x="529882" y="22544"/>
                  </a:lnTo>
                  <a:close/>
                </a:path>
                <a:path w="906779" h="584200">
                  <a:moveTo>
                    <a:pt x="478302" y="65957"/>
                  </a:moveTo>
                  <a:lnTo>
                    <a:pt x="455577" y="60317"/>
                  </a:lnTo>
                  <a:lnTo>
                    <a:pt x="435178" y="42838"/>
                  </a:lnTo>
                  <a:lnTo>
                    <a:pt x="455577" y="52707"/>
                  </a:lnTo>
                  <a:lnTo>
                    <a:pt x="478302" y="55808"/>
                  </a:lnTo>
                  <a:lnTo>
                    <a:pt x="508148" y="55808"/>
                  </a:lnTo>
                  <a:lnTo>
                    <a:pt x="501448" y="60603"/>
                  </a:lnTo>
                  <a:lnTo>
                    <a:pt x="478302" y="65957"/>
                  </a:lnTo>
                  <a:close/>
                </a:path>
                <a:path w="906779" h="584200">
                  <a:moveTo>
                    <a:pt x="508148" y="55808"/>
                  </a:moveTo>
                  <a:lnTo>
                    <a:pt x="478302" y="55808"/>
                  </a:lnTo>
                  <a:lnTo>
                    <a:pt x="501448" y="52989"/>
                  </a:lnTo>
                  <a:lnTo>
                    <a:pt x="523113" y="45099"/>
                  </a:lnTo>
                  <a:lnTo>
                    <a:pt x="508148" y="55808"/>
                  </a:lnTo>
                  <a:close/>
                </a:path>
                <a:path w="906779" h="584200">
                  <a:moveTo>
                    <a:pt x="2260" y="532169"/>
                  </a:moveTo>
                  <a:lnTo>
                    <a:pt x="0" y="525413"/>
                  </a:lnTo>
                  <a:lnTo>
                    <a:pt x="13248" y="518259"/>
                  </a:lnTo>
                  <a:lnTo>
                    <a:pt x="28187" y="513854"/>
                  </a:lnTo>
                  <a:lnTo>
                    <a:pt x="43126" y="512409"/>
                  </a:lnTo>
                  <a:lnTo>
                    <a:pt x="56375" y="514135"/>
                  </a:lnTo>
                  <a:lnTo>
                    <a:pt x="43796" y="514413"/>
                  </a:lnTo>
                  <a:lnTo>
                    <a:pt x="30160" y="518075"/>
                  </a:lnTo>
                  <a:lnTo>
                    <a:pt x="16104" y="524276"/>
                  </a:lnTo>
                  <a:lnTo>
                    <a:pt x="2260" y="532169"/>
                  </a:lnTo>
                  <a:close/>
                </a:path>
                <a:path w="906779" h="584200">
                  <a:moveTo>
                    <a:pt x="31572" y="584036"/>
                  </a:moveTo>
                  <a:lnTo>
                    <a:pt x="24803" y="570510"/>
                  </a:lnTo>
                  <a:lnTo>
                    <a:pt x="35194" y="564272"/>
                  </a:lnTo>
                  <a:lnTo>
                    <a:pt x="45377" y="556133"/>
                  </a:lnTo>
                  <a:lnTo>
                    <a:pt x="54292" y="546724"/>
                  </a:lnTo>
                  <a:lnTo>
                    <a:pt x="60883" y="536678"/>
                  </a:lnTo>
                  <a:lnTo>
                    <a:pt x="57252" y="550739"/>
                  </a:lnTo>
                  <a:lnTo>
                    <a:pt x="50452" y="564586"/>
                  </a:lnTo>
                  <a:lnTo>
                    <a:pt x="41540" y="576318"/>
                  </a:lnTo>
                  <a:lnTo>
                    <a:pt x="31572" y="584036"/>
                  </a:lnTo>
                  <a:close/>
                </a:path>
              </a:pathLst>
            </a:custGeom>
            <a:solidFill>
              <a:srgbClr val="FFE0B9"/>
            </a:solid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67" name="object 39"/>
            <p:cNvSpPr/>
            <p:nvPr/>
          </p:nvSpPr>
          <p:spPr>
            <a:xfrm>
              <a:off x="1536207" y="1421142"/>
              <a:ext cx="2914015" cy="76200"/>
            </a:xfrm>
            <a:custGeom>
              <a:avLst/>
              <a:gdLst/>
              <a:ahLst/>
              <a:cxnLst/>
              <a:rect l="l" t="t" r="r" b="b"/>
              <a:pathLst>
                <a:path w="2914015" h="76200">
                  <a:moveTo>
                    <a:pt x="0" y="0"/>
                  </a:moveTo>
                  <a:lnTo>
                    <a:pt x="2913888" y="0"/>
                  </a:lnTo>
                  <a:lnTo>
                    <a:pt x="2913888" y="76200"/>
                  </a:lnTo>
                  <a:lnTo>
                    <a:pt x="0" y="762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68" name="object 40"/>
            <p:cNvSpPr/>
            <p:nvPr/>
          </p:nvSpPr>
          <p:spPr>
            <a:xfrm>
              <a:off x="1883717" y="2200440"/>
              <a:ext cx="2237105" cy="357505"/>
            </a:xfrm>
            <a:custGeom>
              <a:avLst/>
              <a:gdLst/>
              <a:ahLst/>
              <a:cxnLst/>
              <a:rect l="l" t="t" r="r" b="b"/>
              <a:pathLst>
                <a:path w="2237104" h="357504">
                  <a:moveTo>
                    <a:pt x="1200234" y="247561"/>
                  </a:moveTo>
                  <a:lnTo>
                    <a:pt x="1148295" y="247561"/>
                  </a:lnTo>
                  <a:lnTo>
                    <a:pt x="1162278" y="247535"/>
                  </a:lnTo>
                  <a:lnTo>
                    <a:pt x="1155278" y="243314"/>
                  </a:lnTo>
                  <a:lnTo>
                    <a:pt x="1555305" y="0"/>
                  </a:lnTo>
                  <a:lnTo>
                    <a:pt x="1599771" y="27305"/>
                  </a:lnTo>
                  <a:lnTo>
                    <a:pt x="1548206" y="27305"/>
                  </a:lnTo>
                  <a:lnTo>
                    <a:pt x="1555239" y="31624"/>
                  </a:lnTo>
                  <a:lnTo>
                    <a:pt x="1200234" y="247561"/>
                  </a:lnTo>
                  <a:close/>
                </a:path>
                <a:path w="2237104" h="357504">
                  <a:moveTo>
                    <a:pt x="1886226" y="167195"/>
                  </a:moveTo>
                  <a:lnTo>
                    <a:pt x="1827580" y="167195"/>
                  </a:lnTo>
                  <a:lnTo>
                    <a:pt x="1821835" y="163667"/>
                  </a:lnTo>
                  <a:lnTo>
                    <a:pt x="2226995" y="3263"/>
                  </a:lnTo>
                  <a:lnTo>
                    <a:pt x="2236927" y="28359"/>
                  </a:lnTo>
                  <a:lnTo>
                    <a:pt x="1886226" y="167195"/>
                  </a:lnTo>
                  <a:close/>
                </a:path>
                <a:path w="2237104" h="357504">
                  <a:moveTo>
                    <a:pt x="1555239" y="31624"/>
                  </a:moveTo>
                  <a:lnTo>
                    <a:pt x="1548206" y="27305"/>
                  </a:lnTo>
                  <a:lnTo>
                    <a:pt x="1562277" y="27343"/>
                  </a:lnTo>
                  <a:lnTo>
                    <a:pt x="1555239" y="31624"/>
                  </a:lnTo>
                  <a:close/>
                </a:path>
                <a:path w="2237104" h="357504">
                  <a:moveTo>
                    <a:pt x="1819211" y="193725"/>
                  </a:moveTo>
                  <a:lnTo>
                    <a:pt x="1555239" y="31624"/>
                  </a:lnTo>
                  <a:lnTo>
                    <a:pt x="1562277" y="27343"/>
                  </a:lnTo>
                  <a:lnTo>
                    <a:pt x="1548206" y="27305"/>
                  </a:lnTo>
                  <a:lnTo>
                    <a:pt x="1599771" y="27305"/>
                  </a:lnTo>
                  <a:lnTo>
                    <a:pt x="1821835" y="163667"/>
                  </a:lnTo>
                  <a:lnTo>
                    <a:pt x="1815553" y="166154"/>
                  </a:lnTo>
                  <a:lnTo>
                    <a:pt x="1827580" y="167195"/>
                  </a:lnTo>
                  <a:lnTo>
                    <a:pt x="1886226" y="167195"/>
                  </a:lnTo>
                  <a:lnTo>
                    <a:pt x="1819211" y="193725"/>
                  </a:lnTo>
                  <a:close/>
                </a:path>
                <a:path w="2237104" h="357504">
                  <a:moveTo>
                    <a:pt x="631845" y="330225"/>
                  </a:moveTo>
                  <a:lnTo>
                    <a:pt x="590003" y="330225"/>
                  </a:lnTo>
                  <a:lnTo>
                    <a:pt x="606361" y="329425"/>
                  </a:lnTo>
                  <a:lnTo>
                    <a:pt x="597876" y="323580"/>
                  </a:lnTo>
                  <a:lnTo>
                    <a:pt x="885621" y="80708"/>
                  </a:lnTo>
                  <a:lnTo>
                    <a:pt x="930165" y="107569"/>
                  </a:lnTo>
                  <a:lnTo>
                    <a:pt x="895629" y="107569"/>
                  </a:lnTo>
                  <a:lnTo>
                    <a:pt x="879957" y="108813"/>
                  </a:lnTo>
                  <a:lnTo>
                    <a:pt x="888239" y="113807"/>
                  </a:lnTo>
                  <a:lnTo>
                    <a:pt x="631845" y="330225"/>
                  </a:lnTo>
                  <a:close/>
                </a:path>
                <a:path w="2237104" h="357504">
                  <a:moveTo>
                    <a:pt x="888239" y="113807"/>
                  </a:moveTo>
                  <a:lnTo>
                    <a:pt x="879957" y="108813"/>
                  </a:lnTo>
                  <a:lnTo>
                    <a:pt x="895629" y="107569"/>
                  </a:lnTo>
                  <a:lnTo>
                    <a:pt x="888239" y="113807"/>
                  </a:lnTo>
                  <a:close/>
                </a:path>
                <a:path w="2237104" h="357504">
                  <a:moveTo>
                    <a:pt x="1155344" y="274866"/>
                  </a:moveTo>
                  <a:lnTo>
                    <a:pt x="888239" y="113807"/>
                  </a:lnTo>
                  <a:lnTo>
                    <a:pt x="895629" y="107569"/>
                  </a:lnTo>
                  <a:lnTo>
                    <a:pt x="930165" y="107569"/>
                  </a:lnTo>
                  <a:lnTo>
                    <a:pt x="1155278" y="243314"/>
                  </a:lnTo>
                  <a:lnTo>
                    <a:pt x="1148295" y="247561"/>
                  </a:lnTo>
                  <a:lnTo>
                    <a:pt x="1200234" y="247561"/>
                  </a:lnTo>
                  <a:lnTo>
                    <a:pt x="1155344" y="274866"/>
                  </a:lnTo>
                  <a:close/>
                </a:path>
                <a:path w="2237104" h="357504">
                  <a:moveTo>
                    <a:pt x="11112" y="352831"/>
                  </a:moveTo>
                  <a:lnTo>
                    <a:pt x="0" y="328231"/>
                  </a:lnTo>
                  <a:lnTo>
                    <a:pt x="365125" y="163258"/>
                  </a:lnTo>
                  <a:lnTo>
                    <a:pt x="403659" y="189801"/>
                  </a:lnTo>
                  <a:lnTo>
                    <a:pt x="356095" y="189801"/>
                  </a:lnTo>
                  <a:lnTo>
                    <a:pt x="362373" y="194126"/>
                  </a:lnTo>
                  <a:lnTo>
                    <a:pt x="11112" y="352831"/>
                  </a:lnTo>
                  <a:close/>
                </a:path>
                <a:path w="2237104" h="357504">
                  <a:moveTo>
                    <a:pt x="1827580" y="167195"/>
                  </a:moveTo>
                  <a:lnTo>
                    <a:pt x="1815553" y="166154"/>
                  </a:lnTo>
                  <a:lnTo>
                    <a:pt x="1821835" y="163667"/>
                  </a:lnTo>
                  <a:lnTo>
                    <a:pt x="1827580" y="167195"/>
                  </a:lnTo>
                  <a:close/>
                </a:path>
                <a:path w="2237104" h="357504">
                  <a:moveTo>
                    <a:pt x="362373" y="194126"/>
                  </a:moveTo>
                  <a:lnTo>
                    <a:pt x="356095" y="189801"/>
                  </a:lnTo>
                  <a:lnTo>
                    <a:pt x="369303" y="190995"/>
                  </a:lnTo>
                  <a:lnTo>
                    <a:pt x="362373" y="194126"/>
                  </a:lnTo>
                  <a:close/>
                </a:path>
                <a:path w="2237104" h="357504">
                  <a:moveTo>
                    <a:pt x="599541" y="357492"/>
                  </a:moveTo>
                  <a:lnTo>
                    <a:pt x="362373" y="194126"/>
                  </a:lnTo>
                  <a:lnTo>
                    <a:pt x="369303" y="190995"/>
                  </a:lnTo>
                  <a:lnTo>
                    <a:pt x="356095" y="189801"/>
                  </a:lnTo>
                  <a:lnTo>
                    <a:pt x="403659" y="189801"/>
                  </a:lnTo>
                  <a:lnTo>
                    <a:pt x="597876" y="323580"/>
                  </a:lnTo>
                  <a:lnTo>
                    <a:pt x="590003" y="330225"/>
                  </a:lnTo>
                  <a:lnTo>
                    <a:pt x="631845" y="330225"/>
                  </a:lnTo>
                  <a:lnTo>
                    <a:pt x="599541" y="357492"/>
                  </a:lnTo>
                  <a:close/>
                </a:path>
                <a:path w="2237104" h="357504">
                  <a:moveTo>
                    <a:pt x="1148295" y="247561"/>
                  </a:moveTo>
                  <a:lnTo>
                    <a:pt x="1155278" y="243314"/>
                  </a:lnTo>
                  <a:lnTo>
                    <a:pt x="1162278" y="247535"/>
                  </a:lnTo>
                  <a:lnTo>
                    <a:pt x="1148295" y="247561"/>
                  </a:lnTo>
                  <a:close/>
                </a:path>
                <a:path w="2237104" h="357504">
                  <a:moveTo>
                    <a:pt x="590003" y="330225"/>
                  </a:moveTo>
                  <a:lnTo>
                    <a:pt x="597876" y="323580"/>
                  </a:lnTo>
                  <a:lnTo>
                    <a:pt x="606361" y="329425"/>
                  </a:lnTo>
                  <a:lnTo>
                    <a:pt x="590003" y="330225"/>
                  </a:lnTo>
                  <a:close/>
                </a:path>
              </a:pathLst>
            </a:custGeom>
            <a:solidFill>
              <a:schemeClr val="accent3"/>
            </a:solid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69" name="object 41"/>
            <p:cNvSpPr/>
            <p:nvPr/>
          </p:nvSpPr>
          <p:spPr>
            <a:xfrm>
              <a:off x="1840676" y="1717294"/>
              <a:ext cx="2280920" cy="353695"/>
            </a:xfrm>
            <a:custGeom>
              <a:avLst/>
              <a:gdLst/>
              <a:ahLst/>
              <a:cxnLst/>
              <a:rect l="l" t="t" r="r" b="b"/>
              <a:pathLst>
                <a:path w="2280920" h="353694">
                  <a:moveTo>
                    <a:pt x="1580662" y="325297"/>
                  </a:moveTo>
                  <a:lnTo>
                    <a:pt x="1525460" y="325297"/>
                  </a:lnTo>
                  <a:lnTo>
                    <a:pt x="1519693" y="322119"/>
                  </a:lnTo>
                  <a:lnTo>
                    <a:pt x="2269680" y="0"/>
                  </a:lnTo>
                  <a:lnTo>
                    <a:pt x="2280335" y="24803"/>
                  </a:lnTo>
                  <a:lnTo>
                    <a:pt x="1580662" y="325297"/>
                  </a:lnTo>
                  <a:close/>
                </a:path>
                <a:path w="2280920" h="353694">
                  <a:moveTo>
                    <a:pt x="19913" y="346227"/>
                  </a:moveTo>
                  <a:lnTo>
                    <a:pt x="0" y="328015"/>
                  </a:lnTo>
                  <a:lnTo>
                    <a:pt x="231940" y="74434"/>
                  </a:lnTo>
                  <a:lnTo>
                    <a:pt x="266808" y="101904"/>
                  </a:lnTo>
                  <a:lnTo>
                    <a:pt x="243395" y="101904"/>
                  </a:lnTo>
                  <a:lnTo>
                    <a:pt x="225082" y="103390"/>
                  </a:lnTo>
                  <a:lnTo>
                    <a:pt x="234936" y="111153"/>
                  </a:lnTo>
                  <a:lnTo>
                    <a:pt x="19913" y="346227"/>
                  </a:lnTo>
                  <a:close/>
                </a:path>
                <a:path w="2280920" h="353694">
                  <a:moveTo>
                    <a:pt x="474340" y="245224"/>
                  </a:moveTo>
                  <a:lnTo>
                    <a:pt x="431673" y="245224"/>
                  </a:lnTo>
                  <a:lnTo>
                    <a:pt x="448551" y="245084"/>
                  </a:lnTo>
                  <a:lnTo>
                    <a:pt x="440047" y="238385"/>
                  </a:lnTo>
                  <a:lnTo>
                    <a:pt x="639571" y="75450"/>
                  </a:lnTo>
                  <a:lnTo>
                    <a:pt x="674386" y="103250"/>
                  </a:lnTo>
                  <a:lnTo>
                    <a:pt x="648195" y="103250"/>
                  </a:lnTo>
                  <a:lnTo>
                    <a:pt x="631240" y="103339"/>
                  </a:lnTo>
                  <a:lnTo>
                    <a:pt x="639757" y="110141"/>
                  </a:lnTo>
                  <a:lnTo>
                    <a:pt x="474340" y="245224"/>
                  </a:lnTo>
                  <a:close/>
                </a:path>
                <a:path w="2280920" h="353694">
                  <a:moveTo>
                    <a:pt x="234936" y="111153"/>
                  </a:moveTo>
                  <a:lnTo>
                    <a:pt x="225082" y="103390"/>
                  </a:lnTo>
                  <a:lnTo>
                    <a:pt x="243395" y="101904"/>
                  </a:lnTo>
                  <a:lnTo>
                    <a:pt x="234936" y="111153"/>
                  </a:lnTo>
                  <a:close/>
                </a:path>
                <a:path w="2280920" h="353694">
                  <a:moveTo>
                    <a:pt x="440359" y="272973"/>
                  </a:moveTo>
                  <a:lnTo>
                    <a:pt x="234936" y="111153"/>
                  </a:lnTo>
                  <a:lnTo>
                    <a:pt x="243395" y="101904"/>
                  </a:lnTo>
                  <a:lnTo>
                    <a:pt x="266808" y="101904"/>
                  </a:lnTo>
                  <a:lnTo>
                    <a:pt x="440047" y="238385"/>
                  </a:lnTo>
                  <a:lnTo>
                    <a:pt x="431673" y="245224"/>
                  </a:lnTo>
                  <a:lnTo>
                    <a:pt x="474340" y="245224"/>
                  </a:lnTo>
                  <a:lnTo>
                    <a:pt x="440359" y="272973"/>
                  </a:lnTo>
                  <a:close/>
                </a:path>
                <a:path w="2280920" h="353694">
                  <a:moveTo>
                    <a:pt x="639757" y="110141"/>
                  </a:moveTo>
                  <a:lnTo>
                    <a:pt x="631240" y="103339"/>
                  </a:lnTo>
                  <a:lnTo>
                    <a:pt x="648195" y="103250"/>
                  </a:lnTo>
                  <a:lnTo>
                    <a:pt x="639757" y="110141"/>
                  </a:lnTo>
                  <a:close/>
                </a:path>
                <a:path w="2280920" h="353694">
                  <a:moveTo>
                    <a:pt x="944460" y="353453"/>
                  </a:moveTo>
                  <a:lnTo>
                    <a:pt x="639757" y="110141"/>
                  </a:lnTo>
                  <a:lnTo>
                    <a:pt x="648195" y="103250"/>
                  </a:lnTo>
                  <a:lnTo>
                    <a:pt x="674386" y="103250"/>
                  </a:lnTo>
                  <a:lnTo>
                    <a:pt x="946806" y="320786"/>
                  </a:lnTo>
                  <a:lnTo>
                    <a:pt x="938809" y="325475"/>
                  </a:lnTo>
                  <a:lnTo>
                    <a:pt x="954062" y="326580"/>
                  </a:lnTo>
                  <a:lnTo>
                    <a:pt x="990288" y="326580"/>
                  </a:lnTo>
                  <a:lnTo>
                    <a:pt x="944460" y="353453"/>
                  </a:lnTo>
                  <a:close/>
                </a:path>
                <a:path w="2280920" h="353694">
                  <a:moveTo>
                    <a:pt x="990288" y="326580"/>
                  </a:moveTo>
                  <a:lnTo>
                    <a:pt x="954062" y="326580"/>
                  </a:lnTo>
                  <a:lnTo>
                    <a:pt x="946806" y="320786"/>
                  </a:lnTo>
                  <a:lnTo>
                    <a:pt x="1223213" y="158711"/>
                  </a:lnTo>
                  <a:lnTo>
                    <a:pt x="1272500" y="185877"/>
                  </a:lnTo>
                  <a:lnTo>
                    <a:pt x="1230236" y="185877"/>
                  </a:lnTo>
                  <a:lnTo>
                    <a:pt x="1216901" y="186054"/>
                  </a:lnTo>
                  <a:lnTo>
                    <a:pt x="1223619" y="189757"/>
                  </a:lnTo>
                  <a:lnTo>
                    <a:pt x="990288" y="326580"/>
                  </a:lnTo>
                  <a:close/>
                </a:path>
                <a:path w="2280920" h="353694">
                  <a:moveTo>
                    <a:pt x="1223619" y="189757"/>
                  </a:moveTo>
                  <a:lnTo>
                    <a:pt x="1216901" y="186054"/>
                  </a:lnTo>
                  <a:lnTo>
                    <a:pt x="1230236" y="185877"/>
                  </a:lnTo>
                  <a:lnTo>
                    <a:pt x="1223619" y="189757"/>
                  </a:lnTo>
                  <a:close/>
                </a:path>
                <a:path w="2280920" h="353694">
                  <a:moveTo>
                    <a:pt x="1518208" y="352120"/>
                  </a:moveTo>
                  <a:lnTo>
                    <a:pt x="1223619" y="189757"/>
                  </a:lnTo>
                  <a:lnTo>
                    <a:pt x="1230236" y="185877"/>
                  </a:lnTo>
                  <a:lnTo>
                    <a:pt x="1272500" y="185877"/>
                  </a:lnTo>
                  <a:lnTo>
                    <a:pt x="1519693" y="322119"/>
                  </a:lnTo>
                  <a:lnTo>
                    <a:pt x="1513624" y="324726"/>
                  </a:lnTo>
                  <a:lnTo>
                    <a:pt x="1525460" y="325297"/>
                  </a:lnTo>
                  <a:lnTo>
                    <a:pt x="1580662" y="325297"/>
                  </a:lnTo>
                  <a:lnTo>
                    <a:pt x="1518208" y="352120"/>
                  </a:lnTo>
                  <a:close/>
                </a:path>
                <a:path w="2280920" h="353694">
                  <a:moveTo>
                    <a:pt x="431673" y="245224"/>
                  </a:moveTo>
                  <a:lnTo>
                    <a:pt x="440047" y="238385"/>
                  </a:lnTo>
                  <a:lnTo>
                    <a:pt x="448551" y="245084"/>
                  </a:lnTo>
                  <a:lnTo>
                    <a:pt x="431673" y="245224"/>
                  </a:lnTo>
                  <a:close/>
                </a:path>
                <a:path w="2280920" h="353694">
                  <a:moveTo>
                    <a:pt x="954062" y="326580"/>
                  </a:moveTo>
                  <a:lnTo>
                    <a:pt x="938809" y="325475"/>
                  </a:lnTo>
                  <a:lnTo>
                    <a:pt x="946806" y="320786"/>
                  </a:lnTo>
                  <a:lnTo>
                    <a:pt x="954062" y="326580"/>
                  </a:lnTo>
                  <a:close/>
                </a:path>
                <a:path w="2280920" h="353694">
                  <a:moveTo>
                    <a:pt x="1525460" y="325297"/>
                  </a:moveTo>
                  <a:lnTo>
                    <a:pt x="1513624" y="324726"/>
                  </a:lnTo>
                  <a:lnTo>
                    <a:pt x="1519693" y="322119"/>
                  </a:lnTo>
                  <a:lnTo>
                    <a:pt x="1525460" y="325297"/>
                  </a:lnTo>
                  <a:close/>
                </a:path>
              </a:pathLst>
            </a:custGeom>
            <a:solidFill>
              <a:schemeClr val="accent1"/>
            </a:solid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 panose="020B0502040204020203" pitchFamily="34" charset="-122"/>
                <a:cs typeface="+mn-cs"/>
              </a:endParaRPr>
            </a:p>
          </p:txBody>
        </p:sp>
      </p:grpSp>
      <p:sp>
        <p:nvSpPr>
          <p:cNvPr id="75" name="文本框 74"/>
          <p:cNvSpPr txBox="1"/>
          <p:nvPr/>
        </p:nvSpPr>
        <p:spPr>
          <a:xfrm>
            <a:off x="3157052" y="572163"/>
            <a:ext cx="645982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di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000">
                <a:gradFill flip="none" rotWithShape="1">
                  <a:gsLst>
                    <a:gs pos="0">
                      <a:srgbClr val="075FC5"/>
                    </a:gs>
                    <a:gs pos="68000">
                      <a:srgbClr val="4198E1"/>
                    </a:gs>
                  </a:gsLst>
                  <a:lin ang="1620000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000" dirty="0">
                <a:ln w="3175">
                  <a:solidFill>
                    <a:schemeClr val="tx2">
                      <a:alpha val="55000"/>
                    </a:schemeClr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IMPLEMENTATION OF WORK PLAN</a:t>
            </a:r>
            <a:endParaRPr lang="en-US" altLang="zh-CN" sz="2000" dirty="0">
              <a:ln w="3175">
                <a:solidFill>
                  <a:schemeClr val="tx2">
                    <a:alpha val="55000"/>
                  </a:schemeClr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844998" y="449053"/>
            <a:ext cx="3565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工作计划执行</a:t>
            </a:r>
            <a:endParaRPr lang="zh-CN" altLang="en-US" sz="2800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公2"/>
          <p:cNvSpPr txBox="1">
            <a:spLocks noChangeArrowheads="1"/>
          </p:cNvSpPr>
          <p:nvPr/>
        </p:nvSpPr>
        <p:spPr bwMode="auto">
          <a:xfrm>
            <a:off x="4104994" y="3742552"/>
            <a:ext cx="2097360" cy="347980"/>
          </a:xfrm>
          <a:prstGeom prst="rect">
            <a:avLst/>
          </a:prstGeom>
          <a:noFill/>
          <a:ln>
            <a:noFill/>
          </a:ln>
        </p:spPr>
        <p:txBody>
          <a:bodyPr wrap="square" lIns="91372" tIns="45684" rIns="91372" bIns="45684">
            <a:spAutoFit/>
          </a:bodyPr>
          <a:lstStyle>
            <a:defPPr>
              <a:defRPr lang="zh-CN"/>
            </a:defPPr>
            <a:lvl1pPr marR="0" lvl="0" indent="0" algn="di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400" spc="100">
                <a:solidFill>
                  <a:schemeClr val="accent1">
                    <a:lumMod val="60000"/>
                    <a:lumOff val="4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742950" indent="-285750">
              <a:defRPr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dirty="0"/>
              <a:t>汇报</a:t>
            </a:r>
            <a:r>
              <a:rPr lang="zh-CN" altLang="en-US"/>
              <a:t>人：</a:t>
            </a:r>
            <a:r>
              <a:rPr lang="en-US" altLang="zh-CN" dirty="0" err="1"/>
              <a:t>XXX</a:t>
            </a:r>
            <a:endParaRPr lang="zh-CN" altLang="en-US" dirty="0"/>
          </a:p>
        </p:txBody>
      </p:sp>
      <p:sp>
        <p:nvSpPr>
          <p:cNvPr id="24" name="公1"/>
          <p:cNvSpPr txBox="1">
            <a:spLocks noChangeArrowheads="1"/>
          </p:cNvSpPr>
          <p:nvPr/>
        </p:nvSpPr>
        <p:spPr bwMode="auto">
          <a:xfrm>
            <a:off x="6417115" y="3743290"/>
            <a:ext cx="1669891" cy="328863"/>
          </a:xfrm>
          <a:prstGeom prst="rect">
            <a:avLst/>
          </a:prstGeom>
          <a:noFill/>
          <a:ln>
            <a:noFill/>
          </a:ln>
        </p:spPr>
        <p:txBody>
          <a:bodyPr wrap="square" lIns="91372" tIns="45684" rIns="91372" bIns="45684">
            <a:spAutoFit/>
          </a:bodyPr>
          <a:lstStyle>
            <a:lvl1pPr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di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spc="100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时间：</a:t>
            </a:r>
            <a:r>
              <a:rPr kumimoji="0" lang="en-US" altLang="zh-CN" sz="1400" b="0" i="0" u="none" strike="noStrike" kern="1200" cap="none" spc="100" normalizeH="0" baseline="0" noProof="0" dirty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20XX/02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965960" y="1556959"/>
            <a:ext cx="82600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defRPr/>
            </a:pPr>
            <a:r>
              <a:rPr lang="zh-CN" altLang="en-US" sz="8000" dirty="0">
                <a:gradFill flip="none" rotWithShape="1">
                  <a:gsLst>
                    <a:gs pos="24000">
                      <a:schemeClr val="accent1">
                        <a:lumMod val="54000"/>
                        <a:lumOff val="46000"/>
                      </a:schemeClr>
                    </a:gs>
                    <a:gs pos="46000">
                      <a:schemeClr val="accent5">
                        <a:lumMod val="78000"/>
                        <a:lumOff val="22000"/>
                      </a:schemeClr>
                    </a:gs>
                    <a:gs pos="100000">
                      <a:schemeClr val="accent2">
                        <a:lumMod val="60000"/>
                      </a:schemeClr>
                    </a:gs>
                    <a:gs pos="75000">
                      <a:schemeClr val="accent1">
                        <a:lumMod val="62000"/>
                        <a:lumOff val="38000"/>
                      </a:schemeClr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感谢您的观看</a:t>
            </a:r>
            <a:endParaRPr lang="zh-CN" altLang="en-US" sz="8000" dirty="0">
              <a:gradFill flip="none" rotWithShape="1">
                <a:gsLst>
                  <a:gs pos="24000">
                    <a:schemeClr val="accent1">
                      <a:lumMod val="54000"/>
                      <a:lumOff val="46000"/>
                    </a:schemeClr>
                  </a:gs>
                  <a:gs pos="46000">
                    <a:schemeClr val="accent5">
                      <a:lumMod val="78000"/>
                      <a:lumOff val="22000"/>
                    </a:schemeClr>
                  </a:gs>
                  <a:gs pos="100000">
                    <a:schemeClr val="accent2">
                      <a:lumMod val="60000"/>
                    </a:schemeClr>
                  </a:gs>
                  <a:gs pos="75000">
                    <a:schemeClr val="accent1">
                      <a:lumMod val="62000"/>
                      <a:lumOff val="38000"/>
                    </a:schemeClr>
                  </a:gs>
                </a:gsLst>
                <a:lin ang="54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965960" y="2880398"/>
            <a:ext cx="8260080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>
                <a:gradFill flip="none" rotWithShape="1">
                  <a:gsLst>
                    <a:gs pos="24000">
                      <a:schemeClr val="accent1">
                        <a:lumMod val="70000"/>
                        <a:lumOff val="30000"/>
                      </a:schemeClr>
                    </a:gs>
                    <a:gs pos="53000">
                      <a:schemeClr val="accent5">
                        <a:lumMod val="78000"/>
                        <a:lumOff val="22000"/>
                      </a:schemeClr>
                    </a:gs>
                    <a:gs pos="100000">
                      <a:schemeClr val="accent2">
                        <a:lumMod val="63000"/>
                      </a:schemeClr>
                    </a:gs>
                    <a:gs pos="80000">
                      <a:schemeClr val="accent1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THANKS FOR WATCHING</a:t>
            </a:r>
            <a:endParaRPr lang="en-US" altLang="zh-CN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文本框 55"/>
          <p:cNvSpPr txBox="1"/>
          <p:nvPr/>
        </p:nvSpPr>
        <p:spPr>
          <a:xfrm>
            <a:off x="6132784" y="1589157"/>
            <a:ext cx="3125516" cy="597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sz="28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去年工作开展情况</a:t>
            </a:r>
            <a:endParaRPr lang="zh-CN" altLang="en-US" sz="28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5480765" y="1039538"/>
            <a:ext cx="2877820" cy="597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800">
                <a:solidFill>
                  <a:schemeClr val="tx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en-US" altLang="zh-CN" dirty="0">
                <a:ln w="3175">
                  <a:solidFill>
                    <a:schemeClr val="accent4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PART 01</a:t>
            </a:r>
            <a:endParaRPr lang="zh-CN" altLang="en-US" dirty="0">
              <a:ln w="3175">
                <a:solidFill>
                  <a:schemeClr val="accent4"/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6132784" y="3290501"/>
            <a:ext cx="3125516" cy="597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sz="28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今年工作安排计划</a:t>
            </a:r>
            <a:endParaRPr lang="zh-CN" altLang="en-US" sz="28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5480765" y="2740882"/>
            <a:ext cx="2877820" cy="597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800">
                <a:solidFill>
                  <a:schemeClr val="tx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en-US" altLang="zh-CN" dirty="0">
                <a:ln w="3175">
                  <a:solidFill>
                    <a:schemeClr val="accent4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PART 02</a:t>
            </a:r>
            <a:endParaRPr lang="zh-CN" altLang="en-US" dirty="0">
              <a:ln w="3175">
                <a:solidFill>
                  <a:schemeClr val="accent4"/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6132784" y="4991845"/>
            <a:ext cx="3125516" cy="597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sz="28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工作计划具体执行</a:t>
            </a:r>
            <a:endParaRPr lang="zh-CN" altLang="en-US" sz="28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5480765" y="4442226"/>
            <a:ext cx="2877820" cy="597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800">
                <a:solidFill>
                  <a:schemeClr val="tx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en-US" altLang="zh-CN" dirty="0">
                <a:ln w="3175">
                  <a:solidFill>
                    <a:schemeClr val="accent4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PART 03</a:t>
            </a:r>
            <a:endParaRPr lang="zh-CN" altLang="en-US" dirty="0">
              <a:ln w="3175">
                <a:solidFill>
                  <a:schemeClr val="accent4"/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132784" y="2138776"/>
            <a:ext cx="31255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accent4"/>
                </a:solidFill>
                <a:latin typeface="+mn-ea"/>
              </a:rPr>
              <a:t>CONDUCT OF WORK IN THE LAST YEAR</a:t>
            </a:r>
            <a:endParaRPr lang="en-US" altLang="zh-CN" sz="1200" dirty="0">
              <a:solidFill>
                <a:schemeClr val="accent4"/>
              </a:solidFill>
              <a:latin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132784" y="3840120"/>
            <a:ext cx="31255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accent4"/>
                </a:solidFill>
                <a:latin typeface="+mn-ea"/>
              </a:rPr>
              <a:t>WORK PLAN FOR THIS YEAR</a:t>
            </a:r>
            <a:endParaRPr lang="en-US" altLang="zh-CN" sz="1200" dirty="0">
              <a:solidFill>
                <a:schemeClr val="accent4"/>
              </a:solidFill>
              <a:latin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32784" y="5541464"/>
            <a:ext cx="31255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accent4"/>
                </a:solidFill>
                <a:latin typeface="+mn-ea"/>
              </a:rPr>
              <a:t>IMPLEMENTATION OF THE WORK PLAN</a:t>
            </a:r>
            <a:endParaRPr lang="en-US" altLang="zh-CN" sz="1200" dirty="0">
              <a:solidFill>
                <a:schemeClr val="accent4"/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 29"/>
          <p:cNvSpPr txBox="1"/>
          <p:nvPr/>
        </p:nvSpPr>
        <p:spPr>
          <a:xfrm>
            <a:off x="4458779" y="5154789"/>
            <a:ext cx="327444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ln>
                  <a:solidFill>
                    <a:schemeClr val="accent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PART ONE</a:t>
            </a:r>
            <a:endParaRPr lang="zh-CN" altLang="en-US" sz="4400" dirty="0">
              <a:ln>
                <a:solidFill>
                  <a:schemeClr val="accent1"/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5617845" y="6098288"/>
            <a:ext cx="956310" cy="124682"/>
            <a:chOff x="7270742" y="5645970"/>
            <a:chExt cx="1469398" cy="191578"/>
          </a:xfrm>
        </p:grpSpPr>
        <p:sp>
          <p:nvSpPr>
            <p:cNvPr id="34" name="椭圆 33"/>
            <p:cNvSpPr/>
            <p:nvPr/>
          </p:nvSpPr>
          <p:spPr bwMode="auto">
            <a:xfrm>
              <a:off x="7270742" y="5645970"/>
              <a:ext cx="191577" cy="191578"/>
            </a:xfrm>
            <a:prstGeom prst="ellipse">
              <a:avLst/>
            </a:prstGeom>
            <a:no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algn="l"/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5" name="椭圆 34"/>
            <p:cNvSpPr/>
            <p:nvPr/>
          </p:nvSpPr>
          <p:spPr bwMode="auto">
            <a:xfrm>
              <a:off x="7909652" y="5645970"/>
              <a:ext cx="191578" cy="191578"/>
            </a:xfrm>
            <a:prstGeom prst="ellipse">
              <a:avLst/>
            </a:prstGeom>
            <a:no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algn="l"/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6" name="椭圆 35"/>
            <p:cNvSpPr/>
            <p:nvPr/>
          </p:nvSpPr>
          <p:spPr bwMode="auto">
            <a:xfrm>
              <a:off x="8548562" y="5645970"/>
              <a:ext cx="191578" cy="191578"/>
            </a:xfrm>
            <a:prstGeom prst="ellipse">
              <a:avLst/>
            </a:prstGeom>
            <a:no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algn="l"/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1813559" y="1641771"/>
            <a:ext cx="8564882" cy="132343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 dirty="0">
                <a:gradFill flip="none" rotWithShape="1">
                  <a:gsLst>
                    <a:gs pos="24000">
                      <a:schemeClr val="accent1">
                        <a:lumMod val="70000"/>
                        <a:lumOff val="30000"/>
                      </a:schemeClr>
                    </a:gs>
                    <a:gs pos="53000">
                      <a:schemeClr val="accent5">
                        <a:lumMod val="78000"/>
                        <a:lumOff val="22000"/>
                      </a:schemeClr>
                    </a:gs>
                    <a:gs pos="100000">
                      <a:schemeClr val="accent2">
                        <a:lumMod val="63000"/>
                      </a:schemeClr>
                    </a:gs>
                    <a:gs pos="80000">
                      <a:schemeClr val="accent1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去年工作开展情况</a:t>
            </a:r>
            <a:endParaRPr lang="zh-CN" altLang="en-US" sz="8000" dirty="0">
              <a:gradFill flip="none" rotWithShape="1">
                <a:gsLst>
                  <a:gs pos="24000">
                    <a:schemeClr val="accent1">
                      <a:lumMod val="70000"/>
                      <a:lumOff val="30000"/>
                    </a:schemeClr>
                  </a:gs>
                  <a:gs pos="53000">
                    <a:schemeClr val="accent5">
                      <a:lumMod val="78000"/>
                      <a:lumOff val="22000"/>
                    </a:schemeClr>
                  </a:gs>
                  <a:gs pos="100000">
                    <a:schemeClr val="accent2">
                      <a:lumMod val="63000"/>
                    </a:schemeClr>
                  </a:gs>
                  <a:gs pos="80000">
                    <a:schemeClr val="accent1"/>
                  </a:gs>
                </a:gsLst>
                <a:lin ang="54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813559" y="2965210"/>
            <a:ext cx="8564882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8000">
                <a:gradFill flip="none" rotWithShape="1">
                  <a:gsLst>
                    <a:gs pos="24000">
                      <a:schemeClr val="accent1">
                        <a:lumMod val="70000"/>
                        <a:lumOff val="30000"/>
                      </a:schemeClr>
                    </a:gs>
                    <a:gs pos="53000">
                      <a:schemeClr val="accent5">
                        <a:lumMod val="78000"/>
                        <a:lumOff val="22000"/>
                      </a:schemeClr>
                    </a:gs>
                    <a:gs pos="100000">
                      <a:schemeClr val="accent2">
                        <a:lumMod val="63000"/>
                      </a:schemeClr>
                    </a:gs>
                    <a:gs pos="80000">
                      <a:schemeClr val="accent1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1800" dirty="0"/>
              <a:t>CONDUCT OF WORK IN THE LAST YEAR</a:t>
            </a:r>
            <a:endParaRPr lang="en-US" altLang="zh-CN" sz="1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任意多边形: 形状 30"/>
          <p:cNvSpPr/>
          <p:nvPr/>
        </p:nvSpPr>
        <p:spPr>
          <a:xfrm rot="16200000">
            <a:off x="5277475" y="-87006"/>
            <a:ext cx="1637050" cy="12456160"/>
          </a:xfrm>
          <a:custGeom>
            <a:avLst/>
            <a:gdLst>
              <a:gd name="connsiteX0" fmla="*/ 1637050 w 1637050"/>
              <a:gd name="connsiteY0" fmla="*/ 0 h 12192000"/>
              <a:gd name="connsiteX1" fmla="*/ 1358552 w 1637050"/>
              <a:gd name="connsiteY1" fmla="*/ 894258 h 12192000"/>
              <a:gd name="connsiteX2" fmla="*/ 594544 w 1637050"/>
              <a:gd name="connsiteY2" fmla="*/ 6424341 h 12192000"/>
              <a:gd name="connsiteX3" fmla="*/ 1358551 w 1637050"/>
              <a:gd name="connsiteY3" fmla="*/ 11954424 h 12192000"/>
              <a:gd name="connsiteX4" fmla="*/ 1432540 w 1637050"/>
              <a:gd name="connsiteY4" fmla="*/ 12192000 h 12192000"/>
              <a:gd name="connsiteX5" fmla="*/ 0 w 1637050"/>
              <a:gd name="connsiteY5" fmla="*/ 12192000 h 12192000"/>
              <a:gd name="connsiteX6" fmla="*/ 0 w 1637050"/>
              <a:gd name="connsiteY6" fmla="*/ 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37050" h="12192000">
                <a:moveTo>
                  <a:pt x="1637050" y="0"/>
                </a:moveTo>
                <a:lnTo>
                  <a:pt x="1358552" y="894258"/>
                </a:lnTo>
                <a:cubicBezTo>
                  <a:pt x="859802" y="2661817"/>
                  <a:pt x="594544" y="4514833"/>
                  <a:pt x="594544" y="6424341"/>
                </a:cubicBezTo>
                <a:cubicBezTo>
                  <a:pt x="594543" y="8333849"/>
                  <a:pt x="859802" y="10186864"/>
                  <a:pt x="1358551" y="11954424"/>
                </a:cubicBezTo>
                <a:lnTo>
                  <a:pt x="1432540" y="12192000"/>
                </a:lnTo>
                <a:lnTo>
                  <a:pt x="0" y="12192000"/>
                </a:lnTo>
                <a:lnTo>
                  <a:pt x="0" y="0"/>
                </a:lnTo>
                <a:close/>
              </a:path>
            </a:pathLst>
          </a:custGeom>
          <a:solidFill>
            <a:srgbClr val="364C7D"/>
          </a:solidFill>
          <a:ln w="88900">
            <a:gradFill flip="none" rotWithShape="1">
              <a:gsLst>
                <a:gs pos="0">
                  <a:srgbClr val="A69A8E"/>
                </a:gs>
                <a:gs pos="46000">
                  <a:srgbClr val="DAC29E"/>
                </a:gs>
              </a:gsLst>
              <a:lin ang="3000000" scaled="0"/>
              <a:tileRect/>
            </a:gradFill>
          </a:ln>
          <a:effectLst>
            <a:outerShdw blurRad="660400" dist="38100" sx="103000" sy="103000" algn="l" rotWithShape="0">
              <a:srgbClr val="405A93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30" name="任意多边形: 形状 29"/>
          <p:cNvSpPr/>
          <p:nvPr/>
        </p:nvSpPr>
        <p:spPr>
          <a:xfrm rot="18834167" flipH="1">
            <a:off x="3032507" y="3729461"/>
            <a:ext cx="6085614" cy="6460278"/>
          </a:xfrm>
          <a:custGeom>
            <a:avLst/>
            <a:gdLst>
              <a:gd name="connsiteX0" fmla="*/ 1963779 w 6085614"/>
              <a:gd name="connsiteY0" fmla="*/ 2219807 h 6323274"/>
              <a:gd name="connsiteX1" fmla="*/ 1800985 w 6085614"/>
              <a:gd name="connsiteY1" fmla="*/ 2518444 h 6323274"/>
              <a:gd name="connsiteX2" fmla="*/ 0 w 6085614"/>
              <a:gd name="connsiteY2" fmla="*/ 6323274 h 6323274"/>
              <a:gd name="connsiteX3" fmla="*/ 6085614 w 6085614"/>
              <a:gd name="connsiteY3" fmla="*/ 0 h 6323274"/>
              <a:gd name="connsiteX4" fmla="*/ 2352536 w 6085614"/>
              <a:gd name="connsiteY4" fmla="*/ 1945353 h 6323274"/>
              <a:gd name="connsiteX5" fmla="*/ 2060352 w 6085614"/>
              <a:gd name="connsiteY5" fmla="*/ 2119463 h 6323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85614" h="6323274">
                <a:moveTo>
                  <a:pt x="1963779" y="2219807"/>
                </a:moveTo>
                <a:cubicBezTo>
                  <a:pt x="1891822" y="2316307"/>
                  <a:pt x="1836673" y="2423254"/>
                  <a:pt x="1800985" y="2518444"/>
                </a:cubicBezTo>
                <a:lnTo>
                  <a:pt x="0" y="6323274"/>
                </a:lnTo>
                <a:lnTo>
                  <a:pt x="6085614" y="0"/>
                </a:lnTo>
                <a:lnTo>
                  <a:pt x="2352536" y="1945353"/>
                </a:lnTo>
                <a:cubicBezTo>
                  <a:pt x="2258783" y="1984660"/>
                  <a:pt x="2154026" y="2043863"/>
                  <a:pt x="2060352" y="2119463"/>
                </a:cubicBezTo>
                <a:close/>
              </a:path>
            </a:pathLst>
          </a:custGeom>
          <a:solidFill>
            <a:srgbClr val="364C7D"/>
          </a:solidFill>
          <a:ln w="88900">
            <a:gradFill flip="none" rotWithShape="1">
              <a:gsLst>
                <a:gs pos="0">
                  <a:srgbClr val="A69A8E"/>
                </a:gs>
                <a:gs pos="46000">
                  <a:srgbClr val="DAC29E"/>
                </a:gs>
              </a:gsLst>
              <a:lin ang="3000000" scaled="0"/>
              <a:tileRect/>
            </a:gradFill>
          </a:ln>
          <a:effectLst>
            <a:outerShdw blurRad="660400" dist="38100" sx="103000" sy="103000" algn="l" rotWithShape="0">
              <a:srgbClr val="405A93">
                <a:alpha val="1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3" name="îSľiḋè"/>
          <p:cNvSpPr/>
          <p:nvPr/>
        </p:nvSpPr>
        <p:spPr>
          <a:xfrm>
            <a:off x="660400" y="2909106"/>
            <a:ext cx="5220181" cy="2168613"/>
          </a:xfrm>
          <a:prstGeom prst="roundRect">
            <a:avLst>
              <a:gd name="adj" fmla="val 4027"/>
            </a:avLst>
          </a:prstGeom>
          <a:solidFill>
            <a:srgbClr val="FFFFFF"/>
          </a:solidFill>
          <a:ln>
            <a:noFill/>
          </a:ln>
          <a:effectLst>
            <a:outerShdw blurRad="190500" sx="101000" sy="101000" algn="ctr" rotWithShape="0">
              <a:srgbClr val="3B5284">
                <a:alpha val="2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14" name="íṧḻíḋê"/>
          <p:cNvSpPr txBox="1"/>
          <p:nvPr/>
        </p:nvSpPr>
        <p:spPr>
          <a:xfrm flipH="1">
            <a:off x="2440430" y="3207962"/>
            <a:ext cx="2258139" cy="442674"/>
          </a:xfrm>
          <a:prstGeom prst="round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 b="1" i="1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60000">
                      <a:schemeClr val="accent1"/>
                    </a:gs>
                  </a:gsLst>
                  <a:lin ang="2700000" scaled="0"/>
                </a:gradFill>
                <a:effectLst>
                  <a:outerShdw blurRad="76200" dist="50800" dir="5400000" algn="ctr" rotWithShape="0">
                    <a:schemeClr val="accent1">
                      <a:alpha val="20000"/>
                    </a:schemeClr>
                  </a:outerShdw>
                </a:effectLst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E6D19B"/>
                    </a:gs>
                    <a:gs pos="100000">
                      <a:srgbClr val="DAC29E"/>
                    </a:gs>
                  </a:gsLst>
                  <a:lin ang="5400000" scaled="1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整体工作开展情况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E6D19B"/>
                  </a:gs>
                  <a:gs pos="100000">
                    <a:srgbClr val="DAC29E"/>
                  </a:gs>
                </a:gsLst>
                <a:lin ang="5400000" scaled="1"/>
              </a:gra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í$ļîḋê"/>
          <p:cNvSpPr/>
          <p:nvPr/>
        </p:nvSpPr>
        <p:spPr>
          <a:xfrm flipH="1">
            <a:off x="2440429" y="3580774"/>
            <a:ext cx="3143652" cy="1198089"/>
          </a:xfrm>
          <a:prstGeom prst="rect">
            <a:avLst/>
          </a:prstGeom>
          <a:ln>
            <a:noFill/>
          </a:ln>
        </p:spPr>
        <p:txBody>
          <a:bodyPr wrap="square" lIns="91440" tIns="45720" rIns="91440" bIns="4572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>
                <a:solidFill>
                  <a:schemeClr val="tx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请在此输入相关说明，输入文字时可以直接复制，粘贴时请选择右键只保留文本。请在此输入相关说明，输入文字时可以直接复制，粘贴时请选择右键只保留文本。</a:t>
            </a:r>
            <a:endParaRPr lang="zh-CN" altLang="en-US" sz="1200" dirty="0">
              <a:solidFill>
                <a:schemeClr val="tx2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24" name="OfficePLUS-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10" r="13950"/>
          <a:stretch>
            <a:fillRect/>
          </a:stretch>
        </p:blipFill>
        <p:spPr>
          <a:xfrm>
            <a:off x="951366" y="3372030"/>
            <a:ext cx="1254850" cy="1242765"/>
          </a:xfrm>
          <a:prstGeom prst="ellipse">
            <a:avLst/>
          </a:prstGeom>
        </p:spPr>
      </p:pic>
      <p:sp>
        <p:nvSpPr>
          <p:cNvPr id="11" name="îS1iḍe"/>
          <p:cNvSpPr/>
          <p:nvPr/>
        </p:nvSpPr>
        <p:spPr>
          <a:xfrm>
            <a:off x="1996929" y="4179818"/>
            <a:ext cx="294000" cy="293998"/>
          </a:xfrm>
          <a:prstGeom prst="ellipse">
            <a:avLst/>
          </a:prstGeom>
          <a:gradFill>
            <a:gsLst>
              <a:gs pos="0">
                <a:srgbClr val="DFCEB6"/>
              </a:gs>
              <a:gs pos="100000">
                <a:srgbClr val="C6B298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157052" y="572163"/>
            <a:ext cx="645982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di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000">
                <a:gradFill flip="none" rotWithShape="1">
                  <a:gsLst>
                    <a:gs pos="0">
                      <a:srgbClr val="075FC5"/>
                    </a:gs>
                    <a:gs pos="68000">
                      <a:srgbClr val="4198E1"/>
                    </a:gs>
                  </a:gsLst>
                  <a:lin ang="1620000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000" dirty="0">
                <a:ln w="3175">
                  <a:solidFill>
                    <a:schemeClr val="tx2">
                      <a:alpha val="55000"/>
                    </a:schemeClr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CONDUCT OF WORK IN THE LAST YEAR</a:t>
            </a:r>
            <a:endParaRPr lang="en-US" altLang="zh-CN" sz="2000" dirty="0">
              <a:ln w="3175">
                <a:solidFill>
                  <a:schemeClr val="tx2">
                    <a:alpha val="55000"/>
                  </a:schemeClr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44998" y="449053"/>
            <a:ext cx="3565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工作开展情况</a:t>
            </a:r>
            <a:endParaRPr lang="zh-CN" altLang="en-US" sz="2800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44998" y="1489314"/>
            <a:ext cx="10763704" cy="7029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请在此输入相关说明，输入文字时可以直接复制，粘贴时请选择右键只保留文本。请在此输入相关说明，输入文字时可以直接复制，粘贴时请选择右键只保留文本。</a:t>
            </a:r>
            <a:endParaRPr lang="zh-CN" altLang="en-US" sz="1600" dirty="0">
              <a:solidFill>
                <a:schemeClr val="tx2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44998" y="2207613"/>
            <a:ext cx="10763704" cy="310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tx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Please enter your instructions here. You can copy and paste your text here. Right-click to keep only the text.</a:t>
            </a:r>
            <a:endParaRPr lang="en-US" altLang="zh-CN" sz="1200" dirty="0">
              <a:solidFill>
                <a:schemeClr val="tx2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8" name="îSľiḋè"/>
          <p:cNvSpPr/>
          <p:nvPr/>
        </p:nvSpPr>
        <p:spPr>
          <a:xfrm>
            <a:off x="6095999" y="2909106"/>
            <a:ext cx="5220181" cy="2168613"/>
          </a:xfrm>
          <a:prstGeom prst="roundRect">
            <a:avLst>
              <a:gd name="adj" fmla="val 4027"/>
            </a:avLst>
          </a:prstGeom>
          <a:solidFill>
            <a:srgbClr val="FFFFFF"/>
          </a:solidFill>
          <a:ln>
            <a:noFill/>
          </a:ln>
          <a:effectLst>
            <a:outerShdw blurRad="190500" sx="101000" sy="101000" algn="ctr" rotWithShape="0">
              <a:srgbClr val="3B5284">
                <a:alpha val="2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42" name="íṧḻíḋê"/>
          <p:cNvSpPr txBox="1"/>
          <p:nvPr/>
        </p:nvSpPr>
        <p:spPr>
          <a:xfrm flipH="1">
            <a:off x="7876028" y="3207962"/>
            <a:ext cx="2258139" cy="442674"/>
          </a:xfrm>
          <a:prstGeom prst="round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 b="1" i="1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60000">
                      <a:schemeClr val="accent1"/>
                    </a:gs>
                  </a:gsLst>
                  <a:lin ang="2700000" scaled="0"/>
                </a:gradFill>
                <a:effectLst>
                  <a:outerShdw blurRad="76200" dist="50800" dir="5400000" algn="ctr" rotWithShape="0">
                    <a:schemeClr val="accent1">
                      <a:alpha val="20000"/>
                    </a:schemeClr>
                  </a:outerShdw>
                </a:effectLst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E6D19B"/>
                    </a:gs>
                    <a:gs pos="100000">
                      <a:srgbClr val="DAC29E"/>
                    </a:gs>
                  </a:gsLst>
                  <a:lin ang="5400000" scaled="1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整体工作开展情况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E6D19B"/>
                  </a:gs>
                  <a:gs pos="100000">
                    <a:srgbClr val="DAC29E"/>
                  </a:gs>
                </a:gsLst>
                <a:lin ang="5400000" scaled="1"/>
              </a:gra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í$ļîḋê"/>
          <p:cNvSpPr/>
          <p:nvPr/>
        </p:nvSpPr>
        <p:spPr>
          <a:xfrm flipH="1">
            <a:off x="7876028" y="3580774"/>
            <a:ext cx="3143652" cy="1198089"/>
          </a:xfrm>
          <a:prstGeom prst="rect">
            <a:avLst/>
          </a:prstGeom>
          <a:ln>
            <a:noFill/>
          </a:ln>
        </p:spPr>
        <p:txBody>
          <a:bodyPr wrap="square" lIns="91440" tIns="45720" rIns="91440" bIns="4572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>
                <a:solidFill>
                  <a:schemeClr val="tx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请在此输入相关说明，输入文字时可以直接复制，粘贴时请选择右键只保留文本。请在此输入相关说明，输入文字时可以直接复制，粘贴时请选择右键只保留文本。</a:t>
            </a:r>
            <a:endParaRPr lang="zh-CN" altLang="en-US" sz="1200" dirty="0">
              <a:solidFill>
                <a:schemeClr val="tx2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40" name="OfficePLUS-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10" r="13950"/>
          <a:stretch>
            <a:fillRect/>
          </a:stretch>
        </p:blipFill>
        <p:spPr>
          <a:xfrm>
            <a:off x="6386965" y="3372030"/>
            <a:ext cx="1254850" cy="1242765"/>
          </a:xfrm>
          <a:prstGeom prst="ellipse">
            <a:avLst/>
          </a:prstGeom>
        </p:spPr>
      </p:pic>
      <p:sp>
        <p:nvSpPr>
          <p:cNvPr id="36" name="îṣḷïde"/>
          <p:cNvSpPr/>
          <p:nvPr/>
        </p:nvSpPr>
        <p:spPr>
          <a:xfrm>
            <a:off x="7432528" y="4179818"/>
            <a:ext cx="294000" cy="293998"/>
          </a:xfrm>
          <a:prstGeom prst="ellipse">
            <a:avLst/>
          </a:prstGeom>
          <a:gradFill>
            <a:gsLst>
              <a:gs pos="0">
                <a:srgbClr val="7A91C4"/>
              </a:gs>
              <a:gs pos="100000">
                <a:srgbClr val="3B5284"/>
              </a:gs>
            </a:gsLst>
            <a:lin ang="0" scaled="1"/>
          </a:gradFill>
          <a:ln w="57150" cap="rnd">
            <a:noFill/>
            <a:prstDash val="solid"/>
            <a:round/>
          </a:ln>
          <a:effectLst>
            <a:outerShdw blurRad="76200" dist="50800" dir="5400000" algn="ctr" rotWithShape="0">
              <a:schemeClr val="accent5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40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กลุ่ม 156"/>
          <p:cNvSpPr/>
          <p:nvPr/>
        </p:nvSpPr>
        <p:spPr>
          <a:xfrm>
            <a:off x="3675432" y="3837034"/>
            <a:ext cx="1405814" cy="13973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31" y="11336"/>
                </a:moveTo>
                <a:cubicBezTo>
                  <a:pt x="21600" y="10746"/>
                  <a:pt x="21600" y="10746"/>
                  <a:pt x="21600" y="10746"/>
                </a:cubicBezTo>
                <a:cubicBezTo>
                  <a:pt x="21520" y="9353"/>
                  <a:pt x="21520" y="9353"/>
                  <a:pt x="21520" y="9353"/>
                </a:cubicBezTo>
                <a:cubicBezTo>
                  <a:pt x="19644" y="9004"/>
                  <a:pt x="19644" y="9004"/>
                  <a:pt x="19644" y="9004"/>
                </a:cubicBezTo>
                <a:cubicBezTo>
                  <a:pt x="19590" y="8629"/>
                  <a:pt x="19483" y="8281"/>
                  <a:pt x="19349" y="7906"/>
                </a:cubicBezTo>
                <a:cubicBezTo>
                  <a:pt x="20796" y="6646"/>
                  <a:pt x="20796" y="6646"/>
                  <a:pt x="20796" y="6646"/>
                </a:cubicBezTo>
                <a:cubicBezTo>
                  <a:pt x="20206" y="5413"/>
                  <a:pt x="20206" y="5413"/>
                  <a:pt x="20206" y="5413"/>
                </a:cubicBezTo>
                <a:cubicBezTo>
                  <a:pt x="18331" y="5815"/>
                  <a:pt x="18331" y="5815"/>
                  <a:pt x="18331" y="5815"/>
                </a:cubicBezTo>
                <a:cubicBezTo>
                  <a:pt x="18089" y="5467"/>
                  <a:pt x="17848" y="5119"/>
                  <a:pt x="17553" y="4797"/>
                </a:cubicBezTo>
                <a:cubicBezTo>
                  <a:pt x="18411" y="3109"/>
                  <a:pt x="18411" y="3109"/>
                  <a:pt x="18411" y="3109"/>
                </a:cubicBezTo>
                <a:cubicBezTo>
                  <a:pt x="17366" y="2198"/>
                  <a:pt x="17366" y="2198"/>
                  <a:pt x="17366" y="2198"/>
                </a:cubicBezTo>
                <a:cubicBezTo>
                  <a:pt x="15811" y="3269"/>
                  <a:pt x="15811" y="3269"/>
                  <a:pt x="15811" y="3269"/>
                </a:cubicBezTo>
                <a:cubicBezTo>
                  <a:pt x="15490" y="3055"/>
                  <a:pt x="15141" y="2867"/>
                  <a:pt x="14793" y="2707"/>
                </a:cubicBezTo>
                <a:cubicBezTo>
                  <a:pt x="14954" y="804"/>
                  <a:pt x="14954" y="804"/>
                  <a:pt x="14954" y="804"/>
                </a:cubicBezTo>
                <a:cubicBezTo>
                  <a:pt x="13641" y="375"/>
                  <a:pt x="13641" y="375"/>
                  <a:pt x="13641" y="375"/>
                </a:cubicBezTo>
                <a:cubicBezTo>
                  <a:pt x="12596" y="1956"/>
                  <a:pt x="12596" y="1956"/>
                  <a:pt x="12596" y="1956"/>
                </a:cubicBezTo>
                <a:cubicBezTo>
                  <a:pt x="12194" y="1876"/>
                  <a:pt x="11765" y="1822"/>
                  <a:pt x="11336" y="1796"/>
                </a:cubicBezTo>
                <a:cubicBezTo>
                  <a:pt x="10746" y="0"/>
                  <a:pt x="10746" y="0"/>
                  <a:pt x="10746" y="0"/>
                </a:cubicBezTo>
                <a:cubicBezTo>
                  <a:pt x="9380" y="80"/>
                  <a:pt x="9380" y="80"/>
                  <a:pt x="9380" y="80"/>
                </a:cubicBezTo>
                <a:cubicBezTo>
                  <a:pt x="9031" y="1956"/>
                  <a:pt x="9031" y="1956"/>
                  <a:pt x="9031" y="1956"/>
                </a:cubicBezTo>
                <a:cubicBezTo>
                  <a:pt x="8656" y="2010"/>
                  <a:pt x="8281" y="2117"/>
                  <a:pt x="7906" y="2251"/>
                </a:cubicBezTo>
                <a:cubicBezTo>
                  <a:pt x="6673" y="804"/>
                  <a:pt x="6673" y="804"/>
                  <a:pt x="6673" y="804"/>
                </a:cubicBezTo>
                <a:cubicBezTo>
                  <a:pt x="5440" y="1394"/>
                  <a:pt x="5440" y="1394"/>
                  <a:pt x="5440" y="1394"/>
                </a:cubicBezTo>
                <a:cubicBezTo>
                  <a:pt x="5815" y="3269"/>
                  <a:pt x="5815" y="3269"/>
                  <a:pt x="5815" y="3269"/>
                </a:cubicBezTo>
                <a:cubicBezTo>
                  <a:pt x="5467" y="3511"/>
                  <a:pt x="5119" y="3752"/>
                  <a:pt x="4797" y="4047"/>
                </a:cubicBezTo>
                <a:cubicBezTo>
                  <a:pt x="3109" y="3216"/>
                  <a:pt x="3109" y="3216"/>
                  <a:pt x="3109" y="3216"/>
                </a:cubicBezTo>
                <a:cubicBezTo>
                  <a:pt x="2224" y="4234"/>
                  <a:pt x="2224" y="4234"/>
                  <a:pt x="2224" y="4234"/>
                </a:cubicBezTo>
                <a:cubicBezTo>
                  <a:pt x="3296" y="5789"/>
                  <a:pt x="3296" y="5789"/>
                  <a:pt x="3296" y="5789"/>
                </a:cubicBezTo>
                <a:cubicBezTo>
                  <a:pt x="3082" y="6110"/>
                  <a:pt x="2867" y="6459"/>
                  <a:pt x="2707" y="6807"/>
                </a:cubicBezTo>
                <a:cubicBezTo>
                  <a:pt x="831" y="6646"/>
                  <a:pt x="831" y="6646"/>
                  <a:pt x="831" y="6646"/>
                </a:cubicBezTo>
                <a:cubicBezTo>
                  <a:pt x="375" y="7959"/>
                  <a:pt x="375" y="7959"/>
                  <a:pt x="375" y="7959"/>
                </a:cubicBezTo>
                <a:cubicBezTo>
                  <a:pt x="1956" y="9004"/>
                  <a:pt x="1956" y="9004"/>
                  <a:pt x="1956" y="9004"/>
                </a:cubicBezTo>
                <a:cubicBezTo>
                  <a:pt x="1876" y="9406"/>
                  <a:pt x="1822" y="9835"/>
                  <a:pt x="1796" y="10264"/>
                </a:cubicBezTo>
                <a:cubicBezTo>
                  <a:pt x="0" y="10854"/>
                  <a:pt x="0" y="10854"/>
                  <a:pt x="0" y="10854"/>
                </a:cubicBezTo>
                <a:cubicBezTo>
                  <a:pt x="107" y="12220"/>
                  <a:pt x="107" y="12220"/>
                  <a:pt x="107" y="12220"/>
                </a:cubicBezTo>
                <a:cubicBezTo>
                  <a:pt x="1956" y="12569"/>
                  <a:pt x="1956" y="12569"/>
                  <a:pt x="1956" y="12569"/>
                </a:cubicBezTo>
                <a:cubicBezTo>
                  <a:pt x="2037" y="12944"/>
                  <a:pt x="2117" y="13319"/>
                  <a:pt x="2251" y="13694"/>
                </a:cubicBezTo>
                <a:cubicBezTo>
                  <a:pt x="804" y="14927"/>
                  <a:pt x="804" y="14927"/>
                  <a:pt x="804" y="14927"/>
                </a:cubicBezTo>
                <a:cubicBezTo>
                  <a:pt x="1394" y="16160"/>
                  <a:pt x="1394" y="16160"/>
                  <a:pt x="1394" y="16160"/>
                </a:cubicBezTo>
                <a:cubicBezTo>
                  <a:pt x="3269" y="15785"/>
                  <a:pt x="3269" y="15785"/>
                  <a:pt x="3269" y="15785"/>
                </a:cubicBezTo>
                <a:cubicBezTo>
                  <a:pt x="3511" y="16133"/>
                  <a:pt x="3779" y="16481"/>
                  <a:pt x="4047" y="16803"/>
                </a:cubicBezTo>
                <a:cubicBezTo>
                  <a:pt x="3216" y="18491"/>
                  <a:pt x="3216" y="18491"/>
                  <a:pt x="3216" y="18491"/>
                </a:cubicBezTo>
                <a:cubicBezTo>
                  <a:pt x="4234" y="19376"/>
                  <a:pt x="4234" y="19376"/>
                  <a:pt x="4234" y="19376"/>
                </a:cubicBezTo>
                <a:cubicBezTo>
                  <a:pt x="5815" y="18331"/>
                  <a:pt x="5815" y="18331"/>
                  <a:pt x="5815" y="18331"/>
                </a:cubicBezTo>
                <a:cubicBezTo>
                  <a:pt x="6137" y="18545"/>
                  <a:pt x="6459" y="18733"/>
                  <a:pt x="6807" y="18893"/>
                </a:cubicBezTo>
                <a:cubicBezTo>
                  <a:pt x="6673" y="20769"/>
                  <a:pt x="6673" y="20769"/>
                  <a:pt x="6673" y="20769"/>
                </a:cubicBezTo>
                <a:cubicBezTo>
                  <a:pt x="7959" y="21225"/>
                  <a:pt x="7959" y="21225"/>
                  <a:pt x="7959" y="21225"/>
                </a:cubicBezTo>
                <a:cubicBezTo>
                  <a:pt x="9004" y="19644"/>
                  <a:pt x="9004" y="19644"/>
                  <a:pt x="9004" y="19644"/>
                </a:cubicBezTo>
                <a:cubicBezTo>
                  <a:pt x="9433" y="19724"/>
                  <a:pt x="9835" y="19778"/>
                  <a:pt x="10264" y="19804"/>
                </a:cubicBezTo>
                <a:cubicBezTo>
                  <a:pt x="10880" y="21600"/>
                  <a:pt x="10880" y="21600"/>
                  <a:pt x="10880" y="21600"/>
                </a:cubicBezTo>
                <a:cubicBezTo>
                  <a:pt x="12247" y="21520"/>
                  <a:pt x="12247" y="21520"/>
                  <a:pt x="12247" y="21520"/>
                </a:cubicBezTo>
                <a:cubicBezTo>
                  <a:pt x="12596" y="19644"/>
                  <a:pt x="12596" y="19644"/>
                  <a:pt x="12596" y="19644"/>
                </a:cubicBezTo>
                <a:cubicBezTo>
                  <a:pt x="12971" y="19563"/>
                  <a:pt x="13346" y="19483"/>
                  <a:pt x="13694" y="19349"/>
                </a:cubicBezTo>
                <a:cubicBezTo>
                  <a:pt x="14954" y="20796"/>
                  <a:pt x="14954" y="20796"/>
                  <a:pt x="14954" y="20796"/>
                </a:cubicBezTo>
                <a:cubicBezTo>
                  <a:pt x="16187" y="20206"/>
                  <a:pt x="16187" y="20206"/>
                  <a:pt x="16187" y="20206"/>
                </a:cubicBezTo>
                <a:cubicBezTo>
                  <a:pt x="15785" y="18331"/>
                  <a:pt x="15785" y="18331"/>
                  <a:pt x="15785" y="18331"/>
                </a:cubicBezTo>
                <a:cubicBezTo>
                  <a:pt x="16160" y="18089"/>
                  <a:pt x="16481" y="17821"/>
                  <a:pt x="16803" y="17553"/>
                </a:cubicBezTo>
                <a:cubicBezTo>
                  <a:pt x="18491" y="18384"/>
                  <a:pt x="18491" y="18384"/>
                  <a:pt x="18491" y="18384"/>
                </a:cubicBezTo>
                <a:cubicBezTo>
                  <a:pt x="19402" y="17366"/>
                  <a:pt x="19402" y="17366"/>
                  <a:pt x="19402" y="17366"/>
                </a:cubicBezTo>
                <a:cubicBezTo>
                  <a:pt x="18331" y="15785"/>
                  <a:pt x="18331" y="15785"/>
                  <a:pt x="18331" y="15785"/>
                </a:cubicBezTo>
                <a:cubicBezTo>
                  <a:pt x="18545" y="15463"/>
                  <a:pt x="18733" y="15141"/>
                  <a:pt x="18893" y="14793"/>
                </a:cubicBezTo>
                <a:cubicBezTo>
                  <a:pt x="20796" y="14927"/>
                  <a:pt x="20796" y="14927"/>
                  <a:pt x="20796" y="14927"/>
                </a:cubicBezTo>
                <a:cubicBezTo>
                  <a:pt x="21225" y="13641"/>
                  <a:pt x="21225" y="13641"/>
                  <a:pt x="21225" y="13641"/>
                </a:cubicBezTo>
                <a:cubicBezTo>
                  <a:pt x="19644" y="12596"/>
                  <a:pt x="19644" y="12596"/>
                  <a:pt x="19644" y="12596"/>
                </a:cubicBezTo>
                <a:cubicBezTo>
                  <a:pt x="19724" y="12194"/>
                  <a:pt x="19804" y="11765"/>
                  <a:pt x="19831" y="11336"/>
                </a:cubicBezTo>
                <a:close/>
                <a:moveTo>
                  <a:pt x="4556" y="13855"/>
                </a:moveTo>
                <a:cubicBezTo>
                  <a:pt x="2867" y="10398"/>
                  <a:pt x="4315" y="6244"/>
                  <a:pt x="7745" y="4556"/>
                </a:cubicBezTo>
                <a:cubicBezTo>
                  <a:pt x="11202" y="2867"/>
                  <a:pt x="15356" y="4288"/>
                  <a:pt x="17044" y="7745"/>
                </a:cubicBezTo>
                <a:cubicBezTo>
                  <a:pt x="18733" y="11175"/>
                  <a:pt x="17312" y="15356"/>
                  <a:pt x="13855" y="17044"/>
                </a:cubicBezTo>
                <a:cubicBezTo>
                  <a:pt x="10425" y="18733"/>
                  <a:pt x="6244" y="17312"/>
                  <a:pt x="4556" y="13855"/>
                </a:cubicBez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22859" tIns="22859" rIns="22859" bIns="22859" numCol="1" anchor="t">
            <a:noAutofit/>
          </a:bodyPr>
          <a:lstStyle/>
          <a:p>
            <a:pPr defTabSz="2172970" hangingPunct="0">
              <a:defRPr sz="13400" b="0">
                <a:solidFill>
                  <a:srgbClr val="1C1F25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6700" kern="0" dirty="0">
              <a:solidFill>
                <a:srgbClr val="1C1F25"/>
              </a:solidFill>
              <a:latin typeface="Arial" panose="020B0604020202020204" pitchFamily="34" charset="0"/>
              <a:cs typeface="Arial" panose="020B0604020202020204" pitchFamily="34" charset="0"/>
              <a:sym typeface="Calibri" panose="020F0502020204030204"/>
            </a:endParaRPr>
          </a:p>
        </p:txBody>
      </p:sp>
      <p:sp>
        <p:nvSpPr>
          <p:cNvPr id="37" name="Oval 3"/>
          <p:cNvSpPr/>
          <p:nvPr/>
        </p:nvSpPr>
        <p:spPr>
          <a:xfrm>
            <a:off x="4010568" y="4172598"/>
            <a:ext cx="734606" cy="734606"/>
          </a:xfrm>
          <a:prstGeom prst="ellipse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22859" tIns="22859" rIns="22859" bIns="22859" numCol="1" anchor="ctr">
            <a:noAutofit/>
          </a:bodyPr>
          <a:lstStyle/>
          <a:p>
            <a:pPr algn="ctr" defTabSz="914400" hangingPunct="0">
              <a:defRPr sz="7200" b="0">
                <a:solidFill>
                  <a:srgbClr val="F7F9FF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3600" kern="0" dirty="0">
              <a:solidFill>
                <a:srgbClr val="F7F9FF"/>
              </a:solidFill>
              <a:latin typeface="Arial" panose="020B0604020202020204" pitchFamily="34" charset="0"/>
              <a:cs typeface="Arial" panose="020B0604020202020204" pitchFamily="34" charset="0"/>
              <a:sym typeface="Calibri" panose="020F0502020204030204"/>
            </a:endParaRPr>
          </a:p>
        </p:txBody>
      </p:sp>
      <p:sp>
        <p:nvSpPr>
          <p:cNvPr id="38" name="กลุ่ม 151"/>
          <p:cNvSpPr/>
          <p:nvPr/>
        </p:nvSpPr>
        <p:spPr>
          <a:xfrm>
            <a:off x="4685298" y="2667180"/>
            <a:ext cx="1652551" cy="16425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31" y="11336"/>
                </a:moveTo>
                <a:cubicBezTo>
                  <a:pt x="21600" y="10746"/>
                  <a:pt x="21600" y="10746"/>
                  <a:pt x="21600" y="10746"/>
                </a:cubicBezTo>
                <a:cubicBezTo>
                  <a:pt x="21520" y="9353"/>
                  <a:pt x="21520" y="9353"/>
                  <a:pt x="21520" y="9353"/>
                </a:cubicBezTo>
                <a:cubicBezTo>
                  <a:pt x="19644" y="9004"/>
                  <a:pt x="19644" y="9004"/>
                  <a:pt x="19644" y="9004"/>
                </a:cubicBezTo>
                <a:cubicBezTo>
                  <a:pt x="19590" y="8629"/>
                  <a:pt x="19483" y="8281"/>
                  <a:pt x="19349" y="7906"/>
                </a:cubicBezTo>
                <a:cubicBezTo>
                  <a:pt x="20796" y="6646"/>
                  <a:pt x="20796" y="6646"/>
                  <a:pt x="20796" y="6646"/>
                </a:cubicBezTo>
                <a:cubicBezTo>
                  <a:pt x="20206" y="5413"/>
                  <a:pt x="20206" y="5413"/>
                  <a:pt x="20206" y="5413"/>
                </a:cubicBezTo>
                <a:cubicBezTo>
                  <a:pt x="18331" y="5815"/>
                  <a:pt x="18331" y="5815"/>
                  <a:pt x="18331" y="5815"/>
                </a:cubicBezTo>
                <a:cubicBezTo>
                  <a:pt x="18089" y="5467"/>
                  <a:pt x="17848" y="5119"/>
                  <a:pt x="17553" y="4797"/>
                </a:cubicBezTo>
                <a:cubicBezTo>
                  <a:pt x="18411" y="3109"/>
                  <a:pt x="18411" y="3109"/>
                  <a:pt x="18411" y="3109"/>
                </a:cubicBezTo>
                <a:cubicBezTo>
                  <a:pt x="17366" y="2198"/>
                  <a:pt x="17366" y="2198"/>
                  <a:pt x="17366" y="2198"/>
                </a:cubicBezTo>
                <a:cubicBezTo>
                  <a:pt x="15811" y="3269"/>
                  <a:pt x="15811" y="3269"/>
                  <a:pt x="15811" y="3269"/>
                </a:cubicBezTo>
                <a:cubicBezTo>
                  <a:pt x="15490" y="3055"/>
                  <a:pt x="15141" y="2867"/>
                  <a:pt x="14793" y="2707"/>
                </a:cubicBezTo>
                <a:cubicBezTo>
                  <a:pt x="14954" y="804"/>
                  <a:pt x="14954" y="804"/>
                  <a:pt x="14954" y="804"/>
                </a:cubicBezTo>
                <a:cubicBezTo>
                  <a:pt x="13641" y="375"/>
                  <a:pt x="13641" y="375"/>
                  <a:pt x="13641" y="375"/>
                </a:cubicBezTo>
                <a:cubicBezTo>
                  <a:pt x="12596" y="1956"/>
                  <a:pt x="12596" y="1956"/>
                  <a:pt x="12596" y="1956"/>
                </a:cubicBezTo>
                <a:cubicBezTo>
                  <a:pt x="12194" y="1876"/>
                  <a:pt x="11765" y="1822"/>
                  <a:pt x="11336" y="1796"/>
                </a:cubicBezTo>
                <a:cubicBezTo>
                  <a:pt x="10746" y="0"/>
                  <a:pt x="10746" y="0"/>
                  <a:pt x="10746" y="0"/>
                </a:cubicBezTo>
                <a:cubicBezTo>
                  <a:pt x="9380" y="80"/>
                  <a:pt x="9380" y="80"/>
                  <a:pt x="9380" y="80"/>
                </a:cubicBezTo>
                <a:cubicBezTo>
                  <a:pt x="9031" y="1956"/>
                  <a:pt x="9031" y="1956"/>
                  <a:pt x="9031" y="1956"/>
                </a:cubicBezTo>
                <a:cubicBezTo>
                  <a:pt x="8656" y="2010"/>
                  <a:pt x="8281" y="2117"/>
                  <a:pt x="7906" y="2251"/>
                </a:cubicBezTo>
                <a:cubicBezTo>
                  <a:pt x="6673" y="804"/>
                  <a:pt x="6673" y="804"/>
                  <a:pt x="6673" y="804"/>
                </a:cubicBezTo>
                <a:cubicBezTo>
                  <a:pt x="5440" y="1394"/>
                  <a:pt x="5440" y="1394"/>
                  <a:pt x="5440" y="1394"/>
                </a:cubicBezTo>
                <a:cubicBezTo>
                  <a:pt x="5815" y="3269"/>
                  <a:pt x="5815" y="3269"/>
                  <a:pt x="5815" y="3269"/>
                </a:cubicBezTo>
                <a:cubicBezTo>
                  <a:pt x="5467" y="3511"/>
                  <a:pt x="5119" y="3752"/>
                  <a:pt x="4797" y="4047"/>
                </a:cubicBezTo>
                <a:cubicBezTo>
                  <a:pt x="3109" y="3216"/>
                  <a:pt x="3109" y="3216"/>
                  <a:pt x="3109" y="3216"/>
                </a:cubicBezTo>
                <a:cubicBezTo>
                  <a:pt x="2224" y="4234"/>
                  <a:pt x="2224" y="4234"/>
                  <a:pt x="2224" y="4234"/>
                </a:cubicBezTo>
                <a:cubicBezTo>
                  <a:pt x="3296" y="5789"/>
                  <a:pt x="3296" y="5789"/>
                  <a:pt x="3296" y="5789"/>
                </a:cubicBezTo>
                <a:cubicBezTo>
                  <a:pt x="3082" y="6110"/>
                  <a:pt x="2867" y="6459"/>
                  <a:pt x="2707" y="6807"/>
                </a:cubicBezTo>
                <a:cubicBezTo>
                  <a:pt x="831" y="6646"/>
                  <a:pt x="831" y="6646"/>
                  <a:pt x="831" y="6646"/>
                </a:cubicBezTo>
                <a:cubicBezTo>
                  <a:pt x="375" y="7959"/>
                  <a:pt x="375" y="7959"/>
                  <a:pt x="375" y="7959"/>
                </a:cubicBezTo>
                <a:cubicBezTo>
                  <a:pt x="1956" y="9004"/>
                  <a:pt x="1956" y="9004"/>
                  <a:pt x="1956" y="9004"/>
                </a:cubicBezTo>
                <a:cubicBezTo>
                  <a:pt x="1876" y="9406"/>
                  <a:pt x="1822" y="9835"/>
                  <a:pt x="1796" y="10264"/>
                </a:cubicBezTo>
                <a:cubicBezTo>
                  <a:pt x="0" y="10854"/>
                  <a:pt x="0" y="10854"/>
                  <a:pt x="0" y="10854"/>
                </a:cubicBezTo>
                <a:cubicBezTo>
                  <a:pt x="107" y="12220"/>
                  <a:pt x="107" y="12220"/>
                  <a:pt x="107" y="12220"/>
                </a:cubicBezTo>
                <a:cubicBezTo>
                  <a:pt x="1956" y="12569"/>
                  <a:pt x="1956" y="12569"/>
                  <a:pt x="1956" y="12569"/>
                </a:cubicBezTo>
                <a:cubicBezTo>
                  <a:pt x="2037" y="12944"/>
                  <a:pt x="2117" y="13319"/>
                  <a:pt x="2251" y="13694"/>
                </a:cubicBezTo>
                <a:cubicBezTo>
                  <a:pt x="804" y="14927"/>
                  <a:pt x="804" y="14927"/>
                  <a:pt x="804" y="14927"/>
                </a:cubicBezTo>
                <a:cubicBezTo>
                  <a:pt x="1394" y="16160"/>
                  <a:pt x="1394" y="16160"/>
                  <a:pt x="1394" y="16160"/>
                </a:cubicBezTo>
                <a:cubicBezTo>
                  <a:pt x="3269" y="15785"/>
                  <a:pt x="3269" y="15785"/>
                  <a:pt x="3269" y="15785"/>
                </a:cubicBezTo>
                <a:cubicBezTo>
                  <a:pt x="3511" y="16133"/>
                  <a:pt x="3779" y="16481"/>
                  <a:pt x="4047" y="16803"/>
                </a:cubicBezTo>
                <a:cubicBezTo>
                  <a:pt x="3216" y="18491"/>
                  <a:pt x="3216" y="18491"/>
                  <a:pt x="3216" y="18491"/>
                </a:cubicBezTo>
                <a:cubicBezTo>
                  <a:pt x="4234" y="19376"/>
                  <a:pt x="4234" y="19376"/>
                  <a:pt x="4234" y="19376"/>
                </a:cubicBezTo>
                <a:cubicBezTo>
                  <a:pt x="5815" y="18331"/>
                  <a:pt x="5815" y="18331"/>
                  <a:pt x="5815" y="18331"/>
                </a:cubicBezTo>
                <a:cubicBezTo>
                  <a:pt x="6137" y="18545"/>
                  <a:pt x="6459" y="18733"/>
                  <a:pt x="6807" y="18893"/>
                </a:cubicBezTo>
                <a:cubicBezTo>
                  <a:pt x="6673" y="20769"/>
                  <a:pt x="6673" y="20769"/>
                  <a:pt x="6673" y="20769"/>
                </a:cubicBezTo>
                <a:cubicBezTo>
                  <a:pt x="7959" y="21225"/>
                  <a:pt x="7959" y="21225"/>
                  <a:pt x="7959" y="21225"/>
                </a:cubicBezTo>
                <a:cubicBezTo>
                  <a:pt x="9004" y="19644"/>
                  <a:pt x="9004" y="19644"/>
                  <a:pt x="9004" y="19644"/>
                </a:cubicBezTo>
                <a:cubicBezTo>
                  <a:pt x="9433" y="19724"/>
                  <a:pt x="9835" y="19778"/>
                  <a:pt x="10264" y="19804"/>
                </a:cubicBezTo>
                <a:cubicBezTo>
                  <a:pt x="10880" y="21600"/>
                  <a:pt x="10880" y="21600"/>
                  <a:pt x="10880" y="21600"/>
                </a:cubicBezTo>
                <a:cubicBezTo>
                  <a:pt x="12247" y="21520"/>
                  <a:pt x="12247" y="21520"/>
                  <a:pt x="12247" y="21520"/>
                </a:cubicBezTo>
                <a:cubicBezTo>
                  <a:pt x="12596" y="19644"/>
                  <a:pt x="12596" y="19644"/>
                  <a:pt x="12596" y="19644"/>
                </a:cubicBezTo>
                <a:cubicBezTo>
                  <a:pt x="12971" y="19563"/>
                  <a:pt x="13346" y="19483"/>
                  <a:pt x="13694" y="19349"/>
                </a:cubicBezTo>
                <a:cubicBezTo>
                  <a:pt x="14954" y="20796"/>
                  <a:pt x="14954" y="20796"/>
                  <a:pt x="14954" y="20796"/>
                </a:cubicBezTo>
                <a:cubicBezTo>
                  <a:pt x="16187" y="20206"/>
                  <a:pt x="16187" y="20206"/>
                  <a:pt x="16187" y="20206"/>
                </a:cubicBezTo>
                <a:cubicBezTo>
                  <a:pt x="15785" y="18331"/>
                  <a:pt x="15785" y="18331"/>
                  <a:pt x="15785" y="18331"/>
                </a:cubicBezTo>
                <a:cubicBezTo>
                  <a:pt x="16160" y="18089"/>
                  <a:pt x="16481" y="17821"/>
                  <a:pt x="16803" y="17553"/>
                </a:cubicBezTo>
                <a:cubicBezTo>
                  <a:pt x="18491" y="18384"/>
                  <a:pt x="18491" y="18384"/>
                  <a:pt x="18491" y="18384"/>
                </a:cubicBezTo>
                <a:cubicBezTo>
                  <a:pt x="19402" y="17366"/>
                  <a:pt x="19402" y="17366"/>
                  <a:pt x="19402" y="17366"/>
                </a:cubicBezTo>
                <a:cubicBezTo>
                  <a:pt x="18331" y="15785"/>
                  <a:pt x="18331" y="15785"/>
                  <a:pt x="18331" y="15785"/>
                </a:cubicBezTo>
                <a:cubicBezTo>
                  <a:pt x="18545" y="15463"/>
                  <a:pt x="18733" y="15141"/>
                  <a:pt x="18893" y="14793"/>
                </a:cubicBezTo>
                <a:cubicBezTo>
                  <a:pt x="20796" y="14927"/>
                  <a:pt x="20796" y="14927"/>
                  <a:pt x="20796" y="14927"/>
                </a:cubicBezTo>
                <a:cubicBezTo>
                  <a:pt x="21225" y="13641"/>
                  <a:pt x="21225" y="13641"/>
                  <a:pt x="21225" y="13641"/>
                </a:cubicBezTo>
                <a:cubicBezTo>
                  <a:pt x="19644" y="12596"/>
                  <a:pt x="19644" y="12596"/>
                  <a:pt x="19644" y="12596"/>
                </a:cubicBezTo>
                <a:cubicBezTo>
                  <a:pt x="19724" y="12194"/>
                  <a:pt x="19804" y="11765"/>
                  <a:pt x="19831" y="11336"/>
                </a:cubicBezTo>
                <a:close/>
                <a:moveTo>
                  <a:pt x="4556" y="13855"/>
                </a:moveTo>
                <a:cubicBezTo>
                  <a:pt x="2867" y="10398"/>
                  <a:pt x="4315" y="6244"/>
                  <a:pt x="7745" y="4556"/>
                </a:cubicBezTo>
                <a:cubicBezTo>
                  <a:pt x="11202" y="2867"/>
                  <a:pt x="15356" y="4288"/>
                  <a:pt x="17044" y="7745"/>
                </a:cubicBezTo>
                <a:cubicBezTo>
                  <a:pt x="18733" y="11175"/>
                  <a:pt x="17312" y="15356"/>
                  <a:pt x="13855" y="17044"/>
                </a:cubicBezTo>
                <a:cubicBezTo>
                  <a:pt x="10425" y="18733"/>
                  <a:pt x="6244" y="17312"/>
                  <a:pt x="4556" y="13855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2859" tIns="22859" rIns="22859" bIns="22859" numCol="1" anchor="t">
            <a:noAutofit/>
          </a:bodyPr>
          <a:lstStyle/>
          <a:p>
            <a:pPr defTabSz="2172970" hangingPunct="0">
              <a:defRPr sz="13400" b="0">
                <a:solidFill>
                  <a:srgbClr val="1C1F25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6700" kern="0" dirty="0">
              <a:solidFill>
                <a:srgbClr val="1C1F25"/>
              </a:solidFill>
              <a:latin typeface="Arial" panose="020B0604020202020204" pitchFamily="34" charset="0"/>
              <a:cs typeface="Arial" panose="020B0604020202020204" pitchFamily="34" charset="0"/>
              <a:sym typeface="Calibri" panose="020F0502020204030204"/>
            </a:endParaRPr>
          </a:p>
        </p:txBody>
      </p:sp>
      <p:sp>
        <p:nvSpPr>
          <p:cNvPr id="39" name="Oval 168"/>
          <p:cNvSpPr/>
          <p:nvPr/>
        </p:nvSpPr>
        <p:spPr>
          <a:xfrm>
            <a:off x="5055206" y="3037342"/>
            <a:ext cx="914010" cy="914010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2859" tIns="22859" rIns="22859" bIns="22859" numCol="1" anchor="ctr">
            <a:noAutofit/>
          </a:bodyPr>
          <a:lstStyle/>
          <a:p>
            <a:pPr algn="ctr" defTabSz="914400" hangingPunct="0">
              <a:defRPr sz="7200" b="0">
                <a:solidFill>
                  <a:srgbClr val="F7F9FF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3600" kern="0" dirty="0">
              <a:solidFill>
                <a:srgbClr val="F7F9FF"/>
              </a:solidFill>
              <a:latin typeface="Arial" panose="020B0604020202020204" pitchFamily="34" charset="0"/>
              <a:cs typeface="Arial" panose="020B0604020202020204" pitchFamily="34" charset="0"/>
              <a:sym typeface="Calibri" panose="020F0502020204030204"/>
            </a:endParaRPr>
          </a:p>
        </p:txBody>
      </p:sp>
      <p:sp>
        <p:nvSpPr>
          <p:cNvPr id="40" name="กลุ่ม 144"/>
          <p:cNvSpPr/>
          <p:nvPr/>
        </p:nvSpPr>
        <p:spPr>
          <a:xfrm>
            <a:off x="6281188" y="3127015"/>
            <a:ext cx="1405815" cy="13973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31" y="11336"/>
                </a:moveTo>
                <a:cubicBezTo>
                  <a:pt x="21600" y="10746"/>
                  <a:pt x="21600" y="10746"/>
                  <a:pt x="21600" y="10746"/>
                </a:cubicBezTo>
                <a:cubicBezTo>
                  <a:pt x="21520" y="9353"/>
                  <a:pt x="21520" y="9353"/>
                  <a:pt x="21520" y="9353"/>
                </a:cubicBezTo>
                <a:cubicBezTo>
                  <a:pt x="19644" y="9004"/>
                  <a:pt x="19644" y="9004"/>
                  <a:pt x="19644" y="9004"/>
                </a:cubicBezTo>
                <a:cubicBezTo>
                  <a:pt x="19590" y="8629"/>
                  <a:pt x="19483" y="8281"/>
                  <a:pt x="19349" y="7906"/>
                </a:cubicBezTo>
                <a:cubicBezTo>
                  <a:pt x="20796" y="6646"/>
                  <a:pt x="20796" y="6646"/>
                  <a:pt x="20796" y="6646"/>
                </a:cubicBezTo>
                <a:cubicBezTo>
                  <a:pt x="20206" y="5413"/>
                  <a:pt x="20206" y="5413"/>
                  <a:pt x="20206" y="5413"/>
                </a:cubicBezTo>
                <a:cubicBezTo>
                  <a:pt x="18331" y="5815"/>
                  <a:pt x="18331" y="5815"/>
                  <a:pt x="18331" y="5815"/>
                </a:cubicBezTo>
                <a:cubicBezTo>
                  <a:pt x="18089" y="5467"/>
                  <a:pt x="17848" y="5119"/>
                  <a:pt x="17553" y="4797"/>
                </a:cubicBezTo>
                <a:cubicBezTo>
                  <a:pt x="18411" y="3109"/>
                  <a:pt x="18411" y="3109"/>
                  <a:pt x="18411" y="3109"/>
                </a:cubicBezTo>
                <a:cubicBezTo>
                  <a:pt x="17366" y="2198"/>
                  <a:pt x="17366" y="2198"/>
                  <a:pt x="17366" y="2198"/>
                </a:cubicBezTo>
                <a:cubicBezTo>
                  <a:pt x="15811" y="3269"/>
                  <a:pt x="15811" y="3269"/>
                  <a:pt x="15811" y="3269"/>
                </a:cubicBezTo>
                <a:cubicBezTo>
                  <a:pt x="15490" y="3055"/>
                  <a:pt x="15141" y="2867"/>
                  <a:pt x="14793" y="2707"/>
                </a:cubicBezTo>
                <a:cubicBezTo>
                  <a:pt x="14954" y="804"/>
                  <a:pt x="14954" y="804"/>
                  <a:pt x="14954" y="804"/>
                </a:cubicBezTo>
                <a:cubicBezTo>
                  <a:pt x="13641" y="375"/>
                  <a:pt x="13641" y="375"/>
                  <a:pt x="13641" y="375"/>
                </a:cubicBezTo>
                <a:cubicBezTo>
                  <a:pt x="12596" y="1956"/>
                  <a:pt x="12596" y="1956"/>
                  <a:pt x="12596" y="1956"/>
                </a:cubicBezTo>
                <a:cubicBezTo>
                  <a:pt x="12194" y="1876"/>
                  <a:pt x="11765" y="1822"/>
                  <a:pt x="11336" y="1796"/>
                </a:cubicBezTo>
                <a:cubicBezTo>
                  <a:pt x="10746" y="0"/>
                  <a:pt x="10746" y="0"/>
                  <a:pt x="10746" y="0"/>
                </a:cubicBezTo>
                <a:cubicBezTo>
                  <a:pt x="9380" y="80"/>
                  <a:pt x="9380" y="80"/>
                  <a:pt x="9380" y="80"/>
                </a:cubicBezTo>
                <a:cubicBezTo>
                  <a:pt x="9031" y="1956"/>
                  <a:pt x="9031" y="1956"/>
                  <a:pt x="9031" y="1956"/>
                </a:cubicBezTo>
                <a:cubicBezTo>
                  <a:pt x="8656" y="2010"/>
                  <a:pt x="8281" y="2117"/>
                  <a:pt x="7906" y="2251"/>
                </a:cubicBezTo>
                <a:cubicBezTo>
                  <a:pt x="6673" y="804"/>
                  <a:pt x="6673" y="804"/>
                  <a:pt x="6673" y="804"/>
                </a:cubicBezTo>
                <a:cubicBezTo>
                  <a:pt x="5440" y="1394"/>
                  <a:pt x="5440" y="1394"/>
                  <a:pt x="5440" y="1394"/>
                </a:cubicBezTo>
                <a:cubicBezTo>
                  <a:pt x="5815" y="3269"/>
                  <a:pt x="5815" y="3269"/>
                  <a:pt x="5815" y="3269"/>
                </a:cubicBezTo>
                <a:cubicBezTo>
                  <a:pt x="5467" y="3511"/>
                  <a:pt x="5119" y="3752"/>
                  <a:pt x="4797" y="4047"/>
                </a:cubicBezTo>
                <a:cubicBezTo>
                  <a:pt x="3109" y="3216"/>
                  <a:pt x="3109" y="3216"/>
                  <a:pt x="3109" y="3216"/>
                </a:cubicBezTo>
                <a:cubicBezTo>
                  <a:pt x="2224" y="4234"/>
                  <a:pt x="2224" y="4234"/>
                  <a:pt x="2224" y="4234"/>
                </a:cubicBezTo>
                <a:cubicBezTo>
                  <a:pt x="3296" y="5789"/>
                  <a:pt x="3296" y="5789"/>
                  <a:pt x="3296" y="5789"/>
                </a:cubicBezTo>
                <a:cubicBezTo>
                  <a:pt x="3082" y="6110"/>
                  <a:pt x="2867" y="6459"/>
                  <a:pt x="2707" y="6807"/>
                </a:cubicBezTo>
                <a:cubicBezTo>
                  <a:pt x="831" y="6646"/>
                  <a:pt x="831" y="6646"/>
                  <a:pt x="831" y="6646"/>
                </a:cubicBezTo>
                <a:cubicBezTo>
                  <a:pt x="375" y="7959"/>
                  <a:pt x="375" y="7959"/>
                  <a:pt x="375" y="7959"/>
                </a:cubicBezTo>
                <a:cubicBezTo>
                  <a:pt x="1956" y="9004"/>
                  <a:pt x="1956" y="9004"/>
                  <a:pt x="1956" y="9004"/>
                </a:cubicBezTo>
                <a:cubicBezTo>
                  <a:pt x="1876" y="9406"/>
                  <a:pt x="1822" y="9835"/>
                  <a:pt x="1796" y="10264"/>
                </a:cubicBezTo>
                <a:cubicBezTo>
                  <a:pt x="0" y="10854"/>
                  <a:pt x="0" y="10854"/>
                  <a:pt x="0" y="10854"/>
                </a:cubicBezTo>
                <a:cubicBezTo>
                  <a:pt x="107" y="12220"/>
                  <a:pt x="107" y="12220"/>
                  <a:pt x="107" y="12220"/>
                </a:cubicBezTo>
                <a:cubicBezTo>
                  <a:pt x="1956" y="12569"/>
                  <a:pt x="1956" y="12569"/>
                  <a:pt x="1956" y="12569"/>
                </a:cubicBezTo>
                <a:cubicBezTo>
                  <a:pt x="2037" y="12944"/>
                  <a:pt x="2117" y="13319"/>
                  <a:pt x="2251" y="13694"/>
                </a:cubicBezTo>
                <a:cubicBezTo>
                  <a:pt x="804" y="14927"/>
                  <a:pt x="804" y="14927"/>
                  <a:pt x="804" y="14927"/>
                </a:cubicBezTo>
                <a:cubicBezTo>
                  <a:pt x="1394" y="16160"/>
                  <a:pt x="1394" y="16160"/>
                  <a:pt x="1394" y="16160"/>
                </a:cubicBezTo>
                <a:cubicBezTo>
                  <a:pt x="3269" y="15785"/>
                  <a:pt x="3269" y="15785"/>
                  <a:pt x="3269" y="15785"/>
                </a:cubicBezTo>
                <a:cubicBezTo>
                  <a:pt x="3511" y="16133"/>
                  <a:pt x="3779" y="16481"/>
                  <a:pt x="4047" y="16803"/>
                </a:cubicBezTo>
                <a:cubicBezTo>
                  <a:pt x="3216" y="18491"/>
                  <a:pt x="3216" y="18491"/>
                  <a:pt x="3216" y="18491"/>
                </a:cubicBezTo>
                <a:cubicBezTo>
                  <a:pt x="4234" y="19376"/>
                  <a:pt x="4234" y="19376"/>
                  <a:pt x="4234" y="19376"/>
                </a:cubicBezTo>
                <a:cubicBezTo>
                  <a:pt x="5815" y="18331"/>
                  <a:pt x="5815" y="18331"/>
                  <a:pt x="5815" y="18331"/>
                </a:cubicBezTo>
                <a:cubicBezTo>
                  <a:pt x="6137" y="18545"/>
                  <a:pt x="6459" y="18733"/>
                  <a:pt x="6807" y="18893"/>
                </a:cubicBezTo>
                <a:cubicBezTo>
                  <a:pt x="6673" y="20769"/>
                  <a:pt x="6673" y="20769"/>
                  <a:pt x="6673" y="20769"/>
                </a:cubicBezTo>
                <a:cubicBezTo>
                  <a:pt x="7959" y="21225"/>
                  <a:pt x="7959" y="21225"/>
                  <a:pt x="7959" y="21225"/>
                </a:cubicBezTo>
                <a:cubicBezTo>
                  <a:pt x="9004" y="19644"/>
                  <a:pt x="9004" y="19644"/>
                  <a:pt x="9004" y="19644"/>
                </a:cubicBezTo>
                <a:cubicBezTo>
                  <a:pt x="9433" y="19724"/>
                  <a:pt x="9835" y="19778"/>
                  <a:pt x="10264" y="19804"/>
                </a:cubicBezTo>
                <a:cubicBezTo>
                  <a:pt x="10880" y="21600"/>
                  <a:pt x="10880" y="21600"/>
                  <a:pt x="10880" y="21600"/>
                </a:cubicBezTo>
                <a:cubicBezTo>
                  <a:pt x="12247" y="21520"/>
                  <a:pt x="12247" y="21520"/>
                  <a:pt x="12247" y="21520"/>
                </a:cubicBezTo>
                <a:cubicBezTo>
                  <a:pt x="12596" y="19644"/>
                  <a:pt x="12596" y="19644"/>
                  <a:pt x="12596" y="19644"/>
                </a:cubicBezTo>
                <a:cubicBezTo>
                  <a:pt x="12971" y="19563"/>
                  <a:pt x="13346" y="19483"/>
                  <a:pt x="13694" y="19349"/>
                </a:cubicBezTo>
                <a:cubicBezTo>
                  <a:pt x="14954" y="20796"/>
                  <a:pt x="14954" y="20796"/>
                  <a:pt x="14954" y="20796"/>
                </a:cubicBezTo>
                <a:cubicBezTo>
                  <a:pt x="16187" y="20206"/>
                  <a:pt x="16187" y="20206"/>
                  <a:pt x="16187" y="20206"/>
                </a:cubicBezTo>
                <a:cubicBezTo>
                  <a:pt x="15785" y="18331"/>
                  <a:pt x="15785" y="18331"/>
                  <a:pt x="15785" y="18331"/>
                </a:cubicBezTo>
                <a:cubicBezTo>
                  <a:pt x="16160" y="18089"/>
                  <a:pt x="16481" y="17821"/>
                  <a:pt x="16803" y="17553"/>
                </a:cubicBezTo>
                <a:cubicBezTo>
                  <a:pt x="18491" y="18384"/>
                  <a:pt x="18491" y="18384"/>
                  <a:pt x="18491" y="18384"/>
                </a:cubicBezTo>
                <a:cubicBezTo>
                  <a:pt x="19402" y="17366"/>
                  <a:pt x="19402" y="17366"/>
                  <a:pt x="19402" y="17366"/>
                </a:cubicBezTo>
                <a:cubicBezTo>
                  <a:pt x="18331" y="15785"/>
                  <a:pt x="18331" y="15785"/>
                  <a:pt x="18331" y="15785"/>
                </a:cubicBezTo>
                <a:cubicBezTo>
                  <a:pt x="18545" y="15463"/>
                  <a:pt x="18733" y="15141"/>
                  <a:pt x="18893" y="14793"/>
                </a:cubicBezTo>
                <a:cubicBezTo>
                  <a:pt x="20796" y="14927"/>
                  <a:pt x="20796" y="14927"/>
                  <a:pt x="20796" y="14927"/>
                </a:cubicBezTo>
                <a:cubicBezTo>
                  <a:pt x="21225" y="13641"/>
                  <a:pt x="21225" y="13641"/>
                  <a:pt x="21225" y="13641"/>
                </a:cubicBezTo>
                <a:cubicBezTo>
                  <a:pt x="19644" y="12596"/>
                  <a:pt x="19644" y="12596"/>
                  <a:pt x="19644" y="12596"/>
                </a:cubicBezTo>
                <a:cubicBezTo>
                  <a:pt x="19724" y="12194"/>
                  <a:pt x="19804" y="11765"/>
                  <a:pt x="19831" y="11336"/>
                </a:cubicBezTo>
                <a:close/>
                <a:moveTo>
                  <a:pt x="4556" y="13855"/>
                </a:moveTo>
                <a:cubicBezTo>
                  <a:pt x="2867" y="10398"/>
                  <a:pt x="4315" y="6244"/>
                  <a:pt x="7745" y="4556"/>
                </a:cubicBezTo>
                <a:cubicBezTo>
                  <a:pt x="11202" y="2867"/>
                  <a:pt x="15356" y="4288"/>
                  <a:pt x="17044" y="7745"/>
                </a:cubicBezTo>
                <a:cubicBezTo>
                  <a:pt x="18733" y="11175"/>
                  <a:pt x="17312" y="15356"/>
                  <a:pt x="13855" y="17044"/>
                </a:cubicBezTo>
                <a:cubicBezTo>
                  <a:pt x="10425" y="18733"/>
                  <a:pt x="6244" y="17312"/>
                  <a:pt x="4556" y="13855"/>
                </a:cubicBezTo>
                <a:close/>
              </a:path>
            </a:pathLst>
          </a:cu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22859" tIns="22859" rIns="22859" bIns="22859" numCol="1" anchor="t">
            <a:noAutofit/>
          </a:bodyPr>
          <a:lstStyle/>
          <a:p>
            <a:pPr defTabSz="2172970" hangingPunct="0">
              <a:defRPr sz="13400" b="0">
                <a:solidFill>
                  <a:srgbClr val="1C1F25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6700" kern="0" dirty="0">
              <a:solidFill>
                <a:srgbClr val="1C1F25"/>
              </a:solidFill>
              <a:latin typeface="Arial" panose="020B0604020202020204" pitchFamily="34" charset="0"/>
              <a:cs typeface="Arial" panose="020B0604020202020204" pitchFamily="34" charset="0"/>
              <a:sym typeface="Calibri" panose="020F0502020204030204"/>
            </a:endParaRPr>
          </a:p>
        </p:txBody>
      </p:sp>
      <p:sp>
        <p:nvSpPr>
          <p:cNvPr id="41" name="Oval 169"/>
          <p:cNvSpPr/>
          <p:nvPr/>
        </p:nvSpPr>
        <p:spPr>
          <a:xfrm>
            <a:off x="6610111" y="3452647"/>
            <a:ext cx="755279" cy="755280"/>
          </a:xfrm>
          <a:prstGeom prst="ellipse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22859" tIns="22859" rIns="22859" bIns="22859" numCol="1" anchor="ctr">
            <a:noAutofit/>
          </a:bodyPr>
          <a:lstStyle/>
          <a:p>
            <a:pPr algn="ctr" defTabSz="914400" hangingPunct="0">
              <a:defRPr sz="7200" b="0">
                <a:solidFill>
                  <a:srgbClr val="F7F9FF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3600" kern="0" dirty="0">
              <a:solidFill>
                <a:srgbClr val="F7F9FF"/>
              </a:solidFill>
              <a:latin typeface="Arial" panose="020B0604020202020204" pitchFamily="34" charset="0"/>
              <a:cs typeface="Arial" panose="020B0604020202020204" pitchFamily="34" charset="0"/>
              <a:sym typeface="Calibri" panose="020F0502020204030204"/>
            </a:endParaRPr>
          </a:p>
        </p:txBody>
      </p:sp>
      <p:sp>
        <p:nvSpPr>
          <p:cNvPr id="42" name="กลุ่ม 195"/>
          <p:cNvSpPr/>
          <p:nvPr/>
        </p:nvSpPr>
        <p:spPr>
          <a:xfrm rot="367275">
            <a:off x="7392667" y="2487347"/>
            <a:ext cx="1070236" cy="10637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31" y="11336"/>
                </a:moveTo>
                <a:cubicBezTo>
                  <a:pt x="21600" y="10746"/>
                  <a:pt x="21600" y="10746"/>
                  <a:pt x="21600" y="10746"/>
                </a:cubicBezTo>
                <a:cubicBezTo>
                  <a:pt x="21520" y="9353"/>
                  <a:pt x="21520" y="9353"/>
                  <a:pt x="21520" y="9353"/>
                </a:cubicBezTo>
                <a:cubicBezTo>
                  <a:pt x="19644" y="9004"/>
                  <a:pt x="19644" y="9004"/>
                  <a:pt x="19644" y="9004"/>
                </a:cubicBezTo>
                <a:cubicBezTo>
                  <a:pt x="19590" y="8629"/>
                  <a:pt x="19483" y="8281"/>
                  <a:pt x="19349" y="7906"/>
                </a:cubicBezTo>
                <a:cubicBezTo>
                  <a:pt x="20796" y="6646"/>
                  <a:pt x="20796" y="6646"/>
                  <a:pt x="20796" y="6646"/>
                </a:cubicBezTo>
                <a:cubicBezTo>
                  <a:pt x="20206" y="5413"/>
                  <a:pt x="20206" y="5413"/>
                  <a:pt x="20206" y="5413"/>
                </a:cubicBezTo>
                <a:cubicBezTo>
                  <a:pt x="18331" y="5815"/>
                  <a:pt x="18331" y="5815"/>
                  <a:pt x="18331" y="5815"/>
                </a:cubicBezTo>
                <a:cubicBezTo>
                  <a:pt x="18089" y="5467"/>
                  <a:pt x="17848" y="5119"/>
                  <a:pt x="17553" y="4797"/>
                </a:cubicBezTo>
                <a:cubicBezTo>
                  <a:pt x="18411" y="3109"/>
                  <a:pt x="18411" y="3109"/>
                  <a:pt x="18411" y="3109"/>
                </a:cubicBezTo>
                <a:cubicBezTo>
                  <a:pt x="17366" y="2198"/>
                  <a:pt x="17366" y="2198"/>
                  <a:pt x="17366" y="2198"/>
                </a:cubicBezTo>
                <a:cubicBezTo>
                  <a:pt x="15811" y="3269"/>
                  <a:pt x="15811" y="3269"/>
                  <a:pt x="15811" y="3269"/>
                </a:cubicBezTo>
                <a:cubicBezTo>
                  <a:pt x="15490" y="3055"/>
                  <a:pt x="15141" y="2867"/>
                  <a:pt x="14793" y="2707"/>
                </a:cubicBezTo>
                <a:cubicBezTo>
                  <a:pt x="14954" y="804"/>
                  <a:pt x="14954" y="804"/>
                  <a:pt x="14954" y="804"/>
                </a:cubicBezTo>
                <a:cubicBezTo>
                  <a:pt x="13641" y="375"/>
                  <a:pt x="13641" y="375"/>
                  <a:pt x="13641" y="375"/>
                </a:cubicBezTo>
                <a:cubicBezTo>
                  <a:pt x="12596" y="1956"/>
                  <a:pt x="12596" y="1956"/>
                  <a:pt x="12596" y="1956"/>
                </a:cubicBezTo>
                <a:cubicBezTo>
                  <a:pt x="12194" y="1876"/>
                  <a:pt x="11765" y="1822"/>
                  <a:pt x="11336" y="1796"/>
                </a:cubicBezTo>
                <a:cubicBezTo>
                  <a:pt x="10746" y="0"/>
                  <a:pt x="10746" y="0"/>
                  <a:pt x="10746" y="0"/>
                </a:cubicBezTo>
                <a:cubicBezTo>
                  <a:pt x="9380" y="80"/>
                  <a:pt x="9380" y="80"/>
                  <a:pt x="9380" y="80"/>
                </a:cubicBezTo>
                <a:cubicBezTo>
                  <a:pt x="9031" y="1956"/>
                  <a:pt x="9031" y="1956"/>
                  <a:pt x="9031" y="1956"/>
                </a:cubicBezTo>
                <a:cubicBezTo>
                  <a:pt x="8656" y="2010"/>
                  <a:pt x="8281" y="2117"/>
                  <a:pt x="7906" y="2251"/>
                </a:cubicBezTo>
                <a:cubicBezTo>
                  <a:pt x="6673" y="804"/>
                  <a:pt x="6673" y="804"/>
                  <a:pt x="6673" y="804"/>
                </a:cubicBezTo>
                <a:cubicBezTo>
                  <a:pt x="5440" y="1394"/>
                  <a:pt x="5440" y="1394"/>
                  <a:pt x="5440" y="1394"/>
                </a:cubicBezTo>
                <a:cubicBezTo>
                  <a:pt x="5815" y="3269"/>
                  <a:pt x="5815" y="3269"/>
                  <a:pt x="5815" y="3269"/>
                </a:cubicBezTo>
                <a:cubicBezTo>
                  <a:pt x="5467" y="3511"/>
                  <a:pt x="5119" y="3752"/>
                  <a:pt x="4797" y="4047"/>
                </a:cubicBezTo>
                <a:cubicBezTo>
                  <a:pt x="3109" y="3216"/>
                  <a:pt x="3109" y="3216"/>
                  <a:pt x="3109" y="3216"/>
                </a:cubicBezTo>
                <a:cubicBezTo>
                  <a:pt x="2224" y="4234"/>
                  <a:pt x="2224" y="4234"/>
                  <a:pt x="2224" y="4234"/>
                </a:cubicBezTo>
                <a:cubicBezTo>
                  <a:pt x="3296" y="5789"/>
                  <a:pt x="3296" y="5789"/>
                  <a:pt x="3296" y="5789"/>
                </a:cubicBezTo>
                <a:cubicBezTo>
                  <a:pt x="3082" y="6110"/>
                  <a:pt x="2867" y="6459"/>
                  <a:pt x="2707" y="6807"/>
                </a:cubicBezTo>
                <a:cubicBezTo>
                  <a:pt x="831" y="6646"/>
                  <a:pt x="831" y="6646"/>
                  <a:pt x="831" y="6646"/>
                </a:cubicBezTo>
                <a:cubicBezTo>
                  <a:pt x="375" y="7959"/>
                  <a:pt x="375" y="7959"/>
                  <a:pt x="375" y="7959"/>
                </a:cubicBezTo>
                <a:cubicBezTo>
                  <a:pt x="1956" y="9004"/>
                  <a:pt x="1956" y="9004"/>
                  <a:pt x="1956" y="9004"/>
                </a:cubicBezTo>
                <a:cubicBezTo>
                  <a:pt x="1876" y="9406"/>
                  <a:pt x="1822" y="9835"/>
                  <a:pt x="1796" y="10264"/>
                </a:cubicBezTo>
                <a:cubicBezTo>
                  <a:pt x="0" y="10854"/>
                  <a:pt x="0" y="10854"/>
                  <a:pt x="0" y="10854"/>
                </a:cubicBezTo>
                <a:cubicBezTo>
                  <a:pt x="107" y="12220"/>
                  <a:pt x="107" y="12220"/>
                  <a:pt x="107" y="12220"/>
                </a:cubicBezTo>
                <a:cubicBezTo>
                  <a:pt x="1956" y="12569"/>
                  <a:pt x="1956" y="12569"/>
                  <a:pt x="1956" y="12569"/>
                </a:cubicBezTo>
                <a:cubicBezTo>
                  <a:pt x="2037" y="12944"/>
                  <a:pt x="2117" y="13319"/>
                  <a:pt x="2251" y="13694"/>
                </a:cubicBezTo>
                <a:cubicBezTo>
                  <a:pt x="804" y="14927"/>
                  <a:pt x="804" y="14927"/>
                  <a:pt x="804" y="14927"/>
                </a:cubicBezTo>
                <a:cubicBezTo>
                  <a:pt x="1394" y="16160"/>
                  <a:pt x="1394" y="16160"/>
                  <a:pt x="1394" y="16160"/>
                </a:cubicBezTo>
                <a:cubicBezTo>
                  <a:pt x="3269" y="15785"/>
                  <a:pt x="3269" y="15785"/>
                  <a:pt x="3269" y="15785"/>
                </a:cubicBezTo>
                <a:cubicBezTo>
                  <a:pt x="3511" y="16133"/>
                  <a:pt x="3779" y="16481"/>
                  <a:pt x="4047" y="16803"/>
                </a:cubicBezTo>
                <a:cubicBezTo>
                  <a:pt x="3216" y="18491"/>
                  <a:pt x="3216" y="18491"/>
                  <a:pt x="3216" y="18491"/>
                </a:cubicBezTo>
                <a:cubicBezTo>
                  <a:pt x="4234" y="19376"/>
                  <a:pt x="4234" y="19376"/>
                  <a:pt x="4234" y="19376"/>
                </a:cubicBezTo>
                <a:cubicBezTo>
                  <a:pt x="5815" y="18331"/>
                  <a:pt x="5815" y="18331"/>
                  <a:pt x="5815" y="18331"/>
                </a:cubicBezTo>
                <a:cubicBezTo>
                  <a:pt x="6137" y="18545"/>
                  <a:pt x="6459" y="18733"/>
                  <a:pt x="6807" y="18893"/>
                </a:cubicBezTo>
                <a:cubicBezTo>
                  <a:pt x="6673" y="20769"/>
                  <a:pt x="6673" y="20769"/>
                  <a:pt x="6673" y="20769"/>
                </a:cubicBezTo>
                <a:cubicBezTo>
                  <a:pt x="7959" y="21225"/>
                  <a:pt x="7959" y="21225"/>
                  <a:pt x="7959" y="21225"/>
                </a:cubicBezTo>
                <a:cubicBezTo>
                  <a:pt x="9004" y="19644"/>
                  <a:pt x="9004" y="19644"/>
                  <a:pt x="9004" y="19644"/>
                </a:cubicBezTo>
                <a:cubicBezTo>
                  <a:pt x="9433" y="19724"/>
                  <a:pt x="9835" y="19778"/>
                  <a:pt x="10264" y="19804"/>
                </a:cubicBezTo>
                <a:cubicBezTo>
                  <a:pt x="10880" y="21600"/>
                  <a:pt x="10880" y="21600"/>
                  <a:pt x="10880" y="21600"/>
                </a:cubicBezTo>
                <a:cubicBezTo>
                  <a:pt x="12247" y="21520"/>
                  <a:pt x="12247" y="21520"/>
                  <a:pt x="12247" y="21520"/>
                </a:cubicBezTo>
                <a:cubicBezTo>
                  <a:pt x="12596" y="19644"/>
                  <a:pt x="12596" y="19644"/>
                  <a:pt x="12596" y="19644"/>
                </a:cubicBezTo>
                <a:cubicBezTo>
                  <a:pt x="12971" y="19563"/>
                  <a:pt x="13346" y="19483"/>
                  <a:pt x="13694" y="19349"/>
                </a:cubicBezTo>
                <a:cubicBezTo>
                  <a:pt x="14954" y="20796"/>
                  <a:pt x="14954" y="20796"/>
                  <a:pt x="14954" y="20796"/>
                </a:cubicBezTo>
                <a:cubicBezTo>
                  <a:pt x="16187" y="20206"/>
                  <a:pt x="16187" y="20206"/>
                  <a:pt x="16187" y="20206"/>
                </a:cubicBezTo>
                <a:cubicBezTo>
                  <a:pt x="15785" y="18331"/>
                  <a:pt x="15785" y="18331"/>
                  <a:pt x="15785" y="18331"/>
                </a:cubicBezTo>
                <a:cubicBezTo>
                  <a:pt x="16160" y="18089"/>
                  <a:pt x="16481" y="17821"/>
                  <a:pt x="16803" y="17553"/>
                </a:cubicBezTo>
                <a:cubicBezTo>
                  <a:pt x="18491" y="18384"/>
                  <a:pt x="18491" y="18384"/>
                  <a:pt x="18491" y="18384"/>
                </a:cubicBezTo>
                <a:cubicBezTo>
                  <a:pt x="19402" y="17366"/>
                  <a:pt x="19402" y="17366"/>
                  <a:pt x="19402" y="17366"/>
                </a:cubicBezTo>
                <a:cubicBezTo>
                  <a:pt x="18331" y="15785"/>
                  <a:pt x="18331" y="15785"/>
                  <a:pt x="18331" y="15785"/>
                </a:cubicBezTo>
                <a:cubicBezTo>
                  <a:pt x="18545" y="15463"/>
                  <a:pt x="18733" y="15141"/>
                  <a:pt x="18893" y="14793"/>
                </a:cubicBezTo>
                <a:cubicBezTo>
                  <a:pt x="20796" y="14927"/>
                  <a:pt x="20796" y="14927"/>
                  <a:pt x="20796" y="14927"/>
                </a:cubicBezTo>
                <a:cubicBezTo>
                  <a:pt x="21225" y="13641"/>
                  <a:pt x="21225" y="13641"/>
                  <a:pt x="21225" y="13641"/>
                </a:cubicBezTo>
                <a:cubicBezTo>
                  <a:pt x="19644" y="12596"/>
                  <a:pt x="19644" y="12596"/>
                  <a:pt x="19644" y="12596"/>
                </a:cubicBezTo>
                <a:cubicBezTo>
                  <a:pt x="19724" y="12194"/>
                  <a:pt x="19804" y="11765"/>
                  <a:pt x="19831" y="11336"/>
                </a:cubicBezTo>
                <a:close/>
                <a:moveTo>
                  <a:pt x="4556" y="13855"/>
                </a:moveTo>
                <a:cubicBezTo>
                  <a:pt x="2867" y="10398"/>
                  <a:pt x="4315" y="6244"/>
                  <a:pt x="7745" y="4556"/>
                </a:cubicBezTo>
                <a:cubicBezTo>
                  <a:pt x="11202" y="2867"/>
                  <a:pt x="15356" y="4288"/>
                  <a:pt x="17044" y="7745"/>
                </a:cubicBezTo>
                <a:cubicBezTo>
                  <a:pt x="18733" y="11175"/>
                  <a:pt x="17312" y="15356"/>
                  <a:pt x="13855" y="17044"/>
                </a:cubicBezTo>
                <a:cubicBezTo>
                  <a:pt x="10425" y="18733"/>
                  <a:pt x="6244" y="17312"/>
                  <a:pt x="4556" y="13855"/>
                </a:cubicBezTo>
                <a:close/>
              </a:path>
            </a:pathLst>
          </a:cu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22859" tIns="22859" rIns="22859" bIns="22859" numCol="1" anchor="t">
            <a:noAutofit/>
          </a:bodyPr>
          <a:lstStyle/>
          <a:p>
            <a:pPr defTabSz="2172970" hangingPunct="0">
              <a:defRPr sz="13400" b="0">
                <a:solidFill>
                  <a:srgbClr val="1C1F25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6700" kern="0" dirty="0">
              <a:solidFill>
                <a:srgbClr val="1C1F25"/>
              </a:solidFill>
              <a:latin typeface="Arial" panose="020B0604020202020204" pitchFamily="34" charset="0"/>
              <a:cs typeface="Arial" panose="020B0604020202020204" pitchFamily="34" charset="0"/>
              <a:sym typeface="Calibri" panose="020F0502020204030204"/>
            </a:endParaRPr>
          </a:p>
        </p:txBody>
      </p:sp>
      <p:sp>
        <p:nvSpPr>
          <p:cNvPr id="43" name="Oval 170"/>
          <p:cNvSpPr/>
          <p:nvPr/>
        </p:nvSpPr>
        <p:spPr>
          <a:xfrm>
            <a:off x="7667410" y="2753021"/>
            <a:ext cx="532419" cy="532419"/>
          </a:xfrm>
          <a:prstGeom prst="ellipse">
            <a:avLst/>
          </a:pr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22859" tIns="22859" rIns="22859" bIns="22859" numCol="1" anchor="ctr">
            <a:noAutofit/>
          </a:bodyPr>
          <a:lstStyle/>
          <a:p>
            <a:pPr algn="ctr" defTabSz="914400" hangingPunct="0">
              <a:defRPr sz="7200" b="0">
                <a:solidFill>
                  <a:srgbClr val="F7F9FF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3600" kern="0" dirty="0">
              <a:solidFill>
                <a:srgbClr val="F7F9FF"/>
              </a:solidFill>
              <a:latin typeface="Arial" panose="020B0604020202020204" pitchFamily="34" charset="0"/>
              <a:cs typeface="Arial" panose="020B0604020202020204" pitchFamily="34" charset="0"/>
              <a:sym typeface="Calibri" panose="020F0502020204030204"/>
            </a:endParaRPr>
          </a:p>
        </p:txBody>
      </p:sp>
      <p:sp>
        <p:nvSpPr>
          <p:cNvPr id="44" name="Arc 14"/>
          <p:cNvSpPr/>
          <p:nvPr/>
        </p:nvSpPr>
        <p:spPr>
          <a:xfrm rot="16463910">
            <a:off x="4252159" y="2988994"/>
            <a:ext cx="997141" cy="3666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8321" extrusionOk="0">
                <a:moveTo>
                  <a:pt x="0" y="1575"/>
                </a:moveTo>
                <a:lnTo>
                  <a:pt x="0" y="1575"/>
                </a:lnTo>
                <a:cubicBezTo>
                  <a:pt x="8003" y="-3279"/>
                  <a:pt x="16492" y="3302"/>
                  <a:pt x="21600" y="18321"/>
                </a:cubicBezTo>
              </a:path>
            </a:pathLst>
          </a:custGeom>
          <a:noFill/>
          <a:ln w="25400" cap="flat">
            <a:solidFill>
              <a:schemeClr val="accent1"/>
            </a:solidFill>
            <a:prstDash val="solid"/>
            <a:miter lim="800000"/>
          </a:ln>
          <a:effectLst/>
        </p:spPr>
        <p:txBody>
          <a:bodyPr wrap="square" lIns="22859" tIns="22859" rIns="22859" bIns="22859" numCol="1" anchor="t">
            <a:noAutofit/>
          </a:bodyPr>
          <a:lstStyle/>
          <a:p>
            <a:pPr defTabSz="457200" hangingPunct="0">
              <a:defRPr sz="1800" b="0"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900" kern="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 panose="020F0502020204030204"/>
            </a:endParaRPr>
          </a:p>
        </p:txBody>
      </p:sp>
      <p:sp>
        <p:nvSpPr>
          <p:cNvPr id="45" name="Triangle 15"/>
          <p:cNvSpPr/>
          <p:nvPr/>
        </p:nvSpPr>
        <p:spPr>
          <a:xfrm rot="3420000">
            <a:off x="4959598" y="2618481"/>
            <a:ext cx="73863" cy="110970"/>
          </a:xfrm>
          <a:prstGeom prst="triangle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2859" tIns="22859" rIns="22859" bIns="22859" numCol="1" anchor="ctr">
            <a:noAutofit/>
          </a:bodyPr>
          <a:lstStyle/>
          <a:p>
            <a:pPr defTabSz="914400" hangingPunct="0">
              <a:defRPr sz="3600" b="0">
                <a:solidFill>
                  <a:srgbClr val="1C1F25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kern="0" dirty="0">
              <a:solidFill>
                <a:srgbClr val="1C1F25"/>
              </a:solidFill>
              <a:latin typeface="Arial" panose="020B0604020202020204" pitchFamily="34" charset="0"/>
              <a:cs typeface="Arial" panose="020B0604020202020204" pitchFamily="34" charset="0"/>
              <a:sym typeface="Calibri" panose="020F0502020204030204"/>
            </a:endParaRPr>
          </a:p>
        </p:txBody>
      </p:sp>
      <p:sp>
        <p:nvSpPr>
          <p:cNvPr id="46" name="Arc 16"/>
          <p:cNvSpPr/>
          <p:nvPr/>
        </p:nvSpPr>
        <p:spPr>
          <a:xfrm rot="16463910">
            <a:off x="4408781" y="4606230"/>
            <a:ext cx="963535" cy="5992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9468" extrusionOk="0">
                <a:moveTo>
                  <a:pt x="21600" y="18982"/>
                </a:moveTo>
                <a:lnTo>
                  <a:pt x="21600" y="18982"/>
                </a:lnTo>
                <a:cubicBezTo>
                  <a:pt x="12109" y="21600"/>
                  <a:pt x="2786" y="13407"/>
                  <a:pt x="0" y="0"/>
                </a:cubicBezTo>
              </a:path>
            </a:pathLst>
          </a:custGeom>
          <a:noFill/>
          <a:ln w="25400" cap="flat">
            <a:solidFill>
              <a:schemeClr val="accent3"/>
            </a:solidFill>
            <a:prstDash val="solid"/>
            <a:miter lim="800000"/>
          </a:ln>
          <a:effectLst/>
        </p:spPr>
        <p:txBody>
          <a:bodyPr wrap="square" lIns="22859" tIns="22859" rIns="22859" bIns="22859" numCol="1" anchor="t">
            <a:noAutofit/>
          </a:bodyPr>
          <a:lstStyle/>
          <a:p>
            <a:pPr defTabSz="457200" hangingPunct="0">
              <a:defRPr sz="1800" b="0"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900" kern="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 panose="020F0502020204030204"/>
            </a:endParaRPr>
          </a:p>
        </p:txBody>
      </p:sp>
      <p:sp>
        <p:nvSpPr>
          <p:cNvPr id="47" name="Arc 17"/>
          <p:cNvSpPr/>
          <p:nvPr/>
        </p:nvSpPr>
        <p:spPr>
          <a:xfrm rot="16463910">
            <a:off x="6431818" y="4113711"/>
            <a:ext cx="339035" cy="6924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61" h="21600" extrusionOk="0">
                <a:moveTo>
                  <a:pt x="11" y="21600"/>
                </a:moveTo>
                <a:lnTo>
                  <a:pt x="11" y="21600"/>
                </a:lnTo>
                <a:cubicBezTo>
                  <a:pt x="-339" y="13115"/>
                  <a:pt x="7577" y="5069"/>
                  <a:pt x="21261" y="0"/>
                </a:cubicBezTo>
              </a:path>
            </a:pathLst>
          </a:custGeom>
          <a:noFill/>
          <a:ln w="25400" cap="flat">
            <a:solidFill>
              <a:schemeClr val="tx2"/>
            </a:solidFill>
            <a:prstDash val="solid"/>
            <a:miter lim="800000"/>
          </a:ln>
          <a:effectLst/>
        </p:spPr>
        <p:txBody>
          <a:bodyPr wrap="square" lIns="22859" tIns="22859" rIns="22859" bIns="22859" numCol="1" anchor="t">
            <a:noAutofit/>
          </a:bodyPr>
          <a:lstStyle/>
          <a:p>
            <a:pPr defTabSz="457200" hangingPunct="0">
              <a:defRPr sz="1800" b="0"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900" kern="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 panose="020F0502020204030204"/>
            </a:endParaRPr>
          </a:p>
        </p:txBody>
      </p:sp>
      <p:sp>
        <p:nvSpPr>
          <p:cNvPr id="48" name="Arc 18"/>
          <p:cNvSpPr/>
          <p:nvPr/>
        </p:nvSpPr>
        <p:spPr>
          <a:xfrm rot="16463910">
            <a:off x="7141693" y="2665746"/>
            <a:ext cx="500826" cy="2007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0625" extrusionOk="0">
                <a:moveTo>
                  <a:pt x="0" y="102"/>
                </a:moveTo>
                <a:lnTo>
                  <a:pt x="0" y="102"/>
                </a:lnTo>
                <a:cubicBezTo>
                  <a:pt x="8088" y="-975"/>
                  <a:pt x="15970" y="6514"/>
                  <a:pt x="21600" y="20625"/>
                </a:cubicBezTo>
              </a:path>
            </a:pathLst>
          </a:custGeom>
          <a:noFill/>
          <a:ln w="25400" cap="flat">
            <a:solidFill>
              <a:schemeClr val="accent2"/>
            </a:solidFill>
            <a:prstDash val="solid"/>
            <a:miter lim="800000"/>
          </a:ln>
          <a:effectLst/>
        </p:spPr>
        <p:txBody>
          <a:bodyPr wrap="square" lIns="22859" tIns="22859" rIns="22859" bIns="22859" numCol="1" anchor="t">
            <a:noAutofit/>
          </a:bodyPr>
          <a:lstStyle/>
          <a:p>
            <a:pPr defTabSz="457200" hangingPunct="0">
              <a:defRPr sz="1800" b="0"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900" kern="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 panose="020F0502020204030204"/>
            </a:endParaRPr>
          </a:p>
        </p:txBody>
      </p:sp>
      <p:sp>
        <p:nvSpPr>
          <p:cNvPr id="49" name="Triangle 19"/>
          <p:cNvSpPr/>
          <p:nvPr/>
        </p:nvSpPr>
        <p:spPr>
          <a:xfrm rot="5280000">
            <a:off x="6938840" y="4595317"/>
            <a:ext cx="73863" cy="110970"/>
          </a:xfrm>
          <a:prstGeom prst="triangle">
            <a:avLst/>
          </a:prstGeom>
          <a:solidFill>
            <a:srgbClr val="364C7D"/>
          </a:solidFill>
          <a:ln w="12700" cap="flat">
            <a:noFill/>
            <a:miter lim="400000"/>
          </a:ln>
          <a:effectLst/>
        </p:spPr>
        <p:txBody>
          <a:bodyPr wrap="square" lIns="22859" tIns="22859" rIns="22859" bIns="22859" numCol="1" anchor="ctr">
            <a:noAutofit/>
          </a:bodyPr>
          <a:lstStyle/>
          <a:p>
            <a:pPr defTabSz="914400" hangingPunct="0">
              <a:defRPr sz="3600" b="0">
                <a:solidFill>
                  <a:srgbClr val="1C1F25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kern="0" dirty="0">
              <a:solidFill>
                <a:srgbClr val="1C1F25"/>
              </a:solidFill>
              <a:latin typeface="Arial" panose="020B0604020202020204" pitchFamily="34" charset="0"/>
              <a:cs typeface="Arial" panose="020B0604020202020204" pitchFamily="34" charset="0"/>
              <a:sym typeface="Calibri" panose="020F0502020204030204"/>
            </a:endParaRPr>
          </a:p>
        </p:txBody>
      </p:sp>
      <p:sp>
        <p:nvSpPr>
          <p:cNvPr id="50" name="Triangle 20"/>
          <p:cNvSpPr/>
          <p:nvPr/>
        </p:nvSpPr>
        <p:spPr>
          <a:xfrm rot="15780000">
            <a:off x="4496534" y="5304414"/>
            <a:ext cx="73863" cy="110970"/>
          </a:xfrm>
          <a:prstGeom prst="triangle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22859" tIns="22859" rIns="22859" bIns="22859" numCol="1" anchor="ctr">
            <a:noAutofit/>
          </a:bodyPr>
          <a:lstStyle/>
          <a:p>
            <a:pPr defTabSz="914400" hangingPunct="0">
              <a:defRPr sz="3600" b="0">
                <a:solidFill>
                  <a:srgbClr val="1C1F25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kern="0" dirty="0">
              <a:solidFill>
                <a:srgbClr val="1C1F25"/>
              </a:solidFill>
              <a:latin typeface="Arial" panose="020B0604020202020204" pitchFamily="34" charset="0"/>
              <a:cs typeface="Arial" panose="020B0604020202020204" pitchFamily="34" charset="0"/>
              <a:sym typeface="Calibri" panose="020F0502020204030204"/>
            </a:endParaRPr>
          </a:p>
        </p:txBody>
      </p:sp>
      <p:sp>
        <p:nvSpPr>
          <p:cNvPr id="51" name="Triangle 21"/>
          <p:cNvSpPr/>
          <p:nvPr/>
        </p:nvSpPr>
        <p:spPr>
          <a:xfrm rot="3000000">
            <a:off x="7499254" y="2450201"/>
            <a:ext cx="73863" cy="110970"/>
          </a:xfrm>
          <a:prstGeom prst="triangle">
            <a:avLst/>
          </a:pr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22859" tIns="22859" rIns="22859" bIns="22859" numCol="1" anchor="ctr">
            <a:noAutofit/>
          </a:bodyPr>
          <a:lstStyle/>
          <a:p>
            <a:pPr defTabSz="914400" hangingPunct="0">
              <a:defRPr sz="3600" b="0">
                <a:solidFill>
                  <a:srgbClr val="1C1F25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kern="0" dirty="0">
              <a:solidFill>
                <a:srgbClr val="1C1F25"/>
              </a:solidFill>
              <a:latin typeface="Arial" panose="020B0604020202020204" pitchFamily="34" charset="0"/>
              <a:cs typeface="Arial" panose="020B0604020202020204" pitchFamily="34" charset="0"/>
              <a:sym typeface="Calibri" panose="020F0502020204030204"/>
            </a:endParaRPr>
          </a:p>
        </p:txBody>
      </p:sp>
      <p:sp>
        <p:nvSpPr>
          <p:cNvPr id="52" name="Freeform 47"/>
          <p:cNvSpPr/>
          <p:nvPr/>
        </p:nvSpPr>
        <p:spPr>
          <a:xfrm>
            <a:off x="4121663" y="3837034"/>
            <a:ext cx="959582" cy="119914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767" y="6044"/>
                </a:moveTo>
                <a:cubicBezTo>
                  <a:pt x="10333" y="6044"/>
                  <a:pt x="14035" y="9007"/>
                  <a:pt x="14035" y="12661"/>
                </a:cubicBezTo>
                <a:cubicBezTo>
                  <a:pt x="14035" y="15858"/>
                  <a:pt x="11201" y="18525"/>
                  <a:pt x="7433" y="19142"/>
                </a:cubicBezTo>
                <a:lnTo>
                  <a:pt x="6992" y="19196"/>
                </a:lnTo>
                <a:lnTo>
                  <a:pt x="6425" y="18857"/>
                </a:lnTo>
                <a:cubicBezTo>
                  <a:pt x="2501" y="16265"/>
                  <a:pt x="0" y="12344"/>
                  <a:pt x="0" y="7955"/>
                </a:cubicBezTo>
                <a:lnTo>
                  <a:pt x="2" y="7929"/>
                </a:lnTo>
                <a:lnTo>
                  <a:pt x="1145" y="7174"/>
                </a:lnTo>
                <a:cubicBezTo>
                  <a:pt x="2464" y="6461"/>
                  <a:pt x="4055" y="6044"/>
                  <a:pt x="5767" y="6044"/>
                </a:cubicBezTo>
                <a:close/>
                <a:moveTo>
                  <a:pt x="5699" y="0"/>
                </a:moveTo>
                <a:cubicBezTo>
                  <a:pt x="5699" y="0"/>
                  <a:pt x="5699" y="0"/>
                  <a:pt x="6563" y="2093"/>
                </a:cubicBezTo>
                <a:cubicBezTo>
                  <a:pt x="7191" y="2123"/>
                  <a:pt x="7820" y="2186"/>
                  <a:pt x="8409" y="2279"/>
                </a:cubicBezTo>
                <a:cubicBezTo>
                  <a:pt x="8409" y="2279"/>
                  <a:pt x="8409" y="2279"/>
                  <a:pt x="9940" y="437"/>
                </a:cubicBezTo>
                <a:cubicBezTo>
                  <a:pt x="9940" y="437"/>
                  <a:pt x="9940" y="437"/>
                  <a:pt x="11863" y="937"/>
                </a:cubicBezTo>
                <a:cubicBezTo>
                  <a:pt x="11863" y="937"/>
                  <a:pt x="11863" y="937"/>
                  <a:pt x="11628" y="3154"/>
                </a:cubicBezTo>
                <a:cubicBezTo>
                  <a:pt x="12137" y="3341"/>
                  <a:pt x="12649" y="3560"/>
                  <a:pt x="13119" y="3809"/>
                </a:cubicBezTo>
                <a:cubicBezTo>
                  <a:pt x="13119" y="3809"/>
                  <a:pt x="13119" y="3809"/>
                  <a:pt x="15397" y="2561"/>
                </a:cubicBezTo>
                <a:cubicBezTo>
                  <a:pt x="15397" y="2561"/>
                  <a:pt x="15397" y="2561"/>
                  <a:pt x="16928" y="3623"/>
                </a:cubicBezTo>
                <a:cubicBezTo>
                  <a:pt x="16928" y="3623"/>
                  <a:pt x="16928" y="3623"/>
                  <a:pt x="15671" y="5590"/>
                </a:cubicBezTo>
                <a:cubicBezTo>
                  <a:pt x="16103" y="5965"/>
                  <a:pt x="16456" y="6370"/>
                  <a:pt x="16811" y="6776"/>
                </a:cubicBezTo>
                <a:cubicBezTo>
                  <a:pt x="16811" y="6776"/>
                  <a:pt x="16811" y="6776"/>
                  <a:pt x="19558" y="6308"/>
                </a:cubicBezTo>
                <a:cubicBezTo>
                  <a:pt x="19558" y="6308"/>
                  <a:pt x="19558" y="6308"/>
                  <a:pt x="20422" y="7744"/>
                </a:cubicBezTo>
                <a:cubicBezTo>
                  <a:pt x="20422" y="7744"/>
                  <a:pt x="20422" y="7744"/>
                  <a:pt x="18302" y="9213"/>
                </a:cubicBezTo>
                <a:cubicBezTo>
                  <a:pt x="18499" y="9650"/>
                  <a:pt x="18655" y="10055"/>
                  <a:pt x="18734" y="10492"/>
                </a:cubicBezTo>
                <a:cubicBezTo>
                  <a:pt x="18734" y="10492"/>
                  <a:pt x="18734" y="10492"/>
                  <a:pt x="21483" y="10899"/>
                </a:cubicBezTo>
                <a:cubicBezTo>
                  <a:pt x="21483" y="10899"/>
                  <a:pt x="21483" y="10899"/>
                  <a:pt x="21600" y="12522"/>
                </a:cubicBezTo>
                <a:cubicBezTo>
                  <a:pt x="21600" y="12522"/>
                  <a:pt x="21600" y="12522"/>
                  <a:pt x="19008" y="13209"/>
                </a:cubicBezTo>
                <a:cubicBezTo>
                  <a:pt x="18969" y="13709"/>
                  <a:pt x="18852" y="14209"/>
                  <a:pt x="18734" y="14678"/>
                </a:cubicBezTo>
                <a:cubicBezTo>
                  <a:pt x="18734" y="14678"/>
                  <a:pt x="18734" y="14678"/>
                  <a:pt x="21051" y="15895"/>
                </a:cubicBezTo>
                <a:cubicBezTo>
                  <a:pt x="21051" y="15895"/>
                  <a:pt x="21051" y="15895"/>
                  <a:pt x="20422" y="17394"/>
                </a:cubicBezTo>
                <a:cubicBezTo>
                  <a:pt x="20422" y="17394"/>
                  <a:pt x="20422" y="17394"/>
                  <a:pt x="17634" y="17238"/>
                </a:cubicBezTo>
                <a:cubicBezTo>
                  <a:pt x="17400" y="17643"/>
                  <a:pt x="17124" y="18018"/>
                  <a:pt x="16811" y="18394"/>
                </a:cubicBezTo>
                <a:cubicBezTo>
                  <a:pt x="16811" y="18394"/>
                  <a:pt x="16811" y="18394"/>
                  <a:pt x="18380" y="20236"/>
                </a:cubicBezTo>
                <a:cubicBezTo>
                  <a:pt x="18380" y="20236"/>
                  <a:pt x="18380" y="20236"/>
                  <a:pt x="17045" y="21422"/>
                </a:cubicBezTo>
                <a:cubicBezTo>
                  <a:pt x="17045" y="21422"/>
                  <a:pt x="17045" y="21422"/>
                  <a:pt x="14572" y="20454"/>
                </a:cubicBezTo>
                <a:cubicBezTo>
                  <a:pt x="14101" y="20766"/>
                  <a:pt x="13630" y="21078"/>
                  <a:pt x="13081" y="21360"/>
                </a:cubicBezTo>
                <a:cubicBezTo>
                  <a:pt x="13081" y="21360"/>
                  <a:pt x="13081" y="21360"/>
                  <a:pt x="13112" y="21476"/>
                </a:cubicBezTo>
                <a:lnTo>
                  <a:pt x="13145" y="21600"/>
                </a:lnTo>
                <a:lnTo>
                  <a:pt x="12405" y="21448"/>
                </a:lnTo>
                <a:cubicBezTo>
                  <a:pt x="11299" y="21172"/>
                  <a:pt x="10240" y="20813"/>
                  <a:pt x="9239" y="20378"/>
                </a:cubicBezTo>
                <a:lnTo>
                  <a:pt x="9002" y="20262"/>
                </a:lnTo>
                <a:lnTo>
                  <a:pt x="9299" y="20188"/>
                </a:lnTo>
                <a:cubicBezTo>
                  <a:pt x="9621" y="20093"/>
                  <a:pt x="9939" y="19984"/>
                  <a:pt x="10253" y="19861"/>
                </a:cubicBezTo>
                <a:cubicBezTo>
                  <a:pt x="15318" y="17894"/>
                  <a:pt x="17400" y="13022"/>
                  <a:pt x="14925" y="9025"/>
                </a:cubicBezTo>
                <a:cubicBezTo>
                  <a:pt x="13225" y="6255"/>
                  <a:pt x="9817" y="4607"/>
                  <a:pt x="6208" y="4487"/>
                </a:cubicBezTo>
                <a:cubicBezTo>
                  <a:pt x="4567" y="4433"/>
                  <a:pt x="2885" y="4694"/>
                  <a:pt x="1302" y="5309"/>
                </a:cubicBezTo>
                <a:lnTo>
                  <a:pt x="218" y="5846"/>
                </a:lnTo>
                <a:lnTo>
                  <a:pt x="359" y="5108"/>
                </a:lnTo>
                <a:cubicBezTo>
                  <a:pt x="476" y="4648"/>
                  <a:pt x="622" y="4196"/>
                  <a:pt x="794" y="3754"/>
                </a:cubicBezTo>
                <a:lnTo>
                  <a:pt x="1379" y="2475"/>
                </a:lnTo>
                <a:lnTo>
                  <a:pt x="1538" y="2623"/>
                </a:lnTo>
                <a:cubicBezTo>
                  <a:pt x="2087" y="2467"/>
                  <a:pt x="2637" y="2342"/>
                  <a:pt x="3186" y="2279"/>
                </a:cubicBezTo>
                <a:cubicBezTo>
                  <a:pt x="3186" y="2279"/>
                  <a:pt x="3186" y="2279"/>
                  <a:pt x="3697" y="93"/>
                </a:cubicBezTo>
                <a:cubicBezTo>
                  <a:pt x="3697" y="93"/>
                  <a:pt x="3697" y="93"/>
                  <a:pt x="5699" y="0"/>
                </a:cubicBezTo>
                <a:close/>
              </a:path>
            </a:pathLst>
          </a:custGeom>
          <a:solidFill>
            <a:srgbClr val="F7F9FF">
              <a:alpha val="20000"/>
            </a:srgbClr>
          </a:solidFill>
          <a:ln w="12700" cap="flat">
            <a:noFill/>
            <a:miter lim="400000"/>
          </a:ln>
          <a:effectLst/>
        </p:spPr>
        <p:txBody>
          <a:bodyPr wrap="square" lIns="22859" tIns="22859" rIns="22859" bIns="22859" numCol="1" anchor="ctr">
            <a:noAutofit/>
          </a:bodyPr>
          <a:lstStyle/>
          <a:p>
            <a:pPr defTabSz="914400" hangingPunct="0">
              <a:defRPr sz="3600" b="0">
                <a:solidFill>
                  <a:srgbClr val="1C1F25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kern="0" dirty="0">
              <a:solidFill>
                <a:srgbClr val="1C1F25"/>
              </a:solidFill>
              <a:latin typeface="Arial" panose="020B0604020202020204" pitchFamily="34" charset="0"/>
              <a:cs typeface="Arial" panose="020B0604020202020204" pitchFamily="34" charset="0"/>
              <a:sym typeface="Calibri" panose="020F0502020204030204"/>
            </a:endParaRPr>
          </a:p>
        </p:txBody>
      </p:sp>
      <p:sp>
        <p:nvSpPr>
          <p:cNvPr id="53" name="Freeform 48"/>
          <p:cNvSpPr/>
          <p:nvPr/>
        </p:nvSpPr>
        <p:spPr>
          <a:xfrm>
            <a:off x="5120791" y="2667180"/>
            <a:ext cx="1217058" cy="139664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947" y="5725"/>
                </a:moveTo>
                <a:cubicBezTo>
                  <a:pt x="11426" y="5725"/>
                  <a:pt x="15058" y="8889"/>
                  <a:pt x="15058" y="12793"/>
                </a:cubicBezTo>
                <a:cubicBezTo>
                  <a:pt x="15058" y="16208"/>
                  <a:pt x="12277" y="19058"/>
                  <a:pt x="8581" y="19717"/>
                </a:cubicBezTo>
                <a:lnTo>
                  <a:pt x="8133" y="19777"/>
                </a:lnTo>
                <a:lnTo>
                  <a:pt x="7120" y="19240"/>
                </a:lnTo>
                <a:cubicBezTo>
                  <a:pt x="3674" y="17212"/>
                  <a:pt x="1172" y="14057"/>
                  <a:pt x="309" y="10382"/>
                </a:cubicBezTo>
                <a:lnTo>
                  <a:pt x="79" y="9069"/>
                </a:lnTo>
                <a:lnTo>
                  <a:pt x="221" y="8841"/>
                </a:lnTo>
                <a:cubicBezTo>
                  <a:pt x="1679" y="6961"/>
                  <a:pt x="4147" y="5725"/>
                  <a:pt x="6947" y="5725"/>
                </a:cubicBezTo>
                <a:close/>
                <a:moveTo>
                  <a:pt x="6862" y="0"/>
                </a:moveTo>
                <a:cubicBezTo>
                  <a:pt x="6862" y="0"/>
                  <a:pt x="6862" y="0"/>
                  <a:pt x="7663" y="2112"/>
                </a:cubicBezTo>
                <a:cubicBezTo>
                  <a:pt x="8246" y="2143"/>
                  <a:pt x="8828" y="2206"/>
                  <a:pt x="9374" y="2300"/>
                </a:cubicBezTo>
                <a:cubicBezTo>
                  <a:pt x="9374" y="2300"/>
                  <a:pt x="9374" y="2300"/>
                  <a:pt x="10793" y="441"/>
                </a:cubicBezTo>
                <a:cubicBezTo>
                  <a:pt x="10793" y="441"/>
                  <a:pt x="10793" y="441"/>
                  <a:pt x="12576" y="946"/>
                </a:cubicBezTo>
                <a:cubicBezTo>
                  <a:pt x="12576" y="946"/>
                  <a:pt x="12576" y="946"/>
                  <a:pt x="12357" y="3184"/>
                </a:cubicBezTo>
                <a:cubicBezTo>
                  <a:pt x="12830" y="3372"/>
                  <a:pt x="13304" y="3593"/>
                  <a:pt x="13740" y="3845"/>
                </a:cubicBezTo>
                <a:cubicBezTo>
                  <a:pt x="13740" y="3845"/>
                  <a:pt x="13740" y="3845"/>
                  <a:pt x="15851" y="2585"/>
                </a:cubicBezTo>
                <a:cubicBezTo>
                  <a:pt x="15851" y="2585"/>
                  <a:pt x="15851" y="2585"/>
                  <a:pt x="17270" y="3656"/>
                </a:cubicBezTo>
                <a:cubicBezTo>
                  <a:pt x="17270" y="3656"/>
                  <a:pt x="17270" y="3656"/>
                  <a:pt x="16105" y="5642"/>
                </a:cubicBezTo>
                <a:cubicBezTo>
                  <a:pt x="16505" y="6020"/>
                  <a:pt x="16833" y="6430"/>
                  <a:pt x="17161" y="6839"/>
                </a:cubicBezTo>
                <a:cubicBezTo>
                  <a:pt x="17161" y="6839"/>
                  <a:pt x="17161" y="6839"/>
                  <a:pt x="19707" y="6366"/>
                </a:cubicBezTo>
                <a:cubicBezTo>
                  <a:pt x="19707" y="6366"/>
                  <a:pt x="19707" y="6366"/>
                  <a:pt x="20508" y="7816"/>
                </a:cubicBezTo>
                <a:cubicBezTo>
                  <a:pt x="20508" y="7816"/>
                  <a:pt x="20508" y="7816"/>
                  <a:pt x="18544" y="9298"/>
                </a:cubicBezTo>
                <a:cubicBezTo>
                  <a:pt x="18725" y="9739"/>
                  <a:pt x="18871" y="10148"/>
                  <a:pt x="18944" y="10589"/>
                </a:cubicBezTo>
                <a:cubicBezTo>
                  <a:pt x="18944" y="10589"/>
                  <a:pt x="18944" y="10589"/>
                  <a:pt x="21491" y="11000"/>
                </a:cubicBezTo>
                <a:cubicBezTo>
                  <a:pt x="21491" y="11000"/>
                  <a:pt x="21491" y="11000"/>
                  <a:pt x="21600" y="12638"/>
                </a:cubicBezTo>
                <a:cubicBezTo>
                  <a:pt x="21600" y="12638"/>
                  <a:pt x="21600" y="12638"/>
                  <a:pt x="19198" y="13332"/>
                </a:cubicBezTo>
                <a:cubicBezTo>
                  <a:pt x="19161" y="13837"/>
                  <a:pt x="19053" y="14341"/>
                  <a:pt x="18944" y="14814"/>
                </a:cubicBezTo>
                <a:cubicBezTo>
                  <a:pt x="18944" y="14814"/>
                  <a:pt x="18944" y="14814"/>
                  <a:pt x="21091" y="16043"/>
                </a:cubicBezTo>
                <a:cubicBezTo>
                  <a:pt x="21091" y="16043"/>
                  <a:pt x="21091" y="16043"/>
                  <a:pt x="20508" y="17555"/>
                </a:cubicBezTo>
                <a:cubicBezTo>
                  <a:pt x="20508" y="17555"/>
                  <a:pt x="20508" y="17555"/>
                  <a:pt x="17924" y="17398"/>
                </a:cubicBezTo>
                <a:cubicBezTo>
                  <a:pt x="17707" y="17807"/>
                  <a:pt x="17452" y="18186"/>
                  <a:pt x="17161" y="18564"/>
                </a:cubicBezTo>
                <a:cubicBezTo>
                  <a:pt x="17161" y="18564"/>
                  <a:pt x="17161" y="18564"/>
                  <a:pt x="18616" y="20424"/>
                </a:cubicBezTo>
                <a:cubicBezTo>
                  <a:pt x="18616" y="20424"/>
                  <a:pt x="18616" y="20424"/>
                  <a:pt x="17787" y="21226"/>
                </a:cubicBezTo>
                <a:lnTo>
                  <a:pt x="17404" y="21597"/>
                </a:lnTo>
                <a:lnTo>
                  <a:pt x="17329" y="21600"/>
                </a:lnTo>
                <a:lnTo>
                  <a:pt x="17258" y="21569"/>
                </a:lnTo>
                <a:cubicBezTo>
                  <a:pt x="17056" y="21484"/>
                  <a:pt x="16519" y="21255"/>
                  <a:pt x="15087" y="20644"/>
                </a:cubicBezTo>
                <a:cubicBezTo>
                  <a:pt x="14868" y="20801"/>
                  <a:pt x="14650" y="20959"/>
                  <a:pt x="14422" y="21113"/>
                </a:cubicBezTo>
                <a:lnTo>
                  <a:pt x="13823" y="21485"/>
                </a:lnTo>
                <a:lnTo>
                  <a:pt x="12911" y="21364"/>
                </a:lnTo>
                <a:cubicBezTo>
                  <a:pt x="11857" y="21176"/>
                  <a:pt x="10840" y="20899"/>
                  <a:pt x="9871" y="20542"/>
                </a:cubicBezTo>
                <a:lnTo>
                  <a:pt x="9760" y="20495"/>
                </a:lnTo>
                <a:lnTo>
                  <a:pt x="10200" y="20375"/>
                </a:lnTo>
                <a:cubicBezTo>
                  <a:pt x="10498" y="20279"/>
                  <a:pt x="10793" y="20169"/>
                  <a:pt x="11084" y="20045"/>
                </a:cubicBezTo>
                <a:cubicBezTo>
                  <a:pt x="15778" y="18060"/>
                  <a:pt x="17707" y="13143"/>
                  <a:pt x="15414" y="9109"/>
                </a:cubicBezTo>
                <a:cubicBezTo>
                  <a:pt x="13838" y="6314"/>
                  <a:pt x="10680" y="4650"/>
                  <a:pt x="7334" y="4529"/>
                </a:cubicBezTo>
                <a:cubicBezTo>
                  <a:pt x="5814" y="4474"/>
                  <a:pt x="4254" y="4737"/>
                  <a:pt x="2787" y="5358"/>
                </a:cubicBezTo>
                <a:cubicBezTo>
                  <a:pt x="2205" y="5606"/>
                  <a:pt x="1665" y="5900"/>
                  <a:pt x="1170" y="6231"/>
                </a:cubicBezTo>
                <a:lnTo>
                  <a:pt x="0" y="7188"/>
                </a:lnTo>
                <a:lnTo>
                  <a:pt x="63" y="6095"/>
                </a:lnTo>
                <a:cubicBezTo>
                  <a:pt x="229" y="4671"/>
                  <a:pt x="638" y="3311"/>
                  <a:pt x="1252" y="2044"/>
                </a:cubicBezTo>
                <a:lnTo>
                  <a:pt x="1670" y="1289"/>
                </a:lnTo>
                <a:lnTo>
                  <a:pt x="1740" y="1361"/>
                </a:lnTo>
                <a:cubicBezTo>
                  <a:pt x="1986" y="1610"/>
                  <a:pt x="2378" y="2009"/>
                  <a:pt x="3006" y="2647"/>
                </a:cubicBezTo>
                <a:cubicBezTo>
                  <a:pt x="3515" y="2490"/>
                  <a:pt x="4024" y="2364"/>
                  <a:pt x="4534" y="2300"/>
                </a:cubicBezTo>
                <a:cubicBezTo>
                  <a:pt x="4534" y="2300"/>
                  <a:pt x="4534" y="2300"/>
                  <a:pt x="5007" y="94"/>
                </a:cubicBezTo>
                <a:cubicBezTo>
                  <a:pt x="5007" y="94"/>
                  <a:pt x="5007" y="94"/>
                  <a:pt x="6862" y="0"/>
                </a:cubicBezTo>
                <a:close/>
              </a:path>
            </a:pathLst>
          </a:custGeom>
          <a:solidFill>
            <a:srgbClr val="F7F9FF">
              <a:alpha val="20000"/>
            </a:srgbClr>
          </a:solidFill>
          <a:ln w="12700" cap="flat">
            <a:noFill/>
            <a:miter lim="400000"/>
          </a:ln>
          <a:effectLst/>
        </p:spPr>
        <p:txBody>
          <a:bodyPr wrap="square" lIns="22859" tIns="22859" rIns="22859" bIns="22859" numCol="1" anchor="ctr">
            <a:noAutofit/>
          </a:bodyPr>
          <a:lstStyle/>
          <a:p>
            <a:pPr defTabSz="914400" hangingPunct="0">
              <a:defRPr sz="3600" b="0">
                <a:solidFill>
                  <a:srgbClr val="1C1F25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kern="0" dirty="0">
              <a:solidFill>
                <a:srgbClr val="1C1F25"/>
              </a:solidFill>
              <a:latin typeface="Arial" panose="020B0604020202020204" pitchFamily="34" charset="0"/>
              <a:cs typeface="Arial" panose="020B0604020202020204" pitchFamily="34" charset="0"/>
              <a:sym typeface="Calibri" panose="020F0502020204030204"/>
            </a:endParaRPr>
          </a:p>
        </p:txBody>
      </p:sp>
      <p:sp>
        <p:nvSpPr>
          <p:cNvPr id="56" name="Freeform 49"/>
          <p:cNvSpPr/>
          <p:nvPr/>
        </p:nvSpPr>
        <p:spPr>
          <a:xfrm>
            <a:off x="6641460" y="3127015"/>
            <a:ext cx="1045542" cy="106293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154" y="6617"/>
                </a:moveTo>
                <a:cubicBezTo>
                  <a:pt x="11463" y="6617"/>
                  <a:pt x="14956" y="10053"/>
                  <a:pt x="14956" y="14291"/>
                </a:cubicBezTo>
                <a:cubicBezTo>
                  <a:pt x="14956" y="16940"/>
                  <a:pt x="13591" y="19276"/>
                  <a:pt x="11516" y="20655"/>
                </a:cubicBezTo>
                <a:lnTo>
                  <a:pt x="10704" y="21088"/>
                </a:lnTo>
                <a:lnTo>
                  <a:pt x="10191" y="20959"/>
                </a:lnTo>
                <a:cubicBezTo>
                  <a:pt x="5650" y="19569"/>
                  <a:pt x="2065" y="16043"/>
                  <a:pt x="652" y="11575"/>
                </a:cubicBezTo>
                <a:lnTo>
                  <a:pt x="383" y="10547"/>
                </a:lnTo>
                <a:lnTo>
                  <a:pt x="685" y="10001"/>
                </a:lnTo>
                <a:cubicBezTo>
                  <a:pt x="2087" y="7959"/>
                  <a:pt x="4461" y="6617"/>
                  <a:pt x="7154" y="6617"/>
                </a:cubicBezTo>
                <a:close/>
                <a:moveTo>
                  <a:pt x="7006" y="0"/>
                </a:moveTo>
                <a:cubicBezTo>
                  <a:pt x="7006" y="0"/>
                  <a:pt x="7006" y="0"/>
                  <a:pt x="7799" y="2361"/>
                </a:cubicBezTo>
                <a:cubicBezTo>
                  <a:pt x="8376" y="2395"/>
                  <a:pt x="8953" y="2466"/>
                  <a:pt x="9493" y="2571"/>
                </a:cubicBezTo>
                <a:cubicBezTo>
                  <a:pt x="9493" y="2571"/>
                  <a:pt x="9493" y="2571"/>
                  <a:pt x="10898" y="493"/>
                </a:cubicBezTo>
                <a:cubicBezTo>
                  <a:pt x="10898" y="493"/>
                  <a:pt x="10898" y="493"/>
                  <a:pt x="12664" y="1057"/>
                </a:cubicBezTo>
                <a:cubicBezTo>
                  <a:pt x="12664" y="1057"/>
                  <a:pt x="12664" y="1057"/>
                  <a:pt x="12447" y="3559"/>
                </a:cubicBezTo>
                <a:cubicBezTo>
                  <a:pt x="12915" y="3769"/>
                  <a:pt x="13385" y="4016"/>
                  <a:pt x="13816" y="4297"/>
                </a:cubicBezTo>
                <a:cubicBezTo>
                  <a:pt x="13816" y="4297"/>
                  <a:pt x="13816" y="4297"/>
                  <a:pt x="15907" y="2889"/>
                </a:cubicBezTo>
                <a:cubicBezTo>
                  <a:pt x="15907" y="2889"/>
                  <a:pt x="15907" y="2889"/>
                  <a:pt x="17312" y="4087"/>
                </a:cubicBezTo>
                <a:cubicBezTo>
                  <a:pt x="17312" y="4087"/>
                  <a:pt x="17312" y="4087"/>
                  <a:pt x="16158" y="6306"/>
                </a:cubicBezTo>
                <a:cubicBezTo>
                  <a:pt x="16555" y="6729"/>
                  <a:pt x="16879" y="7187"/>
                  <a:pt x="17205" y="7644"/>
                </a:cubicBezTo>
                <a:cubicBezTo>
                  <a:pt x="17205" y="7644"/>
                  <a:pt x="17205" y="7644"/>
                  <a:pt x="19726" y="7116"/>
                </a:cubicBezTo>
                <a:cubicBezTo>
                  <a:pt x="19726" y="7116"/>
                  <a:pt x="19726" y="7116"/>
                  <a:pt x="20519" y="8737"/>
                </a:cubicBezTo>
                <a:cubicBezTo>
                  <a:pt x="20519" y="8737"/>
                  <a:pt x="20519" y="8737"/>
                  <a:pt x="18573" y="10393"/>
                </a:cubicBezTo>
                <a:cubicBezTo>
                  <a:pt x="18754" y="10886"/>
                  <a:pt x="18897" y="11343"/>
                  <a:pt x="18970" y="11836"/>
                </a:cubicBezTo>
                <a:cubicBezTo>
                  <a:pt x="18970" y="11836"/>
                  <a:pt x="18970" y="11836"/>
                  <a:pt x="21492" y="12295"/>
                </a:cubicBezTo>
                <a:cubicBezTo>
                  <a:pt x="21492" y="12295"/>
                  <a:pt x="21492" y="12295"/>
                  <a:pt x="21600" y="14126"/>
                </a:cubicBezTo>
                <a:cubicBezTo>
                  <a:pt x="21600" y="14126"/>
                  <a:pt x="21600" y="14126"/>
                  <a:pt x="19221" y="14902"/>
                </a:cubicBezTo>
                <a:cubicBezTo>
                  <a:pt x="19185" y="15466"/>
                  <a:pt x="19078" y="16030"/>
                  <a:pt x="18970" y="16558"/>
                </a:cubicBezTo>
                <a:cubicBezTo>
                  <a:pt x="18970" y="16558"/>
                  <a:pt x="18970" y="16558"/>
                  <a:pt x="21096" y="17932"/>
                </a:cubicBezTo>
                <a:cubicBezTo>
                  <a:pt x="21096" y="17932"/>
                  <a:pt x="21096" y="17932"/>
                  <a:pt x="20519" y="19623"/>
                </a:cubicBezTo>
                <a:cubicBezTo>
                  <a:pt x="20519" y="19623"/>
                  <a:pt x="20519" y="19623"/>
                  <a:pt x="17960" y="19447"/>
                </a:cubicBezTo>
                <a:cubicBezTo>
                  <a:pt x="17745" y="19904"/>
                  <a:pt x="17492" y="20327"/>
                  <a:pt x="17205" y="20751"/>
                </a:cubicBezTo>
                <a:cubicBezTo>
                  <a:pt x="17205" y="20751"/>
                  <a:pt x="17205" y="20751"/>
                  <a:pt x="17556" y="21258"/>
                </a:cubicBezTo>
                <a:lnTo>
                  <a:pt x="17568" y="21275"/>
                </a:lnTo>
                <a:lnTo>
                  <a:pt x="17428" y="21310"/>
                </a:lnTo>
                <a:cubicBezTo>
                  <a:pt x="16483" y="21500"/>
                  <a:pt x="15506" y="21600"/>
                  <a:pt x="14505" y="21600"/>
                </a:cubicBezTo>
                <a:cubicBezTo>
                  <a:pt x="14004" y="21600"/>
                  <a:pt x="13509" y="21575"/>
                  <a:pt x="13022" y="21526"/>
                </a:cubicBezTo>
                <a:lnTo>
                  <a:pt x="12720" y="21481"/>
                </a:lnTo>
                <a:lnTo>
                  <a:pt x="12798" y="21428"/>
                </a:lnTo>
                <a:cubicBezTo>
                  <a:pt x="16247" y="18828"/>
                  <a:pt x="17461" y="14127"/>
                  <a:pt x="15474" y="10181"/>
                </a:cubicBezTo>
                <a:cubicBezTo>
                  <a:pt x="13914" y="7057"/>
                  <a:pt x="10786" y="5198"/>
                  <a:pt x="7473" y="5062"/>
                </a:cubicBezTo>
                <a:cubicBezTo>
                  <a:pt x="5967" y="5001"/>
                  <a:pt x="4423" y="5295"/>
                  <a:pt x="2971" y="5989"/>
                </a:cubicBezTo>
                <a:cubicBezTo>
                  <a:pt x="2394" y="6267"/>
                  <a:pt x="1860" y="6595"/>
                  <a:pt x="1369" y="6965"/>
                </a:cubicBezTo>
                <a:lnTo>
                  <a:pt x="44" y="8189"/>
                </a:lnTo>
                <a:lnTo>
                  <a:pt x="0" y="7333"/>
                </a:lnTo>
                <a:cubicBezTo>
                  <a:pt x="0" y="6348"/>
                  <a:pt x="101" y="5386"/>
                  <a:pt x="295" y="4458"/>
                </a:cubicBezTo>
                <a:lnTo>
                  <a:pt x="328" y="4331"/>
                </a:lnTo>
                <a:lnTo>
                  <a:pt x="376" y="4297"/>
                </a:lnTo>
                <a:cubicBezTo>
                  <a:pt x="376" y="4297"/>
                  <a:pt x="376" y="4297"/>
                  <a:pt x="368" y="4259"/>
                </a:cubicBezTo>
                <a:lnTo>
                  <a:pt x="359" y="4213"/>
                </a:lnTo>
                <a:lnTo>
                  <a:pt x="652" y="3090"/>
                </a:lnTo>
                <a:cubicBezTo>
                  <a:pt x="793" y="2644"/>
                  <a:pt x="956" y="2206"/>
                  <a:pt x="1140" y="1779"/>
                </a:cubicBezTo>
                <a:lnTo>
                  <a:pt x="1483" y="1079"/>
                </a:lnTo>
                <a:lnTo>
                  <a:pt x="1529" y="1057"/>
                </a:lnTo>
                <a:cubicBezTo>
                  <a:pt x="1529" y="1057"/>
                  <a:pt x="1529" y="1057"/>
                  <a:pt x="3187" y="2959"/>
                </a:cubicBezTo>
                <a:cubicBezTo>
                  <a:pt x="3692" y="2783"/>
                  <a:pt x="4196" y="2642"/>
                  <a:pt x="4700" y="2571"/>
                </a:cubicBezTo>
                <a:cubicBezTo>
                  <a:pt x="4700" y="2571"/>
                  <a:pt x="4700" y="2571"/>
                  <a:pt x="5169" y="105"/>
                </a:cubicBezTo>
                <a:cubicBezTo>
                  <a:pt x="5169" y="105"/>
                  <a:pt x="5169" y="105"/>
                  <a:pt x="7006" y="0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  <a:alpha val="20000"/>
            </a:schemeClr>
          </a:solidFill>
          <a:ln w="12700" cap="flat">
            <a:noFill/>
            <a:miter lim="400000"/>
          </a:ln>
          <a:effectLst/>
        </p:spPr>
        <p:txBody>
          <a:bodyPr wrap="square" lIns="22859" tIns="22859" rIns="22859" bIns="22859" numCol="1" anchor="ctr">
            <a:noAutofit/>
          </a:bodyPr>
          <a:lstStyle/>
          <a:p>
            <a:pPr defTabSz="914400" hangingPunct="0">
              <a:defRPr sz="3600" b="0">
                <a:solidFill>
                  <a:srgbClr val="1C1F25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kern="0" dirty="0">
              <a:solidFill>
                <a:srgbClr val="1C1F25"/>
              </a:solidFill>
              <a:latin typeface="Arial" panose="020B0604020202020204" pitchFamily="34" charset="0"/>
              <a:cs typeface="Arial" panose="020B0604020202020204" pitchFamily="34" charset="0"/>
              <a:sym typeface="Calibri" panose="020F0502020204030204"/>
            </a:endParaRPr>
          </a:p>
        </p:txBody>
      </p:sp>
      <p:sp>
        <p:nvSpPr>
          <p:cNvPr id="57" name="Freeform 50"/>
          <p:cNvSpPr/>
          <p:nvPr/>
        </p:nvSpPr>
        <p:spPr>
          <a:xfrm>
            <a:off x="7719984" y="2491025"/>
            <a:ext cx="746633" cy="7521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270" y="7646"/>
                </a:moveTo>
                <a:cubicBezTo>
                  <a:pt x="10524" y="7646"/>
                  <a:pt x="13972" y="11069"/>
                  <a:pt x="13972" y="15291"/>
                </a:cubicBezTo>
                <a:cubicBezTo>
                  <a:pt x="13972" y="17402"/>
                  <a:pt x="13110" y="19313"/>
                  <a:pt x="11716" y="20697"/>
                </a:cubicBezTo>
                <a:lnTo>
                  <a:pt x="10834" y="21420"/>
                </a:lnTo>
                <a:lnTo>
                  <a:pt x="10463" y="21364"/>
                </a:lnTo>
                <a:cubicBezTo>
                  <a:pt x="5320" y="20319"/>
                  <a:pt x="1270" y="16298"/>
                  <a:pt x="217" y="11193"/>
                </a:cubicBezTo>
                <a:lnTo>
                  <a:pt x="143" y="10706"/>
                </a:lnTo>
                <a:lnTo>
                  <a:pt x="825" y="9885"/>
                </a:lnTo>
                <a:cubicBezTo>
                  <a:pt x="2218" y="8501"/>
                  <a:pt x="4144" y="7646"/>
                  <a:pt x="6270" y="7646"/>
                </a:cubicBezTo>
                <a:close/>
                <a:moveTo>
                  <a:pt x="5706" y="0"/>
                </a:moveTo>
                <a:cubicBezTo>
                  <a:pt x="5706" y="0"/>
                  <a:pt x="5706" y="0"/>
                  <a:pt x="7665" y="95"/>
                </a:cubicBezTo>
                <a:cubicBezTo>
                  <a:pt x="7665" y="95"/>
                  <a:pt x="7665" y="95"/>
                  <a:pt x="8233" y="2710"/>
                </a:cubicBezTo>
                <a:cubicBezTo>
                  <a:pt x="8841" y="2812"/>
                  <a:pt x="9444" y="2953"/>
                  <a:pt x="10005" y="3126"/>
                </a:cubicBezTo>
                <a:cubicBezTo>
                  <a:pt x="10005" y="3126"/>
                  <a:pt x="10005" y="3126"/>
                  <a:pt x="11734" y="1061"/>
                </a:cubicBezTo>
                <a:cubicBezTo>
                  <a:pt x="11734" y="1061"/>
                  <a:pt x="11734" y="1061"/>
                  <a:pt x="13541" y="1864"/>
                </a:cubicBezTo>
                <a:cubicBezTo>
                  <a:pt x="13541" y="1864"/>
                  <a:pt x="13541" y="1864"/>
                  <a:pt x="13022" y="4516"/>
                </a:cubicBezTo>
                <a:cubicBezTo>
                  <a:pt x="13494" y="4793"/>
                  <a:pt x="13963" y="5111"/>
                  <a:pt x="14388" y="5460"/>
                </a:cubicBezTo>
                <a:cubicBezTo>
                  <a:pt x="14388" y="5460"/>
                  <a:pt x="14388" y="5460"/>
                  <a:pt x="16767" y="4190"/>
                </a:cubicBezTo>
                <a:cubicBezTo>
                  <a:pt x="16767" y="4190"/>
                  <a:pt x="16767" y="4190"/>
                  <a:pt x="18118" y="5630"/>
                </a:cubicBezTo>
                <a:cubicBezTo>
                  <a:pt x="18118" y="5630"/>
                  <a:pt x="18118" y="5630"/>
                  <a:pt x="16638" y="7874"/>
                </a:cubicBezTo>
                <a:cubicBezTo>
                  <a:pt x="17010" y="8371"/>
                  <a:pt x="17300" y="8897"/>
                  <a:pt x="17592" y="9423"/>
                </a:cubicBezTo>
                <a:cubicBezTo>
                  <a:pt x="17592" y="9423"/>
                  <a:pt x="17592" y="9423"/>
                  <a:pt x="20326" y="9142"/>
                </a:cubicBezTo>
                <a:cubicBezTo>
                  <a:pt x="20326" y="9142"/>
                  <a:pt x="20326" y="9142"/>
                  <a:pt x="20979" y="10966"/>
                </a:cubicBezTo>
                <a:cubicBezTo>
                  <a:pt x="20979" y="10966"/>
                  <a:pt x="20979" y="10966"/>
                  <a:pt x="18726" y="12518"/>
                </a:cubicBezTo>
                <a:cubicBezTo>
                  <a:pt x="18860" y="13066"/>
                  <a:pt x="18959" y="13572"/>
                  <a:pt x="18979" y="14107"/>
                </a:cubicBezTo>
                <a:cubicBezTo>
                  <a:pt x="18979" y="14107"/>
                  <a:pt x="18979" y="14107"/>
                  <a:pt x="21600" y="14883"/>
                </a:cubicBezTo>
                <a:cubicBezTo>
                  <a:pt x="21600" y="14883"/>
                  <a:pt x="21600" y="14883"/>
                  <a:pt x="21502" y="16854"/>
                </a:cubicBezTo>
                <a:cubicBezTo>
                  <a:pt x="21502" y="16854"/>
                  <a:pt x="21502" y="16854"/>
                  <a:pt x="18891" y="17415"/>
                </a:cubicBezTo>
                <a:cubicBezTo>
                  <a:pt x="18788" y="18014"/>
                  <a:pt x="18609" y="18605"/>
                  <a:pt x="18434" y="19159"/>
                </a:cubicBezTo>
                <a:cubicBezTo>
                  <a:pt x="18434" y="19159"/>
                  <a:pt x="18434" y="19159"/>
                  <a:pt x="19317" y="19880"/>
                </a:cubicBezTo>
                <a:lnTo>
                  <a:pt x="19470" y="20005"/>
                </a:lnTo>
                <a:lnTo>
                  <a:pt x="19393" y="20052"/>
                </a:lnTo>
                <a:cubicBezTo>
                  <a:pt x="17900" y="20856"/>
                  <a:pt x="16234" y="21383"/>
                  <a:pt x="14463" y="21562"/>
                </a:cubicBezTo>
                <a:lnTo>
                  <a:pt x="13699" y="21600"/>
                </a:lnTo>
                <a:lnTo>
                  <a:pt x="14167" y="21078"/>
                </a:lnTo>
                <a:cubicBezTo>
                  <a:pt x="16047" y="18520"/>
                  <a:pt x="16644" y="15117"/>
                  <a:pt x="15465" y="11942"/>
                </a:cubicBezTo>
                <a:cubicBezTo>
                  <a:pt x="14054" y="8104"/>
                  <a:pt x="10493" y="5666"/>
                  <a:pt x="6614" y="5467"/>
                </a:cubicBezTo>
                <a:cubicBezTo>
                  <a:pt x="5320" y="5401"/>
                  <a:pt x="3992" y="5584"/>
                  <a:pt x="2696" y="6046"/>
                </a:cubicBezTo>
                <a:cubicBezTo>
                  <a:pt x="2053" y="6278"/>
                  <a:pt x="1448" y="6569"/>
                  <a:pt x="886" y="6910"/>
                </a:cubicBezTo>
                <a:lnTo>
                  <a:pt x="0" y="7574"/>
                </a:lnTo>
                <a:lnTo>
                  <a:pt x="18" y="7222"/>
                </a:lnTo>
                <a:cubicBezTo>
                  <a:pt x="198" y="5464"/>
                  <a:pt x="728" y="3810"/>
                  <a:pt x="1539" y="2328"/>
                </a:cubicBezTo>
                <a:lnTo>
                  <a:pt x="2191" y="1262"/>
                </a:lnTo>
                <a:lnTo>
                  <a:pt x="2387" y="1545"/>
                </a:lnTo>
                <a:cubicBezTo>
                  <a:pt x="2603" y="1857"/>
                  <a:pt x="2891" y="2274"/>
                  <a:pt x="3276" y="2829"/>
                </a:cubicBezTo>
                <a:cubicBezTo>
                  <a:pt x="3831" y="2698"/>
                  <a:pt x="4381" y="2604"/>
                  <a:pt x="4924" y="2585"/>
                </a:cubicBezTo>
                <a:cubicBezTo>
                  <a:pt x="4924" y="2585"/>
                  <a:pt x="4924" y="2585"/>
                  <a:pt x="5706" y="0"/>
                </a:cubicBezTo>
                <a:close/>
              </a:path>
            </a:pathLst>
          </a:custGeom>
          <a:solidFill>
            <a:srgbClr val="F7F9FF">
              <a:alpha val="20000"/>
            </a:srgbClr>
          </a:solidFill>
          <a:ln w="12700" cap="flat">
            <a:noFill/>
            <a:miter lim="400000"/>
          </a:ln>
          <a:effectLst/>
        </p:spPr>
        <p:txBody>
          <a:bodyPr wrap="square" lIns="22859" tIns="22859" rIns="22859" bIns="22859" numCol="1" anchor="ctr">
            <a:noAutofit/>
          </a:bodyPr>
          <a:lstStyle/>
          <a:p>
            <a:pPr defTabSz="914400" hangingPunct="0">
              <a:defRPr sz="3600" b="0">
                <a:solidFill>
                  <a:srgbClr val="1C1F25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kern="0" dirty="0">
              <a:solidFill>
                <a:srgbClr val="1C1F25"/>
              </a:solidFill>
              <a:latin typeface="Arial" panose="020B0604020202020204" pitchFamily="34" charset="0"/>
              <a:cs typeface="Arial" panose="020B0604020202020204" pitchFamily="34" charset="0"/>
              <a:sym typeface="Calibri" panose="020F0502020204030204"/>
            </a:endParaRPr>
          </a:p>
        </p:txBody>
      </p:sp>
      <p:sp>
        <p:nvSpPr>
          <p:cNvPr id="58" name="íṧḻíḋê"/>
          <p:cNvSpPr txBox="1"/>
          <p:nvPr/>
        </p:nvSpPr>
        <p:spPr>
          <a:xfrm flipH="1">
            <a:off x="2446161" y="1809456"/>
            <a:ext cx="1247361" cy="442674"/>
          </a:xfrm>
          <a:prstGeom prst="roundRect">
            <a:avLst/>
          </a:prstGeom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 b="1" i="1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60000">
                      <a:schemeClr val="accent1"/>
                    </a:gs>
                  </a:gsLst>
                  <a:lin ang="2700000" scaled="0"/>
                </a:gradFill>
                <a:effectLst>
                  <a:outerShdw blurRad="76200" dist="50800" dir="5400000" algn="ctr" rotWithShape="0">
                    <a:schemeClr val="accent1">
                      <a:alpha val="20000"/>
                    </a:schemeClr>
                  </a:outerShdw>
                </a:effectLst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i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第二季度</a:t>
            </a:r>
            <a:endParaRPr lang="zh-CN" altLang="en-US" sz="2000" i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í$ļîḋê"/>
          <p:cNvSpPr/>
          <p:nvPr/>
        </p:nvSpPr>
        <p:spPr>
          <a:xfrm flipH="1">
            <a:off x="1725107" y="2182269"/>
            <a:ext cx="2689469" cy="668588"/>
          </a:xfrm>
          <a:prstGeom prst="rect">
            <a:avLst/>
          </a:prstGeom>
        </p:spPr>
        <p:txBody>
          <a:bodyPr wrap="square" lIns="91440" tIns="45720" rIns="91440" bIns="4572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dirty="0">
                <a:solidFill>
                  <a:schemeClr val="tx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请在此输入相关说明，输入文字时可以直接复制，粘贴时请选择右键只保留文本。</a:t>
            </a:r>
            <a:endParaRPr lang="zh-CN" altLang="en-US" sz="1400" dirty="0">
              <a:solidFill>
                <a:schemeClr val="tx2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0" name="íṧḻíḋê"/>
          <p:cNvSpPr txBox="1"/>
          <p:nvPr/>
        </p:nvSpPr>
        <p:spPr>
          <a:xfrm flipH="1">
            <a:off x="9517721" y="1805352"/>
            <a:ext cx="1245712" cy="442674"/>
          </a:xfrm>
          <a:prstGeom prst="round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 b="1" i="1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60000">
                      <a:schemeClr val="accent1"/>
                    </a:gs>
                  </a:gsLst>
                  <a:lin ang="2700000" scaled="0"/>
                </a:gradFill>
                <a:effectLst>
                  <a:outerShdw blurRad="76200" dist="50800" dir="5400000" algn="ctr" rotWithShape="0">
                    <a:schemeClr val="accent1">
                      <a:alpha val="20000"/>
                    </a:schemeClr>
                  </a:outerShdw>
                </a:effectLst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i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第四季度</a:t>
            </a:r>
            <a:endParaRPr lang="zh-CN" altLang="en-US" sz="2000" i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í$ļîḋê"/>
          <p:cNvSpPr/>
          <p:nvPr/>
        </p:nvSpPr>
        <p:spPr>
          <a:xfrm flipH="1">
            <a:off x="8708440" y="2178165"/>
            <a:ext cx="2689469" cy="668588"/>
          </a:xfrm>
          <a:prstGeom prst="rect">
            <a:avLst/>
          </a:prstGeom>
          <a:ln>
            <a:noFill/>
          </a:ln>
        </p:spPr>
        <p:txBody>
          <a:bodyPr wrap="square" lIns="91440" tIns="45720" rIns="91440" bIns="4572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dirty="0">
                <a:solidFill>
                  <a:schemeClr val="tx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请在此输入相关说明，输入文字时可以直接复制，粘贴时请选择右键只保留文本。</a:t>
            </a:r>
            <a:endParaRPr lang="zh-CN" altLang="en-US" sz="1400" dirty="0">
              <a:solidFill>
                <a:schemeClr val="tx2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2" name="íṧḻíḋê"/>
          <p:cNvSpPr txBox="1"/>
          <p:nvPr/>
        </p:nvSpPr>
        <p:spPr>
          <a:xfrm flipH="1">
            <a:off x="8112556" y="4377437"/>
            <a:ext cx="1245711" cy="442674"/>
          </a:xfrm>
          <a:prstGeom prst="round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 b="1" i="1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60000">
                      <a:schemeClr val="accent1"/>
                    </a:gs>
                  </a:gsLst>
                  <a:lin ang="2700000" scaled="0"/>
                </a:gradFill>
                <a:effectLst>
                  <a:outerShdw blurRad="76200" dist="50800" dir="5400000" algn="ctr" rotWithShape="0">
                    <a:schemeClr val="accent1">
                      <a:alpha val="20000"/>
                    </a:schemeClr>
                  </a:outerShdw>
                </a:effectLst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i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第三季度</a:t>
            </a:r>
            <a:endParaRPr lang="zh-CN" altLang="en-US" sz="2000" i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í$ļîḋê"/>
          <p:cNvSpPr/>
          <p:nvPr/>
        </p:nvSpPr>
        <p:spPr>
          <a:xfrm flipH="1">
            <a:off x="7303276" y="4750250"/>
            <a:ext cx="2689469" cy="668588"/>
          </a:xfrm>
          <a:prstGeom prst="rect">
            <a:avLst/>
          </a:prstGeom>
          <a:ln>
            <a:noFill/>
          </a:ln>
        </p:spPr>
        <p:txBody>
          <a:bodyPr wrap="square" lIns="91440" tIns="45720" rIns="91440" bIns="4572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dirty="0">
                <a:solidFill>
                  <a:schemeClr val="tx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请在此输入相关说明，输入文字时可以直接复制，粘贴时请选择右键只保留文本。</a:t>
            </a:r>
            <a:endParaRPr lang="zh-CN" altLang="en-US" sz="1400" dirty="0">
              <a:solidFill>
                <a:schemeClr val="tx2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4" name="íṧḻíḋê"/>
          <p:cNvSpPr txBox="1"/>
          <p:nvPr/>
        </p:nvSpPr>
        <p:spPr>
          <a:xfrm flipH="1">
            <a:off x="1684715" y="4377437"/>
            <a:ext cx="1245711" cy="442674"/>
          </a:xfrm>
          <a:prstGeom prst="round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 b="1" i="1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60000">
                      <a:schemeClr val="accent1"/>
                    </a:gs>
                  </a:gsLst>
                  <a:lin ang="2700000" scaled="0"/>
                </a:gradFill>
                <a:effectLst>
                  <a:outerShdw blurRad="76200" dist="50800" dir="5400000" algn="ctr" rotWithShape="0">
                    <a:schemeClr val="accent1">
                      <a:alpha val="20000"/>
                    </a:schemeClr>
                  </a:outerShdw>
                </a:effectLst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i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第一季度</a:t>
            </a:r>
            <a:endParaRPr lang="zh-CN" altLang="en-US" sz="2000" i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í$ļîḋê"/>
          <p:cNvSpPr/>
          <p:nvPr/>
        </p:nvSpPr>
        <p:spPr>
          <a:xfrm flipH="1">
            <a:off x="875432" y="4750250"/>
            <a:ext cx="2689469" cy="668588"/>
          </a:xfrm>
          <a:prstGeom prst="rect">
            <a:avLst/>
          </a:prstGeom>
          <a:ln>
            <a:noFill/>
          </a:ln>
        </p:spPr>
        <p:txBody>
          <a:bodyPr wrap="square" lIns="91440" tIns="45720" rIns="91440" bIns="4572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dirty="0">
                <a:solidFill>
                  <a:schemeClr val="tx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请在此输入相关说明，输入文字时可以直接复制，粘贴时请选择右键只保留文本。</a:t>
            </a:r>
            <a:endParaRPr lang="zh-CN" altLang="en-US" sz="1400" dirty="0">
              <a:solidFill>
                <a:schemeClr val="tx2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8" name="íṧḻíḋê"/>
          <p:cNvSpPr txBox="1"/>
          <p:nvPr/>
        </p:nvSpPr>
        <p:spPr>
          <a:xfrm flipH="1">
            <a:off x="4193961" y="4318223"/>
            <a:ext cx="371025" cy="434935"/>
          </a:xfrm>
          <a:prstGeom prst="round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 b="1" i="1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60000">
                      <a:schemeClr val="accent1"/>
                    </a:gs>
                  </a:gsLst>
                  <a:lin ang="2700000" scaled="0"/>
                </a:gradFill>
                <a:effectLst>
                  <a:outerShdw blurRad="76200" dist="50800" dir="5400000" algn="ctr" rotWithShape="0">
                    <a:schemeClr val="accent1">
                      <a:alpha val="20000"/>
                    </a:schemeClr>
                  </a:outerShdw>
                </a:effectLst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000" b="0" i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b="0" i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íṧḻíḋê"/>
          <p:cNvSpPr txBox="1"/>
          <p:nvPr/>
        </p:nvSpPr>
        <p:spPr>
          <a:xfrm flipH="1">
            <a:off x="5332627" y="3270993"/>
            <a:ext cx="371025" cy="434935"/>
          </a:xfrm>
          <a:prstGeom prst="round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 b="1" i="1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60000">
                      <a:schemeClr val="accent1"/>
                    </a:gs>
                  </a:gsLst>
                  <a:lin ang="2700000" scaled="0"/>
                </a:gradFill>
                <a:effectLst>
                  <a:outerShdw blurRad="76200" dist="50800" dir="5400000" algn="ctr" rotWithShape="0">
                    <a:schemeClr val="accent1">
                      <a:alpha val="20000"/>
                    </a:schemeClr>
                  </a:outerShdw>
                </a:effectLst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000" b="0" i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000" b="0" i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íṧḻíḋê"/>
          <p:cNvSpPr txBox="1"/>
          <p:nvPr/>
        </p:nvSpPr>
        <p:spPr>
          <a:xfrm flipH="1">
            <a:off x="6806072" y="3619566"/>
            <a:ext cx="371025" cy="434935"/>
          </a:xfrm>
          <a:prstGeom prst="round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 b="1" i="1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60000">
                      <a:schemeClr val="accent1"/>
                    </a:gs>
                  </a:gsLst>
                  <a:lin ang="2700000" scaled="0"/>
                </a:gradFill>
                <a:effectLst>
                  <a:outerShdw blurRad="76200" dist="50800" dir="5400000" algn="ctr" rotWithShape="0">
                    <a:schemeClr val="accent1">
                      <a:alpha val="20000"/>
                    </a:schemeClr>
                  </a:outerShdw>
                </a:effectLst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000" b="0" i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000" b="0" i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íṧḻíḋê"/>
          <p:cNvSpPr txBox="1"/>
          <p:nvPr/>
        </p:nvSpPr>
        <p:spPr>
          <a:xfrm flipH="1">
            <a:off x="7750503" y="2808211"/>
            <a:ext cx="371025" cy="434935"/>
          </a:xfrm>
          <a:prstGeom prst="round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 b="1" i="1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60000">
                      <a:schemeClr val="accent1"/>
                    </a:gs>
                  </a:gsLst>
                  <a:lin ang="2700000" scaled="0"/>
                </a:gradFill>
                <a:effectLst>
                  <a:outerShdw blurRad="76200" dist="50800" dir="5400000" algn="ctr" rotWithShape="0">
                    <a:schemeClr val="accent1">
                      <a:alpha val="20000"/>
                    </a:schemeClr>
                  </a:outerShdw>
                </a:effectLst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000" b="0" i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000" b="0" i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7" name="图片 96"/>
          <p:cNvPicPr>
            <a:picLocks noChangeAspect="1"/>
          </p:cNvPicPr>
          <p:nvPr/>
        </p:nvPicPr>
        <p:blipFill>
          <a:blip r:embed="rId1"/>
          <a:srcRect l="5677" r="9175" b="32369"/>
          <a:stretch>
            <a:fillRect/>
          </a:stretch>
        </p:blipFill>
        <p:spPr>
          <a:xfrm>
            <a:off x="0" y="5916430"/>
            <a:ext cx="12192000" cy="941570"/>
          </a:xfrm>
          <a:custGeom>
            <a:avLst/>
            <a:gdLst>
              <a:gd name="connsiteX0" fmla="*/ 0 w 12192000"/>
              <a:gd name="connsiteY0" fmla="*/ 0 h 941570"/>
              <a:gd name="connsiteX1" fmla="*/ 12192000 w 12192000"/>
              <a:gd name="connsiteY1" fmla="*/ 0 h 941570"/>
              <a:gd name="connsiteX2" fmla="*/ 12192000 w 12192000"/>
              <a:gd name="connsiteY2" fmla="*/ 941570 h 941570"/>
              <a:gd name="connsiteX3" fmla="*/ 0 w 12192000"/>
              <a:gd name="connsiteY3" fmla="*/ 941570 h 941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941570">
                <a:moveTo>
                  <a:pt x="0" y="0"/>
                </a:moveTo>
                <a:lnTo>
                  <a:pt x="12192000" y="0"/>
                </a:lnTo>
                <a:lnTo>
                  <a:pt x="12192000" y="941570"/>
                </a:lnTo>
                <a:lnTo>
                  <a:pt x="0" y="941570"/>
                </a:lnTo>
                <a:close/>
              </a:path>
            </a:pathLst>
          </a:custGeom>
        </p:spPr>
      </p:pic>
      <p:sp>
        <p:nvSpPr>
          <p:cNvPr id="76" name="文本框 75"/>
          <p:cNvSpPr txBox="1"/>
          <p:nvPr/>
        </p:nvSpPr>
        <p:spPr>
          <a:xfrm>
            <a:off x="3157052" y="572163"/>
            <a:ext cx="645982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di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000">
                <a:gradFill flip="none" rotWithShape="1">
                  <a:gsLst>
                    <a:gs pos="0">
                      <a:srgbClr val="075FC5"/>
                    </a:gs>
                    <a:gs pos="68000">
                      <a:srgbClr val="4198E1"/>
                    </a:gs>
                  </a:gsLst>
                  <a:lin ang="1620000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000" dirty="0">
                <a:ln w="3175">
                  <a:solidFill>
                    <a:schemeClr val="tx2">
                      <a:alpha val="55000"/>
                    </a:schemeClr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CONDUCT OF WORK IN THE LAST YEAR</a:t>
            </a:r>
            <a:endParaRPr lang="en-US" altLang="zh-CN" sz="2000" dirty="0">
              <a:ln w="3175">
                <a:solidFill>
                  <a:schemeClr val="tx2">
                    <a:alpha val="55000"/>
                  </a:schemeClr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844998" y="449053"/>
            <a:ext cx="3565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工作开展情况</a:t>
            </a:r>
            <a:endParaRPr lang="zh-CN" altLang="en-US" sz="2800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78"/>
          <p:cNvGrpSpPr/>
          <p:nvPr/>
        </p:nvGrpSpPr>
        <p:grpSpPr>
          <a:xfrm>
            <a:off x="4249951" y="1785000"/>
            <a:ext cx="3692098" cy="3694400"/>
            <a:chOff x="-14806" y="1169"/>
            <a:chExt cx="7384194" cy="7388798"/>
          </a:xfrm>
        </p:grpSpPr>
        <p:sp>
          <p:nvSpPr>
            <p:cNvPr id="10" name="Freeform 42"/>
            <p:cNvSpPr/>
            <p:nvPr/>
          </p:nvSpPr>
          <p:spPr>
            <a:xfrm rot="2645162">
              <a:off x="-14806" y="4439546"/>
              <a:ext cx="4307561" cy="16705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868" y="0"/>
                  </a:moveTo>
                  <a:lnTo>
                    <a:pt x="3900" y="90"/>
                  </a:lnTo>
                  <a:cubicBezTo>
                    <a:pt x="5674" y="4665"/>
                    <a:pt x="8126" y="7495"/>
                    <a:pt x="10833" y="7495"/>
                  </a:cubicBezTo>
                  <a:cubicBezTo>
                    <a:pt x="13202" y="7495"/>
                    <a:pt x="15375" y="5328"/>
                    <a:pt x="17070" y="1721"/>
                  </a:cubicBezTo>
                  <a:lnTo>
                    <a:pt x="17732" y="171"/>
                  </a:lnTo>
                  <a:lnTo>
                    <a:pt x="21600" y="10145"/>
                  </a:lnTo>
                  <a:lnTo>
                    <a:pt x="20550" y="12606"/>
                  </a:lnTo>
                  <a:cubicBezTo>
                    <a:pt x="17909" y="18225"/>
                    <a:pt x="14524" y="21600"/>
                    <a:pt x="10833" y="21600"/>
                  </a:cubicBezTo>
                  <a:cubicBezTo>
                    <a:pt x="6615" y="21600"/>
                    <a:pt x="2796" y="17191"/>
                    <a:pt x="32" y="10064"/>
                  </a:cubicBezTo>
                  <a:lnTo>
                    <a:pt x="0" y="9974"/>
                  </a:lnTo>
                  <a:close/>
                </a:path>
              </a:pathLst>
            </a:custGeom>
            <a:solidFill>
              <a:srgbClr val="364C7D"/>
            </a:solidFill>
            <a:ln w="12700" cap="flat">
              <a:noFill/>
              <a:miter lim="400000"/>
            </a:ln>
            <a:effectLst/>
          </p:spPr>
          <p:txBody>
            <a:bodyPr wrap="square" lIns="22859" tIns="22859" rIns="22859" bIns="22859" numCol="1" anchor="ctr">
              <a:noAutofit/>
            </a:bodyPr>
            <a:lstStyle/>
            <a:p>
              <a:pPr defTabSz="914400" hangingPunct="0">
                <a:defRPr sz="3600" b="0">
                  <a:solidFill>
                    <a:srgbClr val="1C1F25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kern="0" dirty="0">
                <a:solidFill>
                  <a:srgbClr val="1C1F25"/>
                </a:solidFill>
                <a:latin typeface="Arial" panose="020B0604020202020204" pitchFamily="34" charset="0"/>
                <a:cs typeface="Arial" panose="020B0604020202020204" pitchFamily="34" charset="0"/>
                <a:sym typeface="Calibri" panose="020F0502020204030204"/>
              </a:endParaRPr>
            </a:p>
          </p:txBody>
        </p:sp>
        <p:sp>
          <p:nvSpPr>
            <p:cNvPr id="11" name="Freeform 41"/>
            <p:cNvSpPr/>
            <p:nvPr/>
          </p:nvSpPr>
          <p:spPr>
            <a:xfrm rot="2645162">
              <a:off x="1260420" y="1169"/>
              <a:ext cx="1657358" cy="42943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546" y="0"/>
                  </a:moveTo>
                  <a:lnTo>
                    <a:pt x="21600" y="3880"/>
                  </a:lnTo>
                  <a:lnTo>
                    <a:pt x="20037" y="4544"/>
                  </a:lnTo>
                  <a:cubicBezTo>
                    <a:pt x="16402" y="6244"/>
                    <a:pt x="14218" y="8423"/>
                    <a:pt x="14218" y="10800"/>
                  </a:cubicBezTo>
                  <a:cubicBezTo>
                    <a:pt x="14218" y="13177"/>
                    <a:pt x="16402" y="15356"/>
                    <a:pt x="20037" y="17056"/>
                  </a:cubicBezTo>
                  <a:lnTo>
                    <a:pt x="21600" y="17720"/>
                  </a:lnTo>
                  <a:lnTo>
                    <a:pt x="11546" y="21600"/>
                  </a:lnTo>
                  <a:lnTo>
                    <a:pt x="9066" y="20547"/>
                  </a:lnTo>
                  <a:cubicBezTo>
                    <a:pt x="3402" y="17898"/>
                    <a:pt x="0" y="14502"/>
                    <a:pt x="0" y="10800"/>
                  </a:cubicBezTo>
                  <a:cubicBezTo>
                    <a:pt x="0" y="7098"/>
                    <a:pt x="3402" y="3702"/>
                    <a:pt x="9066" y="1053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22859" tIns="22859" rIns="22859" bIns="22859" numCol="1" anchor="ctr">
              <a:noAutofit/>
            </a:bodyPr>
            <a:lstStyle/>
            <a:p>
              <a:pPr defTabSz="914400" hangingPunct="0">
                <a:defRPr sz="3600" b="0">
                  <a:solidFill>
                    <a:srgbClr val="1C1F25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kern="0" dirty="0">
                <a:solidFill>
                  <a:srgbClr val="1C1F25"/>
                </a:solidFill>
                <a:latin typeface="Arial" panose="020B0604020202020204" pitchFamily="34" charset="0"/>
                <a:cs typeface="Arial" panose="020B0604020202020204" pitchFamily="34" charset="0"/>
                <a:sym typeface="Calibri" panose="020F0502020204030204"/>
              </a:endParaRPr>
            </a:p>
          </p:txBody>
        </p:sp>
        <p:sp>
          <p:nvSpPr>
            <p:cNvPr id="12" name="Freeform 39"/>
            <p:cNvSpPr/>
            <p:nvPr/>
          </p:nvSpPr>
          <p:spPr>
            <a:xfrm rot="2645162">
              <a:off x="3061827" y="1263159"/>
              <a:ext cx="4307561" cy="16705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33" y="0"/>
                  </a:moveTo>
                  <a:cubicBezTo>
                    <a:pt x="14524" y="0"/>
                    <a:pt x="17909" y="3375"/>
                    <a:pt x="20550" y="8994"/>
                  </a:cubicBezTo>
                  <a:lnTo>
                    <a:pt x="21600" y="11455"/>
                  </a:lnTo>
                  <a:lnTo>
                    <a:pt x="17732" y="21429"/>
                  </a:lnTo>
                  <a:lnTo>
                    <a:pt x="17070" y="19879"/>
                  </a:lnTo>
                  <a:cubicBezTo>
                    <a:pt x="15375" y="16272"/>
                    <a:pt x="13202" y="14105"/>
                    <a:pt x="10833" y="14105"/>
                  </a:cubicBezTo>
                  <a:cubicBezTo>
                    <a:pt x="8126" y="14105"/>
                    <a:pt x="5674" y="16935"/>
                    <a:pt x="3900" y="21510"/>
                  </a:cubicBezTo>
                  <a:lnTo>
                    <a:pt x="3868" y="21600"/>
                  </a:lnTo>
                  <a:lnTo>
                    <a:pt x="0" y="11626"/>
                  </a:lnTo>
                  <a:lnTo>
                    <a:pt x="32" y="11536"/>
                  </a:lnTo>
                  <a:cubicBezTo>
                    <a:pt x="2796" y="4409"/>
                    <a:pt x="6615" y="0"/>
                    <a:pt x="10833" y="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22859" tIns="22859" rIns="22859" bIns="22859" numCol="1" anchor="ctr">
              <a:noAutofit/>
            </a:bodyPr>
            <a:lstStyle/>
            <a:p>
              <a:pPr defTabSz="914400" hangingPunct="0">
                <a:defRPr sz="3600" b="0">
                  <a:solidFill>
                    <a:srgbClr val="1C1F25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kern="0" dirty="0">
                <a:solidFill>
                  <a:srgbClr val="1C1F25"/>
                </a:solidFill>
                <a:latin typeface="Arial" panose="020B0604020202020204" pitchFamily="34" charset="0"/>
                <a:cs typeface="Arial" panose="020B0604020202020204" pitchFamily="34" charset="0"/>
                <a:sym typeface="Calibri" panose="020F0502020204030204"/>
              </a:endParaRPr>
            </a:p>
          </p:txBody>
        </p:sp>
        <p:sp>
          <p:nvSpPr>
            <p:cNvPr id="13" name="Freeform 64"/>
            <p:cNvSpPr/>
            <p:nvPr/>
          </p:nvSpPr>
          <p:spPr>
            <a:xfrm>
              <a:off x="3622999" y="644898"/>
              <a:ext cx="2861306" cy="30058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2" extrusionOk="0">
                  <a:moveTo>
                    <a:pt x="71" y="3"/>
                  </a:moveTo>
                  <a:cubicBezTo>
                    <a:pt x="4116" y="-58"/>
                    <a:pt x="8179" y="888"/>
                    <a:pt x="11805" y="2848"/>
                  </a:cubicBezTo>
                  <a:lnTo>
                    <a:pt x="12368" y="3170"/>
                  </a:lnTo>
                  <a:lnTo>
                    <a:pt x="13055" y="3792"/>
                  </a:lnTo>
                  <a:cubicBezTo>
                    <a:pt x="17726" y="8227"/>
                    <a:pt x="20838" y="14141"/>
                    <a:pt x="21543" y="20732"/>
                  </a:cubicBezTo>
                  <a:lnTo>
                    <a:pt x="21600" y="21445"/>
                  </a:lnTo>
                  <a:lnTo>
                    <a:pt x="15193" y="21542"/>
                  </a:lnTo>
                  <a:lnTo>
                    <a:pt x="15107" y="20267"/>
                  </a:lnTo>
                  <a:cubicBezTo>
                    <a:pt x="14739" y="17146"/>
                    <a:pt x="13270" y="14122"/>
                    <a:pt x="10708" y="11766"/>
                  </a:cubicBezTo>
                  <a:cubicBezTo>
                    <a:pt x="7780" y="9074"/>
                    <a:pt x="3979" y="7763"/>
                    <a:pt x="202" y="7821"/>
                  </a:cubicBezTo>
                  <a:lnTo>
                    <a:pt x="131" y="7825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7F9FF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22859" tIns="22859" rIns="22859" bIns="22859" numCol="1" anchor="ctr">
              <a:noAutofit/>
            </a:bodyPr>
            <a:lstStyle/>
            <a:p>
              <a:pPr defTabSz="914400" hangingPunct="0">
                <a:defRPr sz="3600" b="0">
                  <a:solidFill>
                    <a:srgbClr val="1C1F25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kern="0" dirty="0">
                <a:solidFill>
                  <a:srgbClr val="1C1F25"/>
                </a:solidFill>
                <a:latin typeface="Arial" panose="020B0604020202020204" pitchFamily="34" charset="0"/>
                <a:cs typeface="Arial" panose="020B0604020202020204" pitchFamily="34" charset="0"/>
                <a:sym typeface="Calibri" panose="020F0502020204030204"/>
              </a:endParaRPr>
            </a:p>
          </p:txBody>
        </p:sp>
        <p:sp>
          <p:nvSpPr>
            <p:cNvPr id="14" name="Freeform 37"/>
            <p:cNvSpPr/>
            <p:nvPr/>
          </p:nvSpPr>
          <p:spPr>
            <a:xfrm rot="2645162">
              <a:off x="4434942" y="3069170"/>
              <a:ext cx="1670592" cy="43207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974" y="0"/>
                  </a:moveTo>
                  <a:lnTo>
                    <a:pt x="10064" y="31"/>
                  </a:lnTo>
                  <a:cubicBezTo>
                    <a:pt x="17191" y="2787"/>
                    <a:pt x="21600" y="6595"/>
                    <a:pt x="21600" y="10800"/>
                  </a:cubicBezTo>
                  <a:cubicBezTo>
                    <a:pt x="21600" y="15005"/>
                    <a:pt x="17191" y="18813"/>
                    <a:pt x="10064" y="21569"/>
                  </a:cubicBezTo>
                  <a:lnTo>
                    <a:pt x="9974" y="21600"/>
                  </a:lnTo>
                  <a:lnTo>
                    <a:pt x="0" y="17744"/>
                  </a:lnTo>
                  <a:lnTo>
                    <a:pt x="90" y="17712"/>
                  </a:lnTo>
                  <a:cubicBezTo>
                    <a:pt x="4665" y="15943"/>
                    <a:pt x="7495" y="13499"/>
                    <a:pt x="7495" y="10800"/>
                  </a:cubicBezTo>
                  <a:cubicBezTo>
                    <a:pt x="7495" y="8101"/>
                    <a:pt x="4665" y="5657"/>
                    <a:pt x="90" y="3888"/>
                  </a:cubicBezTo>
                  <a:lnTo>
                    <a:pt x="0" y="3856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22859" tIns="22859" rIns="22859" bIns="22859" numCol="1" anchor="ctr">
              <a:noAutofit/>
            </a:bodyPr>
            <a:lstStyle/>
            <a:p>
              <a:pPr defTabSz="914400" hangingPunct="0">
                <a:defRPr sz="3600" b="0">
                  <a:solidFill>
                    <a:srgbClr val="1C1F25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kern="0" dirty="0">
                <a:solidFill>
                  <a:srgbClr val="1C1F25"/>
                </a:solidFill>
                <a:latin typeface="Arial" panose="020B0604020202020204" pitchFamily="34" charset="0"/>
                <a:cs typeface="Arial" panose="020B0604020202020204" pitchFamily="34" charset="0"/>
                <a:sym typeface="Calibri" panose="020F0502020204030204"/>
              </a:endParaRPr>
            </a:p>
          </p:txBody>
        </p:sp>
        <p:sp>
          <p:nvSpPr>
            <p:cNvPr id="15" name="Freeform 68"/>
            <p:cNvSpPr/>
            <p:nvPr/>
          </p:nvSpPr>
          <p:spPr>
            <a:xfrm>
              <a:off x="3702768" y="3633311"/>
              <a:ext cx="3024529" cy="28199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53" h="21600" extrusionOk="0">
                  <a:moveTo>
                    <a:pt x="21546" y="0"/>
                  </a:moveTo>
                  <a:lnTo>
                    <a:pt x="21550" y="72"/>
                  </a:lnTo>
                  <a:cubicBezTo>
                    <a:pt x="21600" y="3430"/>
                    <a:pt x="20979" y="6800"/>
                    <a:pt x="19684" y="9930"/>
                  </a:cubicBezTo>
                  <a:lnTo>
                    <a:pt x="19610" y="10098"/>
                  </a:lnTo>
                  <a:lnTo>
                    <a:pt x="19072" y="10835"/>
                  </a:lnTo>
                  <a:cubicBezTo>
                    <a:pt x="14532" y="16748"/>
                    <a:pt x="7920" y="20755"/>
                    <a:pt x="432" y="21572"/>
                  </a:cubicBezTo>
                  <a:lnTo>
                    <a:pt x="92" y="21600"/>
                  </a:lnTo>
                  <a:lnTo>
                    <a:pt x="0" y="15417"/>
                  </a:lnTo>
                  <a:lnTo>
                    <a:pt x="67" y="15420"/>
                  </a:lnTo>
                  <a:cubicBezTo>
                    <a:pt x="3632" y="15359"/>
                    <a:pt x="7176" y="13835"/>
                    <a:pt x="9854" y="10864"/>
                  </a:cubicBezTo>
                  <a:cubicBezTo>
                    <a:pt x="12531" y="7894"/>
                    <a:pt x="13834" y="4038"/>
                    <a:pt x="13777" y="205"/>
                  </a:cubicBezTo>
                  <a:lnTo>
                    <a:pt x="13773" y="133"/>
                  </a:lnTo>
                  <a:close/>
                </a:path>
              </a:pathLst>
            </a:custGeom>
            <a:solidFill>
              <a:srgbClr val="F7F9FF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22859" tIns="22859" rIns="22859" bIns="22859" numCol="1" anchor="ctr">
              <a:noAutofit/>
            </a:bodyPr>
            <a:lstStyle/>
            <a:p>
              <a:pPr defTabSz="914400" hangingPunct="0">
                <a:defRPr sz="3600" b="0">
                  <a:solidFill>
                    <a:srgbClr val="1C1F25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kern="0" dirty="0">
                <a:solidFill>
                  <a:srgbClr val="1C1F25"/>
                </a:solidFill>
                <a:latin typeface="Arial" panose="020B0604020202020204" pitchFamily="34" charset="0"/>
                <a:cs typeface="Arial" panose="020B0604020202020204" pitchFamily="34" charset="0"/>
                <a:sym typeface="Calibri" panose="020F0502020204030204"/>
              </a:endParaRPr>
            </a:p>
          </p:txBody>
        </p:sp>
        <p:sp>
          <p:nvSpPr>
            <p:cNvPr id="16" name="Triangle 11"/>
            <p:cNvSpPr/>
            <p:nvPr/>
          </p:nvSpPr>
          <p:spPr>
            <a:xfrm rot="5388105">
              <a:off x="3276752" y="579611"/>
              <a:ext cx="1884463" cy="1205291"/>
            </a:xfrm>
            <a:prstGeom prst="triangl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22859" tIns="22859" rIns="22859" bIns="22859" numCol="1" anchor="ctr">
              <a:noAutofit/>
            </a:bodyPr>
            <a:lstStyle/>
            <a:p>
              <a:pPr defTabSz="914400" hangingPunct="0">
                <a:defRPr sz="3600" b="0">
                  <a:solidFill>
                    <a:srgbClr val="1C1F25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kern="0" dirty="0">
                <a:solidFill>
                  <a:srgbClr val="1C1F25"/>
                </a:solidFill>
                <a:latin typeface="Arial" panose="020B0604020202020204" pitchFamily="34" charset="0"/>
                <a:cs typeface="Arial" panose="020B0604020202020204" pitchFamily="34" charset="0"/>
                <a:sym typeface="Calibri" panose="020F0502020204030204"/>
              </a:endParaRPr>
            </a:p>
          </p:txBody>
        </p:sp>
        <p:sp>
          <p:nvSpPr>
            <p:cNvPr id="17" name="Freeform 76"/>
            <p:cNvSpPr/>
            <p:nvPr/>
          </p:nvSpPr>
          <p:spPr>
            <a:xfrm>
              <a:off x="997849" y="3798308"/>
              <a:ext cx="2722321" cy="29386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831" y="253"/>
                  </a:lnTo>
                  <a:lnTo>
                    <a:pt x="5870" y="819"/>
                  </a:lnTo>
                  <a:cubicBezTo>
                    <a:pt x="6257" y="4020"/>
                    <a:pt x="7801" y="7121"/>
                    <a:pt x="10494" y="9537"/>
                  </a:cubicBezTo>
                  <a:cubicBezTo>
                    <a:pt x="13187" y="11954"/>
                    <a:pt x="16582" y="13285"/>
                    <a:pt x="20048" y="13541"/>
                  </a:cubicBezTo>
                  <a:lnTo>
                    <a:pt x="21462" y="13582"/>
                  </a:lnTo>
                  <a:lnTo>
                    <a:pt x="21600" y="21600"/>
                  </a:lnTo>
                  <a:lnTo>
                    <a:pt x="19356" y="21534"/>
                  </a:lnTo>
                  <a:cubicBezTo>
                    <a:pt x="15306" y="21235"/>
                    <a:pt x="11318" y="19994"/>
                    <a:pt x="7808" y="17804"/>
                  </a:cubicBezTo>
                  <a:lnTo>
                    <a:pt x="7719" y="17742"/>
                  </a:lnTo>
                  <a:lnTo>
                    <a:pt x="7047" y="17058"/>
                  </a:lnTo>
                  <a:cubicBezTo>
                    <a:pt x="2940" y="12447"/>
                    <a:pt x="355" y="6630"/>
                    <a:pt x="7" y="265"/>
                  </a:cubicBezTo>
                  <a:close/>
                </a:path>
              </a:pathLst>
            </a:custGeom>
            <a:solidFill>
              <a:srgbClr val="F7F9FF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22859" tIns="22859" rIns="22859" bIns="22859" numCol="1" anchor="ctr">
              <a:noAutofit/>
            </a:bodyPr>
            <a:lstStyle/>
            <a:p>
              <a:pPr defTabSz="914400" hangingPunct="0">
                <a:defRPr sz="3600" b="0">
                  <a:solidFill>
                    <a:srgbClr val="1C1F25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kern="0" dirty="0">
                <a:solidFill>
                  <a:srgbClr val="1C1F25"/>
                </a:solidFill>
                <a:latin typeface="Arial" panose="020B0604020202020204" pitchFamily="34" charset="0"/>
                <a:cs typeface="Arial" panose="020B0604020202020204" pitchFamily="34" charset="0"/>
                <a:sym typeface="Calibri" panose="020F0502020204030204"/>
              </a:endParaRPr>
            </a:p>
          </p:txBody>
        </p:sp>
        <p:sp>
          <p:nvSpPr>
            <p:cNvPr id="20" name="Triangle 8"/>
            <p:cNvSpPr/>
            <p:nvPr/>
          </p:nvSpPr>
          <p:spPr>
            <a:xfrm rot="10841721">
              <a:off x="5221751" y="3615411"/>
              <a:ext cx="1884463" cy="1205291"/>
            </a:xfrm>
            <a:prstGeom prst="triangle">
              <a:avLst/>
            </a:prstGeom>
            <a:solidFill>
              <a:schemeClr val="tx2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22859" tIns="22859" rIns="22859" bIns="22859" numCol="1" anchor="ctr">
              <a:noAutofit/>
            </a:bodyPr>
            <a:lstStyle/>
            <a:p>
              <a:pPr defTabSz="914400" hangingPunct="0">
                <a:defRPr sz="3600" b="0">
                  <a:solidFill>
                    <a:srgbClr val="1C1F25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kern="0" dirty="0">
                <a:solidFill>
                  <a:srgbClr val="1C1F25"/>
                </a:solidFill>
                <a:latin typeface="Arial" panose="020B0604020202020204" pitchFamily="34" charset="0"/>
                <a:cs typeface="Arial" panose="020B0604020202020204" pitchFamily="34" charset="0"/>
                <a:sym typeface="Calibri" panose="020F0502020204030204"/>
              </a:endParaRPr>
            </a:p>
          </p:txBody>
        </p:sp>
        <p:sp>
          <p:nvSpPr>
            <p:cNvPr id="21" name="Triangle 43"/>
            <p:cNvSpPr/>
            <p:nvPr/>
          </p:nvSpPr>
          <p:spPr>
            <a:xfrm rot="16200000">
              <a:off x="2178084" y="5564950"/>
              <a:ext cx="1884463" cy="1205290"/>
            </a:xfrm>
            <a:prstGeom prst="triangle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22859" tIns="22859" rIns="22859" bIns="22859" numCol="1" anchor="ctr">
              <a:noAutofit/>
            </a:bodyPr>
            <a:lstStyle/>
            <a:p>
              <a:pPr defTabSz="914400" hangingPunct="0">
                <a:defRPr sz="3600" b="0">
                  <a:solidFill>
                    <a:srgbClr val="1C1F25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kern="0" dirty="0">
                <a:solidFill>
                  <a:srgbClr val="1C1F25"/>
                </a:solidFill>
                <a:latin typeface="Arial" panose="020B0604020202020204" pitchFamily="34" charset="0"/>
                <a:cs typeface="Arial" panose="020B0604020202020204" pitchFamily="34" charset="0"/>
                <a:sym typeface="Calibri" panose="020F0502020204030204"/>
              </a:endParaRPr>
            </a:p>
          </p:txBody>
        </p:sp>
        <p:sp>
          <p:nvSpPr>
            <p:cNvPr id="22" name="Freeform 71"/>
            <p:cNvSpPr/>
            <p:nvPr/>
          </p:nvSpPr>
          <p:spPr>
            <a:xfrm>
              <a:off x="3614421" y="924422"/>
              <a:ext cx="1206102" cy="12021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648" y="0"/>
                  </a:moveTo>
                  <a:cubicBezTo>
                    <a:pt x="10064" y="0"/>
                    <a:pt x="12451" y="123"/>
                    <a:pt x="14803" y="363"/>
                  </a:cubicBezTo>
                  <a:lnTo>
                    <a:pt x="16431" y="570"/>
                  </a:lnTo>
                  <a:lnTo>
                    <a:pt x="21600" y="4595"/>
                  </a:lnTo>
                  <a:lnTo>
                    <a:pt x="73" y="21600"/>
                  </a:lnTo>
                  <a:lnTo>
                    <a:pt x="0" y="425"/>
                  </a:lnTo>
                  <a:lnTo>
                    <a:pt x="493" y="363"/>
                  </a:lnTo>
                  <a:cubicBezTo>
                    <a:pt x="2845" y="123"/>
                    <a:pt x="5232" y="0"/>
                    <a:pt x="7648" y="0"/>
                  </a:cubicBezTo>
                  <a:close/>
                </a:path>
              </a:pathLst>
            </a:custGeom>
            <a:solidFill>
              <a:srgbClr val="F7F9FF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22859" tIns="22859" rIns="22859" bIns="22859" numCol="1" anchor="ctr">
              <a:noAutofit/>
            </a:bodyPr>
            <a:lstStyle/>
            <a:p>
              <a:pPr defTabSz="914400" hangingPunct="0">
                <a:defRPr sz="3600" b="0">
                  <a:solidFill>
                    <a:srgbClr val="1C1F25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kern="0" dirty="0">
                <a:solidFill>
                  <a:srgbClr val="1C1F25"/>
                </a:solidFill>
                <a:latin typeface="Arial" panose="020B0604020202020204" pitchFamily="34" charset="0"/>
                <a:cs typeface="Arial" panose="020B0604020202020204" pitchFamily="34" charset="0"/>
                <a:sym typeface="Calibri" panose="020F0502020204030204"/>
              </a:endParaRPr>
            </a:p>
          </p:txBody>
        </p:sp>
        <p:sp>
          <p:nvSpPr>
            <p:cNvPr id="24" name="Freeform 74"/>
            <p:cNvSpPr/>
            <p:nvPr/>
          </p:nvSpPr>
          <p:spPr>
            <a:xfrm>
              <a:off x="635274" y="948094"/>
              <a:ext cx="2981882" cy="27823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80" y="0"/>
                  </a:moveTo>
                  <a:lnTo>
                    <a:pt x="21600" y="6133"/>
                  </a:lnTo>
                  <a:lnTo>
                    <a:pt x="20480" y="6210"/>
                  </a:lnTo>
                  <a:cubicBezTo>
                    <a:pt x="17325" y="6588"/>
                    <a:pt x="14269" y="8099"/>
                    <a:pt x="11888" y="10734"/>
                  </a:cubicBezTo>
                  <a:cubicBezTo>
                    <a:pt x="9506" y="13369"/>
                    <a:pt x="8194" y="16690"/>
                    <a:pt x="7942" y="20082"/>
                  </a:cubicBezTo>
                  <a:lnTo>
                    <a:pt x="7901" y="21465"/>
                  </a:lnTo>
                  <a:lnTo>
                    <a:pt x="0" y="21600"/>
                  </a:lnTo>
                  <a:lnTo>
                    <a:pt x="65" y="19404"/>
                  </a:lnTo>
                  <a:cubicBezTo>
                    <a:pt x="212" y="17423"/>
                    <a:pt x="592" y="15457"/>
                    <a:pt x="1204" y="13557"/>
                  </a:cubicBezTo>
                  <a:lnTo>
                    <a:pt x="1510" y="12727"/>
                  </a:lnTo>
                  <a:lnTo>
                    <a:pt x="1991" y="12002"/>
                  </a:lnTo>
                  <a:cubicBezTo>
                    <a:pt x="6338" y="5772"/>
                    <a:pt x="12867" y="1393"/>
                    <a:pt x="20363" y="166"/>
                  </a:cubicBezTo>
                  <a:close/>
                </a:path>
              </a:pathLst>
            </a:custGeom>
            <a:solidFill>
              <a:srgbClr val="F7F9FF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22859" tIns="22859" rIns="22859" bIns="22859" numCol="1" anchor="ctr">
              <a:noAutofit/>
            </a:bodyPr>
            <a:lstStyle/>
            <a:p>
              <a:pPr defTabSz="914400" hangingPunct="0">
                <a:defRPr sz="3600" b="0">
                  <a:solidFill>
                    <a:srgbClr val="1C1F25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kern="0" dirty="0">
                <a:solidFill>
                  <a:srgbClr val="1C1F25"/>
                </a:solidFill>
                <a:latin typeface="Arial" panose="020B0604020202020204" pitchFamily="34" charset="0"/>
                <a:cs typeface="Arial" panose="020B0604020202020204" pitchFamily="34" charset="0"/>
                <a:sym typeface="Calibri" panose="020F0502020204030204"/>
              </a:endParaRPr>
            </a:p>
          </p:txBody>
        </p:sp>
        <p:sp>
          <p:nvSpPr>
            <p:cNvPr id="25" name="Triangle 44"/>
            <p:cNvSpPr/>
            <p:nvPr/>
          </p:nvSpPr>
          <p:spPr>
            <a:xfrm rot="160587">
              <a:off x="338219" y="2605518"/>
              <a:ext cx="1884463" cy="1205291"/>
            </a:xfrm>
            <a:prstGeom prst="triangle">
              <a:avLst/>
            </a:prstGeom>
            <a:solidFill>
              <a:srgbClr val="364C7D"/>
            </a:solidFill>
            <a:ln w="12700" cap="flat">
              <a:noFill/>
              <a:miter lim="400000"/>
            </a:ln>
            <a:effectLst/>
          </p:spPr>
          <p:txBody>
            <a:bodyPr wrap="square" lIns="22859" tIns="22859" rIns="22859" bIns="22859" numCol="1" anchor="ctr">
              <a:noAutofit/>
            </a:bodyPr>
            <a:lstStyle/>
            <a:p>
              <a:pPr defTabSz="914400" hangingPunct="0">
                <a:defRPr sz="3600" b="0">
                  <a:solidFill>
                    <a:srgbClr val="1C1F25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kern="0" dirty="0">
                <a:solidFill>
                  <a:srgbClr val="1C1F25"/>
                </a:solidFill>
                <a:latin typeface="Arial" panose="020B0604020202020204" pitchFamily="34" charset="0"/>
                <a:cs typeface="Arial" panose="020B0604020202020204" pitchFamily="34" charset="0"/>
                <a:sym typeface="Calibri" panose="020F0502020204030204"/>
              </a:endParaRPr>
            </a:p>
          </p:txBody>
        </p:sp>
        <p:sp>
          <p:nvSpPr>
            <p:cNvPr id="28" name="Freeform 69"/>
            <p:cNvSpPr/>
            <p:nvPr/>
          </p:nvSpPr>
          <p:spPr>
            <a:xfrm>
              <a:off x="993676" y="2606176"/>
              <a:ext cx="1198734" cy="12479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655" y="0"/>
                  </a:moveTo>
                  <a:lnTo>
                    <a:pt x="21600" y="21600"/>
                  </a:lnTo>
                  <a:lnTo>
                    <a:pt x="75" y="20633"/>
                  </a:lnTo>
                  <a:lnTo>
                    <a:pt x="0" y="17778"/>
                  </a:lnTo>
                  <a:cubicBezTo>
                    <a:pt x="0" y="14276"/>
                    <a:pt x="277" y="10836"/>
                    <a:pt x="811" y="7478"/>
                  </a:cubicBezTo>
                  <a:lnTo>
                    <a:pt x="1296" y="4868"/>
                  </a:lnTo>
                  <a:close/>
                </a:path>
              </a:pathLst>
            </a:custGeom>
            <a:solidFill>
              <a:srgbClr val="F7F9FF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22859" tIns="22859" rIns="22859" bIns="22859" numCol="1" anchor="ctr">
              <a:noAutofit/>
            </a:bodyPr>
            <a:lstStyle/>
            <a:p>
              <a:pPr defTabSz="914400" hangingPunct="0">
                <a:defRPr sz="3600" b="0">
                  <a:solidFill>
                    <a:srgbClr val="1C1F25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kern="0" dirty="0">
                <a:solidFill>
                  <a:srgbClr val="1C1F25"/>
                </a:solidFill>
                <a:latin typeface="Arial" panose="020B0604020202020204" pitchFamily="34" charset="0"/>
                <a:cs typeface="Arial" panose="020B0604020202020204" pitchFamily="34" charset="0"/>
                <a:sym typeface="Calibri" panose="020F0502020204030204"/>
              </a:endParaRPr>
            </a:p>
          </p:txBody>
        </p:sp>
        <p:sp>
          <p:nvSpPr>
            <p:cNvPr id="29" name="Freeform 63"/>
            <p:cNvSpPr/>
            <p:nvPr/>
          </p:nvSpPr>
          <p:spPr>
            <a:xfrm>
              <a:off x="5228030" y="3604022"/>
              <a:ext cx="1268880" cy="12166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362" y="270"/>
                  </a:lnTo>
                  <a:lnTo>
                    <a:pt x="21513" y="2344"/>
                  </a:lnTo>
                  <a:cubicBezTo>
                    <a:pt x="21571" y="3527"/>
                    <a:pt x="21600" y="4717"/>
                    <a:pt x="21600" y="5914"/>
                  </a:cubicBezTo>
                  <a:cubicBezTo>
                    <a:pt x="21600" y="8309"/>
                    <a:pt x="21484" y="10676"/>
                    <a:pt x="21257" y="13008"/>
                  </a:cubicBezTo>
                  <a:lnTo>
                    <a:pt x="21043" y="14764"/>
                  </a:lnTo>
                  <a:lnTo>
                    <a:pt x="15789" y="21600"/>
                  </a:lnTo>
                  <a:close/>
                </a:path>
              </a:pathLst>
            </a:custGeom>
            <a:solidFill>
              <a:srgbClr val="F7F9FF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22859" tIns="22859" rIns="22859" bIns="22859" numCol="1" anchor="ctr">
              <a:noAutofit/>
            </a:bodyPr>
            <a:lstStyle/>
            <a:p>
              <a:pPr defTabSz="914400" hangingPunct="0">
                <a:defRPr sz="3600" b="0">
                  <a:solidFill>
                    <a:srgbClr val="1C1F25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kern="0" dirty="0">
                <a:solidFill>
                  <a:srgbClr val="1C1F25"/>
                </a:solidFill>
                <a:latin typeface="Arial" panose="020B0604020202020204" pitchFamily="34" charset="0"/>
                <a:cs typeface="Arial" panose="020B0604020202020204" pitchFamily="34" charset="0"/>
                <a:sym typeface="Calibri" panose="020F0502020204030204"/>
              </a:endParaRPr>
            </a:p>
          </p:txBody>
        </p:sp>
        <p:sp>
          <p:nvSpPr>
            <p:cNvPr id="30" name="Freeform 67"/>
            <p:cNvSpPr/>
            <p:nvPr/>
          </p:nvSpPr>
          <p:spPr>
            <a:xfrm>
              <a:off x="2516567" y="5225364"/>
              <a:ext cx="1205291" cy="12444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21305"/>
                  </a:lnTo>
                  <a:lnTo>
                    <a:pt x="18787" y="21512"/>
                  </a:lnTo>
                  <a:cubicBezTo>
                    <a:pt x="17593" y="21570"/>
                    <a:pt x="16392" y="21600"/>
                    <a:pt x="15183" y="21600"/>
                  </a:cubicBezTo>
                  <a:cubicBezTo>
                    <a:pt x="12766" y="21600"/>
                    <a:pt x="10377" y="21481"/>
                    <a:pt x="8023" y="21250"/>
                  </a:cubicBezTo>
                  <a:lnTo>
                    <a:pt x="6164" y="21021"/>
                  </a:lnTo>
                  <a:lnTo>
                    <a:pt x="0" y="16354"/>
                  </a:lnTo>
                  <a:close/>
                </a:path>
              </a:pathLst>
            </a:custGeom>
            <a:solidFill>
              <a:srgbClr val="F7F9FF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22859" tIns="22859" rIns="22859" bIns="22859" numCol="1" anchor="ctr">
              <a:noAutofit/>
            </a:bodyPr>
            <a:lstStyle/>
            <a:p>
              <a:pPr defTabSz="914400" hangingPunct="0">
                <a:defRPr sz="3600" b="0">
                  <a:solidFill>
                    <a:srgbClr val="1C1F25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kern="0" dirty="0">
                <a:solidFill>
                  <a:srgbClr val="1C1F25"/>
                </a:solidFill>
                <a:latin typeface="Arial" panose="020B0604020202020204" pitchFamily="34" charset="0"/>
                <a:cs typeface="Arial" panose="020B0604020202020204" pitchFamily="34" charset="0"/>
                <a:sym typeface="Calibri" panose="020F0502020204030204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8171084" y="2013548"/>
            <a:ext cx="3360516" cy="1186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defTabSz="457200">
              <a:lnSpc>
                <a:spcPct val="130000"/>
              </a:lnSpc>
              <a:defRPr sz="1600">
                <a:solidFill>
                  <a:srgbClr val="44546A"/>
                </a:solidFill>
                <a:latin typeface="+mn-ea"/>
              </a:defRPr>
            </a:lvl1pPr>
          </a:lstStyle>
          <a:p>
            <a:r>
              <a:rPr lang="zh-CN" altLang="en-US" sz="1400" dirty="0">
                <a:solidFill>
                  <a:schemeClr val="tx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请在此输入相关说明，输入文字时可以直接复制，粘贴时请选择右键只保留文本。请在此输入相关说明，输入文字时可以直接复制，请选择右键只保留文本。</a:t>
            </a:r>
            <a:endParaRPr lang="zh-CN" altLang="en-US" sz="1400" dirty="0">
              <a:solidFill>
                <a:schemeClr val="tx2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171084" y="1613438"/>
            <a:ext cx="27775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</a:defRPr>
            </a:lvl1pPr>
          </a:lstStyle>
          <a:p>
            <a:r>
              <a:rPr lang="zh-CN" altLang="en-US" b="1" dirty="0">
                <a:solidFill>
                  <a:schemeClr val="tx2"/>
                </a:solidFill>
                <a:effectLst>
                  <a:outerShdw blurRad="76200" dist="50800" dir="5400000" algn="ctr" rotWithShape="0">
                    <a:schemeClr val="accent1">
                      <a:alpha val="2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客户方面</a:t>
            </a:r>
            <a:endParaRPr lang="zh-CN" altLang="en-US" b="1" dirty="0">
              <a:solidFill>
                <a:schemeClr val="tx2"/>
              </a:solidFill>
              <a:effectLst>
                <a:outerShdw blurRad="76200" dist="50800" dir="5400000" algn="ctr" rotWithShape="0">
                  <a:schemeClr val="accent1">
                    <a:alpha val="2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171084" y="4465510"/>
            <a:ext cx="3360516" cy="1186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defTabSz="457200">
              <a:lnSpc>
                <a:spcPct val="130000"/>
              </a:lnSpc>
              <a:defRPr sz="1600">
                <a:solidFill>
                  <a:srgbClr val="44546A"/>
                </a:solidFill>
                <a:latin typeface="+mn-ea"/>
              </a:defRPr>
            </a:lvl1pPr>
          </a:lstStyle>
          <a:p>
            <a:r>
              <a:rPr lang="zh-CN" altLang="en-US" sz="1400" dirty="0">
                <a:solidFill>
                  <a:schemeClr val="tx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请在此输入相关说明，输入文字时可以直接复制，粘贴时请选择右键只保留文本。请在此输入相关说明，输入文字时可以直接复制，请选择右键只保留文本。</a:t>
            </a:r>
            <a:endParaRPr lang="zh-CN" altLang="en-US" sz="1400" dirty="0">
              <a:solidFill>
                <a:schemeClr val="tx2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171084" y="4065400"/>
            <a:ext cx="27775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</a:defRPr>
            </a:lvl1pPr>
          </a:lstStyle>
          <a:p>
            <a:r>
              <a:rPr lang="zh-CN" altLang="en-US" b="1" dirty="0">
                <a:solidFill>
                  <a:schemeClr val="tx2"/>
                </a:solidFill>
                <a:effectLst>
                  <a:outerShdw blurRad="76200" dist="50800" dir="5400000" algn="ctr" rotWithShape="0">
                    <a:schemeClr val="accent1">
                      <a:alpha val="2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活动方面</a:t>
            </a:r>
            <a:endParaRPr lang="zh-CN" altLang="en-US" b="1" dirty="0">
              <a:solidFill>
                <a:schemeClr val="tx2"/>
              </a:solidFill>
              <a:effectLst>
                <a:outerShdw blurRad="76200" dist="50800" dir="5400000" algn="ctr" rotWithShape="0">
                  <a:schemeClr val="accent1">
                    <a:alpha val="2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60400" y="2013548"/>
            <a:ext cx="3360517" cy="1186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defTabSz="457200">
              <a:lnSpc>
                <a:spcPct val="130000"/>
              </a:lnSpc>
              <a:defRPr sz="1600">
                <a:solidFill>
                  <a:srgbClr val="44546A"/>
                </a:solidFill>
                <a:latin typeface="+mn-ea"/>
              </a:defRPr>
            </a:lvl1pPr>
          </a:lstStyle>
          <a:p>
            <a:pPr algn="r"/>
            <a:r>
              <a:rPr lang="zh-CN" altLang="en-US" sz="1400" dirty="0">
                <a:solidFill>
                  <a:schemeClr val="tx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请在此输入相关说明，输入文字时可以直接复制，粘贴时请选择右键只保留文本。请在此输入相关说明，输入文字时可以直接复制，请选择右键只保留文本。</a:t>
            </a:r>
            <a:endParaRPr lang="zh-CN" altLang="en-US" sz="1400" dirty="0">
              <a:solidFill>
                <a:schemeClr val="tx2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243342" y="1613438"/>
            <a:ext cx="27775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</a:defRPr>
            </a:lvl1pPr>
          </a:lstStyle>
          <a:p>
            <a:pPr algn="r"/>
            <a:r>
              <a:rPr lang="zh-CN" altLang="en-US" b="1" dirty="0">
                <a:solidFill>
                  <a:schemeClr val="tx2"/>
                </a:solidFill>
                <a:effectLst>
                  <a:outerShdw blurRad="76200" dist="50800" dir="5400000" algn="ctr" rotWithShape="0">
                    <a:schemeClr val="accent1">
                      <a:alpha val="2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市场方面</a:t>
            </a:r>
            <a:endParaRPr lang="zh-CN" altLang="en-US" b="1" dirty="0">
              <a:solidFill>
                <a:schemeClr val="tx2"/>
              </a:solidFill>
              <a:effectLst>
                <a:outerShdw blurRad="76200" dist="50800" dir="5400000" algn="ctr" rotWithShape="0">
                  <a:schemeClr val="accent1">
                    <a:alpha val="2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60400" y="4465510"/>
            <a:ext cx="3360517" cy="1186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defTabSz="457200">
              <a:lnSpc>
                <a:spcPct val="130000"/>
              </a:lnSpc>
              <a:defRPr sz="1600">
                <a:solidFill>
                  <a:srgbClr val="44546A"/>
                </a:solidFill>
                <a:latin typeface="+mn-ea"/>
              </a:defRPr>
            </a:lvl1pPr>
          </a:lstStyle>
          <a:p>
            <a:pPr algn="r"/>
            <a:r>
              <a:rPr lang="zh-CN" altLang="en-US" sz="1400" dirty="0">
                <a:solidFill>
                  <a:schemeClr val="tx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请在此输入相关说明，输入文字时可以直接复制，粘贴时请选择右键只保留文本。请在此输入相关说明，输入文字时可以直接复制，请选择右键只保留文本。</a:t>
            </a:r>
            <a:endParaRPr lang="zh-CN" altLang="en-US" sz="1400" dirty="0">
              <a:solidFill>
                <a:schemeClr val="tx2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243342" y="4065400"/>
            <a:ext cx="27775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</a:defRPr>
            </a:lvl1pPr>
          </a:lstStyle>
          <a:p>
            <a:pPr algn="r"/>
            <a:r>
              <a:rPr lang="zh-CN" altLang="en-US" b="1" dirty="0">
                <a:solidFill>
                  <a:schemeClr val="tx2"/>
                </a:solidFill>
                <a:effectLst>
                  <a:outerShdw blurRad="76200" dist="50800" dir="5400000" algn="ctr" rotWithShape="0">
                    <a:schemeClr val="accent1">
                      <a:alpha val="2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数据方面</a:t>
            </a:r>
            <a:endParaRPr lang="zh-CN" altLang="en-US" b="1" dirty="0">
              <a:solidFill>
                <a:schemeClr val="tx2"/>
              </a:solidFill>
              <a:effectLst>
                <a:outerShdw blurRad="76200" dist="50800" dir="5400000" algn="ctr" rotWithShape="0">
                  <a:schemeClr val="accent1">
                    <a:alpha val="2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1"/>
          <a:srcRect l="5677" r="9175" b="32369"/>
          <a:stretch>
            <a:fillRect/>
          </a:stretch>
        </p:blipFill>
        <p:spPr>
          <a:xfrm>
            <a:off x="0" y="5916430"/>
            <a:ext cx="12192000" cy="941570"/>
          </a:xfrm>
          <a:custGeom>
            <a:avLst/>
            <a:gdLst>
              <a:gd name="connsiteX0" fmla="*/ 0 w 12192000"/>
              <a:gd name="connsiteY0" fmla="*/ 0 h 941570"/>
              <a:gd name="connsiteX1" fmla="*/ 12192000 w 12192000"/>
              <a:gd name="connsiteY1" fmla="*/ 0 h 941570"/>
              <a:gd name="connsiteX2" fmla="*/ 12192000 w 12192000"/>
              <a:gd name="connsiteY2" fmla="*/ 941570 h 941570"/>
              <a:gd name="connsiteX3" fmla="*/ 0 w 12192000"/>
              <a:gd name="connsiteY3" fmla="*/ 941570 h 941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941570">
                <a:moveTo>
                  <a:pt x="0" y="0"/>
                </a:moveTo>
                <a:lnTo>
                  <a:pt x="12192000" y="0"/>
                </a:lnTo>
                <a:lnTo>
                  <a:pt x="12192000" y="941570"/>
                </a:lnTo>
                <a:lnTo>
                  <a:pt x="0" y="941570"/>
                </a:lnTo>
                <a:close/>
              </a:path>
            </a:pathLst>
          </a:custGeom>
        </p:spPr>
      </p:pic>
      <p:grpSp>
        <p:nvGrpSpPr>
          <p:cNvPr id="41" name="组合 40"/>
          <p:cNvGrpSpPr/>
          <p:nvPr/>
        </p:nvGrpSpPr>
        <p:grpSpPr>
          <a:xfrm>
            <a:off x="844998" y="449053"/>
            <a:ext cx="8771879" cy="523220"/>
            <a:chOff x="844998" y="449053"/>
            <a:chExt cx="8771879" cy="523220"/>
          </a:xfrm>
        </p:grpSpPr>
        <p:sp>
          <p:nvSpPr>
            <p:cNvPr id="42" name="文本框 41"/>
            <p:cNvSpPr txBox="1"/>
            <p:nvPr/>
          </p:nvSpPr>
          <p:spPr>
            <a:xfrm>
              <a:off x="3157052" y="572163"/>
              <a:ext cx="645982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R="0" lvl="0" indent="0" algn="dist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5000">
                  <a:gradFill flip="none" rotWithShape="1">
                    <a:gsLst>
                      <a:gs pos="0">
                        <a:srgbClr val="075FC5"/>
                      </a:gs>
                      <a:gs pos="68000">
                        <a:srgbClr val="4198E1"/>
                      </a:gs>
                    </a:gsLst>
                    <a:lin ang="16200000" scaled="1"/>
                    <a:tileRect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2000" dirty="0">
                  <a:ln w="3175">
                    <a:solidFill>
                      <a:schemeClr val="tx2">
                        <a:alpha val="55000"/>
                      </a:schemeClr>
                    </a:solidFill>
                  </a:ln>
                  <a:noFill/>
                  <a:latin typeface="微软雅黑" panose="020B0503020204020204" pitchFamily="34" charset="-122"/>
                  <a:ea typeface="微软雅黑" panose="020B0503020204020204" pitchFamily="34" charset="-122"/>
                </a:rPr>
                <a:t>CONDUCT OF WORK IN THE LAST YEAR</a:t>
              </a:r>
              <a:endParaRPr lang="en-US" altLang="zh-CN" sz="2000" dirty="0">
                <a:ln w="3175">
                  <a:solidFill>
                    <a:schemeClr val="tx2">
                      <a:alpha val="55000"/>
                    </a:schemeClr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844998" y="449053"/>
              <a:ext cx="35652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工作开展情况</a:t>
              </a:r>
              <a:endParaRPr lang="zh-CN" altLang="en-US" sz="28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custDataLst>
      <p:tags r:id="rId2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32"/>
          <p:cNvGraphicFramePr/>
          <p:nvPr/>
        </p:nvGraphicFramePr>
        <p:xfrm>
          <a:off x="795728" y="2013982"/>
          <a:ext cx="2461210" cy="19333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0" name="22"/>
          <p:cNvSpPr txBox="1"/>
          <p:nvPr/>
        </p:nvSpPr>
        <p:spPr>
          <a:xfrm>
            <a:off x="1532394" y="2731977"/>
            <a:ext cx="989576" cy="36833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sym typeface="字魂36号-正文宋楷" panose="02000000000000000000" pitchFamily="2" charset="-122"/>
              </a:rPr>
              <a:t>73%</a:t>
            </a:r>
            <a:endParaRPr lang="en-US" sz="2800" b="1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sym typeface="字魂36号-正文宋楷" panose="02000000000000000000" pitchFamily="2" charset="-122"/>
            </a:endParaRPr>
          </a:p>
        </p:txBody>
      </p:sp>
      <p:graphicFrame>
        <p:nvGraphicFramePr>
          <p:cNvPr id="11" name="39"/>
          <p:cNvGraphicFramePr/>
          <p:nvPr/>
        </p:nvGraphicFramePr>
        <p:xfrm>
          <a:off x="3348482" y="2013982"/>
          <a:ext cx="2461210" cy="19333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52"/>
          <p:cNvSpPr txBox="1"/>
          <p:nvPr/>
        </p:nvSpPr>
        <p:spPr>
          <a:xfrm>
            <a:off x="4084299" y="2731977"/>
            <a:ext cx="989576" cy="36833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sym typeface="字魂36号-正文宋楷" panose="02000000000000000000" pitchFamily="2" charset="-122"/>
              </a:rPr>
              <a:t>87%</a:t>
            </a:r>
            <a:endParaRPr lang="en-US" sz="2800" b="1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sym typeface="字魂36号-正文宋楷" panose="02000000000000000000" pitchFamily="2" charset="-122"/>
            </a:endParaRPr>
          </a:p>
        </p:txBody>
      </p:sp>
      <p:sp>
        <p:nvSpPr>
          <p:cNvPr id="13" name="5"/>
          <p:cNvSpPr/>
          <p:nvPr/>
        </p:nvSpPr>
        <p:spPr bwMode="auto">
          <a:xfrm>
            <a:off x="835942" y="4401531"/>
            <a:ext cx="2354379" cy="517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请在此输入相关说明，输入文字时可以直接复制，粘贴时请选择右键只保留文本。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14" name="4"/>
          <p:cNvSpPr txBox="1"/>
          <p:nvPr/>
        </p:nvSpPr>
        <p:spPr bwMode="auto">
          <a:xfrm>
            <a:off x="994103" y="4037263"/>
            <a:ext cx="2038056" cy="3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 anchor="ctr">
            <a:noAutofit/>
          </a:bodyPr>
          <a:lstStyle/>
          <a:p>
            <a:pPr marL="0" marR="0" lvl="0" indent="0" algn="ctr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b="1" dirty="0">
                <a:solidFill>
                  <a:schemeClr val="tx2"/>
                </a:solidFill>
                <a:effectLst>
                  <a:outerShdw blurRad="76200" dist="50800" dir="5400000" algn="ctr" rotWithShape="0">
                    <a:schemeClr val="accent1">
                      <a:alpha val="2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字魂36号-正文宋楷" panose="02000000000000000000" pitchFamily="2" charset="-122"/>
              </a:rPr>
              <a:t>销售总额占比</a:t>
            </a:r>
            <a:endParaRPr lang="zh-CN" altLang="en-US" sz="2000" b="1" dirty="0">
              <a:solidFill>
                <a:schemeClr val="tx2"/>
              </a:solidFill>
              <a:effectLst>
                <a:outerShdw blurRad="76200" dist="50800" dir="5400000" algn="ctr" rotWithShape="0">
                  <a:schemeClr val="accent1">
                    <a:alpha val="2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字魂36号-正文宋楷" panose="02000000000000000000" pitchFamily="2" charset="-122"/>
            </a:endParaRPr>
          </a:p>
        </p:txBody>
      </p:sp>
      <p:sp>
        <p:nvSpPr>
          <p:cNvPr id="15" name="3"/>
          <p:cNvSpPr/>
          <p:nvPr/>
        </p:nvSpPr>
        <p:spPr bwMode="auto">
          <a:xfrm>
            <a:off x="3401898" y="4406585"/>
            <a:ext cx="2354379" cy="517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请在此输入相关说明，输入文字时可以直接复制，粘贴时请选择右键只保留文本。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16" name="2"/>
          <p:cNvSpPr txBox="1"/>
          <p:nvPr/>
        </p:nvSpPr>
        <p:spPr bwMode="auto">
          <a:xfrm>
            <a:off x="3560059" y="4042317"/>
            <a:ext cx="2038056" cy="3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 anchor="ctr">
            <a:noAutofit/>
          </a:bodyPr>
          <a:lstStyle/>
          <a:p>
            <a:pPr marL="0" marR="0" lvl="0" indent="0" algn="ctr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b="1" dirty="0">
                <a:solidFill>
                  <a:schemeClr val="tx2"/>
                </a:solidFill>
                <a:effectLst>
                  <a:outerShdw blurRad="76200" dist="50800" dir="5400000" algn="ctr" rotWithShape="0">
                    <a:schemeClr val="accent1">
                      <a:alpha val="2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字魂36号-正文宋楷" panose="02000000000000000000" pitchFamily="2" charset="-122"/>
              </a:rPr>
              <a:t>成交总额占比</a:t>
            </a:r>
            <a:endParaRPr lang="zh-CN" altLang="en-US" sz="2000" b="1" dirty="0">
              <a:solidFill>
                <a:schemeClr val="tx2"/>
              </a:solidFill>
              <a:effectLst>
                <a:outerShdw blurRad="76200" dist="50800" dir="5400000" algn="ctr" rotWithShape="0">
                  <a:schemeClr val="accent1">
                    <a:alpha val="2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字魂36号-正文宋楷" panose="02000000000000000000" pitchFamily="2" charset="-122"/>
            </a:endParaRPr>
          </a:p>
        </p:txBody>
      </p:sp>
      <p:graphicFrame>
        <p:nvGraphicFramePr>
          <p:cNvPr id="17" name="图表 16"/>
          <p:cNvGraphicFramePr/>
          <p:nvPr/>
        </p:nvGraphicFramePr>
        <p:xfrm>
          <a:off x="6126015" y="1752005"/>
          <a:ext cx="5035889" cy="55400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rcRect l="5677" r="9175" b="32369"/>
          <a:stretch>
            <a:fillRect/>
          </a:stretch>
        </p:blipFill>
        <p:spPr>
          <a:xfrm>
            <a:off x="0" y="5669025"/>
            <a:ext cx="12192000" cy="1188975"/>
          </a:xfrm>
          <a:custGeom>
            <a:avLst/>
            <a:gdLst>
              <a:gd name="connsiteX0" fmla="*/ 0 w 12192000"/>
              <a:gd name="connsiteY0" fmla="*/ 0 h 941570"/>
              <a:gd name="connsiteX1" fmla="*/ 12192000 w 12192000"/>
              <a:gd name="connsiteY1" fmla="*/ 0 h 941570"/>
              <a:gd name="connsiteX2" fmla="*/ 12192000 w 12192000"/>
              <a:gd name="connsiteY2" fmla="*/ 941570 h 941570"/>
              <a:gd name="connsiteX3" fmla="*/ 0 w 12192000"/>
              <a:gd name="connsiteY3" fmla="*/ 941570 h 941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941570">
                <a:moveTo>
                  <a:pt x="0" y="0"/>
                </a:moveTo>
                <a:lnTo>
                  <a:pt x="12192000" y="0"/>
                </a:lnTo>
                <a:lnTo>
                  <a:pt x="12192000" y="941570"/>
                </a:lnTo>
                <a:lnTo>
                  <a:pt x="0" y="941570"/>
                </a:lnTo>
                <a:close/>
              </a:path>
            </a:pathLst>
          </a:custGeom>
        </p:spPr>
      </p:pic>
      <p:grpSp>
        <p:nvGrpSpPr>
          <p:cNvPr id="24" name="组合 23"/>
          <p:cNvGrpSpPr/>
          <p:nvPr/>
        </p:nvGrpSpPr>
        <p:grpSpPr>
          <a:xfrm>
            <a:off x="844998" y="449053"/>
            <a:ext cx="8771879" cy="523220"/>
            <a:chOff x="844998" y="449053"/>
            <a:chExt cx="8771879" cy="523220"/>
          </a:xfrm>
        </p:grpSpPr>
        <p:sp>
          <p:nvSpPr>
            <p:cNvPr id="25" name="文本框 24"/>
            <p:cNvSpPr txBox="1"/>
            <p:nvPr/>
          </p:nvSpPr>
          <p:spPr>
            <a:xfrm>
              <a:off x="3157052" y="572163"/>
              <a:ext cx="645982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R="0" lvl="0" indent="0" algn="dist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5000">
                  <a:gradFill flip="none" rotWithShape="1">
                    <a:gsLst>
                      <a:gs pos="0">
                        <a:srgbClr val="075FC5"/>
                      </a:gs>
                      <a:gs pos="68000">
                        <a:srgbClr val="4198E1"/>
                      </a:gs>
                    </a:gsLst>
                    <a:lin ang="16200000" scaled="1"/>
                    <a:tileRect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2000" dirty="0">
                  <a:ln w="3175">
                    <a:solidFill>
                      <a:schemeClr val="tx2">
                        <a:alpha val="55000"/>
                      </a:schemeClr>
                    </a:solidFill>
                  </a:ln>
                  <a:noFill/>
                  <a:latin typeface="微软雅黑" panose="020B0503020204020204" pitchFamily="34" charset="-122"/>
                  <a:ea typeface="微软雅黑" panose="020B0503020204020204" pitchFamily="34" charset="-122"/>
                </a:rPr>
                <a:t>CONDUCT OF WORK IN THE LAST YEAR</a:t>
              </a:r>
              <a:endParaRPr lang="en-US" altLang="zh-CN" sz="2000" dirty="0">
                <a:ln w="3175">
                  <a:solidFill>
                    <a:schemeClr val="tx2">
                      <a:alpha val="55000"/>
                    </a:schemeClr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844998" y="449053"/>
              <a:ext cx="35652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工作开展情况</a:t>
              </a:r>
              <a:endParaRPr lang="zh-CN" altLang="en-US" sz="28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custDataLst>
      <p:tags r:id="rId5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 29"/>
          <p:cNvSpPr txBox="1"/>
          <p:nvPr/>
        </p:nvSpPr>
        <p:spPr>
          <a:xfrm>
            <a:off x="4458779" y="5154789"/>
            <a:ext cx="327444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ln>
                  <a:solidFill>
                    <a:schemeClr val="accent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PART TWO</a:t>
            </a:r>
            <a:endParaRPr lang="zh-CN" altLang="en-US" sz="4400" dirty="0">
              <a:ln>
                <a:solidFill>
                  <a:schemeClr val="accent1"/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5617845" y="6098288"/>
            <a:ext cx="956310" cy="124682"/>
            <a:chOff x="7270742" y="5645970"/>
            <a:chExt cx="1469398" cy="191578"/>
          </a:xfrm>
        </p:grpSpPr>
        <p:sp>
          <p:nvSpPr>
            <p:cNvPr id="34" name="椭圆 33"/>
            <p:cNvSpPr/>
            <p:nvPr/>
          </p:nvSpPr>
          <p:spPr bwMode="auto">
            <a:xfrm>
              <a:off x="7270742" y="5645970"/>
              <a:ext cx="191577" cy="191578"/>
            </a:xfrm>
            <a:prstGeom prst="ellipse">
              <a:avLst/>
            </a:prstGeom>
            <a:no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algn="l"/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5" name="椭圆 34"/>
            <p:cNvSpPr/>
            <p:nvPr/>
          </p:nvSpPr>
          <p:spPr bwMode="auto">
            <a:xfrm>
              <a:off x="7909652" y="5645970"/>
              <a:ext cx="191578" cy="191578"/>
            </a:xfrm>
            <a:prstGeom prst="ellipse">
              <a:avLst/>
            </a:prstGeom>
            <a:no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algn="l"/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6" name="椭圆 35"/>
            <p:cNvSpPr/>
            <p:nvPr/>
          </p:nvSpPr>
          <p:spPr bwMode="auto">
            <a:xfrm>
              <a:off x="8548562" y="5645970"/>
              <a:ext cx="191578" cy="191578"/>
            </a:xfrm>
            <a:prstGeom prst="ellipse">
              <a:avLst/>
            </a:prstGeom>
            <a:no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algn="l"/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1813559" y="1641771"/>
            <a:ext cx="8564882" cy="132343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8000">
                <a:gradFill flip="none" rotWithShape="1">
                  <a:gsLst>
                    <a:gs pos="24000">
                      <a:schemeClr val="accent1">
                        <a:lumMod val="70000"/>
                        <a:lumOff val="30000"/>
                      </a:schemeClr>
                    </a:gs>
                    <a:gs pos="53000">
                      <a:schemeClr val="accent5">
                        <a:lumMod val="78000"/>
                        <a:lumOff val="22000"/>
                      </a:schemeClr>
                    </a:gs>
                    <a:gs pos="100000">
                      <a:schemeClr val="accent2">
                        <a:lumMod val="63000"/>
                      </a:schemeClr>
                    </a:gs>
                    <a:gs pos="80000">
                      <a:schemeClr val="accent1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虎年工作安排计划</a:t>
            </a:r>
            <a:endParaRPr lang="zh-CN" altLang="en-US" dirty="0"/>
          </a:p>
        </p:txBody>
      </p:sp>
      <p:sp>
        <p:nvSpPr>
          <p:cNvPr id="12" name="文本框 11"/>
          <p:cNvSpPr txBox="1"/>
          <p:nvPr/>
        </p:nvSpPr>
        <p:spPr>
          <a:xfrm>
            <a:off x="1813559" y="2965210"/>
            <a:ext cx="8564882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>
                <a:gradFill flip="none" rotWithShape="1">
                  <a:gsLst>
                    <a:gs pos="24000">
                      <a:schemeClr val="accent1">
                        <a:lumMod val="70000"/>
                        <a:lumOff val="30000"/>
                      </a:schemeClr>
                    </a:gs>
                    <a:gs pos="53000">
                      <a:schemeClr val="accent5">
                        <a:lumMod val="78000"/>
                        <a:lumOff val="22000"/>
                      </a:schemeClr>
                    </a:gs>
                    <a:gs pos="100000">
                      <a:schemeClr val="accent2">
                        <a:lumMod val="63000"/>
                      </a:schemeClr>
                    </a:gs>
                    <a:gs pos="80000">
                      <a:schemeClr val="accent1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WORK PLAN FOR THIS YEAR</a:t>
            </a:r>
            <a:endParaRPr lang="en-US" altLang="zh-CN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3"/>
          <p:cNvSpPr txBox="1"/>
          <p:nvPr/>
        </p:nvSpPr>
        <p:spPr bwMode="auto">
          <a:xfrm>
            <a:off x="4810530" y="4924343"/>
            <a:ext cx="2574118" cy="848217"/>
          </a:xfrm>
          <a:prstGeom prst="rect">
            <a:avLst/>
          </a:prstGeom>
          <a:noFill/>
        </p:spPr>
        <p:txBody>
          <a:bodyPr wrap="square" lIns="90000" tIns="46800" rIns="90000" bIns="46800" anchor="ctr" anchorCtr="1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请在此输入相关说明，输入文字时可以直接复制，粘贴时请选择右键只保留文本。</a:t>
            </a:r>
            <a:endParaRPr lang="zh-CN" altLang="en-US" sz="1400" kern="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3"/>
          <p:cNvSpPr txBox="1"/>
          <p:nvPr/>
        </p:nvSpPr>
        <p:spPr bwMode="auto">
          <a:xfrm>
            <a:off x="8361507" y="4924343"/>
            <a:ext cx="2518696" cy="848217"/>
          </a:xfrm>
          <a:prstGeom prst="rect">
            <a:avLst/>
          </a:prstGeom>
          <a:noFill/>
        </p:spPr>
        <p:txBody>
          <a:bodyPr wrap="square" lIns="90000" tIns="46800" rIns="90000" bIns="46800" anchor="ctr" anchorCtr="1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请在此输入相关说明，输入文字时可以直接复制，粘贴时请选择右键只保留文本。</a:t>
            </a:r>
            <a:endParaRPr lang="zh-CN" altLang="en-US" sz="1400" kern="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3"/>
          <p:cNvSpPr txBox="1"/>
          <p:nvPr/>
        </p:nvSpPr>
        <p:spPr bwMode="auto">
          <a:xfrm>
            <a:off x="4580856" y="4341726"/>
            <a:ext cx="3033465" cy="582617"/>
          </a:xfrm>
          <a:prstGeom prst="rect">
            <a:avLst/>
          </a:prstGeom>
          <a:noFill/>
        </p:spPr>
        <p:txBody>
          <a:bodyPr wrap="none" lIns="0" tIns="0" rIns="0" bIns="0" anchor="ctr" anchorCtr="1">
            <a:normAutofit/>
          </a:bodyPr>
          <a:lstStyle/>
          <a:p>
            <a:r>
              <a:rPr lang="zh-CN" altLang="en-US" sz="2000" b="1" dirty="0">
                <a:solidFill>
                  <a:schemeClr val="accent4"/>
                </a:solidFill>
                <a:latin typeface="+mj-ea"/>
                <a:ea typeface="+mj-ea"/>
              </a:rPr>
              <a:t>人才计划</a:t>
            </a:r>
            <a:endParaRPr lang="zh-CN" altLang="en-US" sz="2000" b="1" dirty="0">
              <a:solidFill>
                <a:schemeClr val="accent4"/>
              </a:solidFill>
              <a:latin typeface="+mj-ea"/>
              <a:ea typeface="+mj-ea"/>
            </a:endParaRPr>
          </a:p>
        </p:txBody>
      </p:sp>
      <p:sp>
        <p:nvSpPr>
          <p:cNvPr id="11" name="3"/>
          <p:cNvSpPr txBox="1"/>
          <p:nvPr/>
        </p:nvSpPr>
        <p:spPr bwMode="auto">
          <a:xfrm>
            <a:off x="8104122" y="4341726"/>
            <a:ext cx="3033465" cy="582617"/>
          </a:xfrm>
          <a:prstGeom prst="rect">
            <a:avLst/>
          </a:prstGeom>
          <a:noFill/>
        </p:spPr>
        <p:txBody>
          <a:bodyPr wrap="none" lIns="0" tIns="0" rIns="0" bIns="0" anchor="ctr" anchorCtr="1">
            <a:normAutofit/>
          </a:bodyPr>
          <a:lstStyle/>
          <a:p>
            <a:r>
              <a:rPr lang="zh-CN" altLang="en-US" sz="2000" b="1" dirty="0">
                <a:solidFill>
                  <a:schemeClr val="accent4"/>
                </a:solidFill>
                <a:latin typeface="+mj-ea"/>
                <a:ea typeface="+mj-ea"/>
              </a:rPr>
              <a:t>团队计划</a:t>
            </a:r>
            <a:endParaRPr lang="zh-CN" altLang="en-US" sz="2000" b="1" dirty="0">
              <a:solidFill>
                <a:schemeClr val="accent4"/>
              </a:solidFill>
              <a:latin typeface="+mj-ea"/>
              <a:ea typeface="+mj-ea"/>
            </a:endParaRPr>
          </a:p>
        </p:txBody>
      </p:sp>
      <p:sp>
        <p:nvSpPr>
          <p:cNvPr id="13" name="1"/>
          <p:cNvSpPr txBox="1"/>
          <p:nvPr/>
        </p:nvSpPr>
        <p:spPr bwMode="auto">
          <a:xfrm>
            <a:off x="1057587" y="4341726"/>
            <a:ext cx="3033465" cy="582617"/>
          </a:xfrm>
          <a:prstGeom prst="rect">
            <a:avLst/>
          </a:prstGeom>
          <a:noFill/>
        </p:spPr>
        <p:txBody>
          <a:bodyPr wrap="none" lIns="0" tIns="0" rIns="0" bIns="0" anchor="ctr" anchorCtr="1">
            <a:normAutofit/>
          </a:bodyPr>
          <a:lstStyle/>
          <a:p>
            <a:pPr latinLnBrk="0"/>
            <a:r>
              <a:rPr lang="zh-CN" altLang="en-US" sz="2000" b="1" dirty="0">
                <a:solidFill>
                  <a:schemeClr val="accent4"/>
                </a:solidFill>
                <a:latin typeface="+mj-ea"/>
                <a:ea typeface="+mj-ea"/>
              </a:rPr>
              <a:t>项目计划</a:t>
            </a:r>
            <a:endParaRPr lang="zh-CN" altLang="en-US" sz="2000" b="1" dirty="0">
              <a:solidFill>
                <a:schemeClr val="accent4"/>
              </a:solidFill>
              <a:latin typeface="+mj-ea"/>
              <a:ea typeface="+mj-ea"/>
            </a:endParaRPr>
          </a:p>
        </p:txBody>
      </p:sp>
      <p:sp>
        <p:nvSpPr>
          <p:cNvPr id="14" name="1"/>
          <p:cNvSpPr txBox="1"/>
          <p:nvPr/>
        </p:nvSpPr>
        <p:spPr bwMode="auto">
          <a:xfrm>
            <a:off x="1287258" y="4924343"/>
            <a:ext cx="2574124" cy="848217"/>
          </a:xfrm>
          <a:prstGeom prst="rect">
            <a:avLst/>
          </a:prstGeom>
          <a:noFill/>
        </p:spPr>
        <p:txBody>
          <a:bodyPr wrap="square" lIns="90000" tIns="46800" rIns="90000" bIns="46800" anchor="ctr" anchorCtr="1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请在此输入相关说明，输入文字时可以直接复制，粘贴时请选择右键只保留文本。</a:t>
            </a:r>
            <a:endParaRPr lang="zh-CN" altLang="en-US" sz="1400" kern="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1393219" y="1746213"/>
            <a:ext cx="2362200" cy="2362200"/>
          </a:xfrm>
          <a:prstGeom prst="ellipse">
            <a:avLst/>
          </a:prstGeom>
          <a:solidFill>
            <a:srgbClr val="364C7D"/>
          </a:solidFill>
          <a:ln w="88900">
            <a:gradFill flip="none" rotWithShape="1">
              <a:gsLst>
                <a:gs pos="0">
                  <a:srgbClr val="BCA880"/>
                </a:gs>
                <a:gs pos="100000">
                  <a:srgbClr val="E4D2B7"/>
                </a:gs>
              </a:gsLst>
              <a:lin ang="13500000" scaled="1"/>
              <a:tileRect/>
            </a:gradFill>
          </a:ln>
          <a:effectLst>
            <a:outerShdw blurRad="444500" dist="38100" sx="103000" sy="103000" algn="l" rotWithShape="0">
              <a:srgbClr val="405A93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6" name="OfficePLUS-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10" r="13950"/>
          <a:stretch>
            <a:fillRect/>
          </a:stretch>
        </p:blipFill>
        <p:spPr>
          <a:xfrm>
            <a:off x="1564090" y="1926813"/>
            <a:ext cx="2020459" cy="2001000"/>
          </a:xfrm>
          <a:prstGeom prst="ellipse">
            <a:avLst/>
          </a:prstGeom>
          <a:ln w="38100">
            <a:solidFill>
              <a:srgbClr val="E4D2B7"/>
            </a:solidFill>
          </a:ln>
        </p:spPr>
      </p:pic>
      <p:sp>
        <p:nvSpPr>
          <p:cNvPr id="17" name="椭圆 16"/>
          <p:cNvSpPr/>
          <p:nvPr/>
        </p:nvSpPr>
        <p:spPr>
          <a:xfrm>
            <a:off x="4914900" y="1746213"/>
            <a:ext cx="2362200" cy="2362200"/>
          </a:xfrm>
          <a:prstGeom prst="ellipse">
            <a:avLst/>
          </a:prstGeom>
          <a:solidFill>
            <a:srgbClr val="364C7D"/>
          </a:solidFill>
          <a:ln w="88900">
            <a:gradFill flip="none" rotWithShape="1">
              <a:gsLst>
                <a:gs pos="0">
                  <a:srgbClr val="BCA880"/>
                </a:gs>
                <a:gs pos="100000">
                  <a:srgbClr val="E4D2B7"/>
                </a:gs>
              </a:gsLst>
              <a:lin ang="13500000" scaled="1"/>
              <a:tileRect/>
            </a:gradFill>
          </a:ln>
          <a:effectLst>
            <a:outerShdw blurRad="444500" dist="38100" sx="103000" sy="103000" algn="l" rotWithShape="0">
              <a:srgbClr val="405A93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20" name="OfficePLUS-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10" r="13950"/>
          <a:stretch>
            <a:fillRect/>
          </a:stretch>
        </p:blipFill>
        <p:spPr>
          <a:xfrm>
            <a:off x="5085771" y="1926813"/>
            <a:ext cx="2020459" cy="2001000"/>
          </a:xfrm>
          <a:prstGeom prst="ellipse">
            <a:avLst/>
          </a:prstGeom>
          <a:ln w="38100">
            <a:solidFill>
              <a:srgbClr val="E4D2B7"/>
            </a:solidFill>
          </a:ln>
        </p:spPr>
      </p:pic>
      <p:sp>
        <p:nvSpPr>
          <p:cNvPr id="21" name="椭圆 20"/>
          <p:cNvSpPr/>
          <p:nvPr/>
        </p:nvSpPr>
        <p:spPr>
          <a:xfrm>
            <a:off x="8436581" y="1746213"/>
            <a:ext cx="2362200" cy="2362200"/>
          </a:xfrm>
          <a:prstGeom prst="ellipse">
            <a:avLst/>
          </a:prstGeom>
          <a:solidFill>
            <a:srgbClr val="364C7D"/>
          </a:solidFill>
          <a:ln w="88900">
            <a:gradFill flip="none" rotWithShape="1">
              <a:gsLst>
                <a:gs pos="0">
                  <a:srgbClr val="BCA880"/>
                </a:gs>
                <a:gs pos="100000">
                  <a:srgbClr val="E4D2B7"/>
                </a:gs>
              </a:gsLst>
              <a:lin ang="13500000" scaled="1"/>
              <a:tileRect/>
            </a:gradFill>
          </a:ln>
          <a:effectLst>
            <a:outerShdw blurRad="444500" dist="38100" sx="103000" sy="103000" algn="l" rotWithShape="0">
              <a:srgbClr val="405A93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22" name="OfficePLUS-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10" r="13950"/>
          <a:stretch>
            <a:fillRect/>
          </a:stretch>
        </p:blipFill>
        <p:spPr>
          <a:xfrm>
            <a:off x="8607452" y="1926813"/>
            <a:ext cx="2020459" cy="2001000"/>
          </a:xfrm>
          <a:prstGeom prst="ellipse">
            <a:avLst/>
          </a:prstGeom>
          <a:ln w="38100">
            <a:solidFill>
              <a:srgbClr val="E4D2B7"/>
            </a:solidFill>
          </a:ln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rcRect l="5677" r="9175" b="32369"/>
          <a:stretch>
            <a:fillRect/>
          </a:stretch>
        </p:blipFill>
        <p:spPr>
          <a:xfrm>
            <a:off x="0" y="5916430"/>
            <a:ext cx="12192000" cy="941570"/>
          </a:xfrm>
          <a:custGeom>
            <a:avLst/>
            <a:gdLst>
              <a:gd name="connsiteX0" fmla="*/ 0 w 12192000"/>
              <a:gd name="connsiteY0" fmla="*/ 0 h 941570"/>
              <a:gd name="connsiteX1" fmla="*/ 12192000 w 12192000"/>
              <a:gd name="connsiteY1" fmla="*/ 0 h 941570"/>
              <a:gd name="connsiteX2" fmla="*/ 12192000 w 12192000"/>
              <a:gd name="connsiteY2" fmla="*/ 941570 h 941570"/>
              <a:gd name="connsiteX3" fmla="*/ 0 w 12192000"/>
              <a:gd name="connsiteY3" fmla="*/ 941570 h 941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941570">
                <a:moveTo>
                  <a:pt x="0" y="0"/>
                </a:moveTo>
                <a:lnTo>
                  <a:pt x="12192000" y="0"/>
                </a:lnTo>
                <a:lnTo>
                  <a:pt x="12192000" y="941570"/>
                </a:lnTo>
                <a:lnTo>
                  <a:pt x="0" y="941570"/>
                </a:lnTo>
                <a:close/>
              </a:path>
            </a:pathLst>
          </a:custGeom>
        </p:spPr>
      </p:pic>
      <p:sp>
        <p:nvSpPr>
          <p:cNvPr id="27" name="文本框 26"/>
          <p:cNvSpPr txBox="1"/>
          <p:nvPr/>
        </p:nvSpPr>
        <p:spPr>
          <a:xfrm>
            <a:off x="3157052" y="572163"/>
            <a:ext cx="645982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di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000">
                <a:gradFill flip="none" rotWithShape="1">
                  <a:gsLst>
                    <a:gs pos="0">
                      <a:srgbClr val="075FC5"/>
                    </a:gs>
                    <a:gs pos="68000">
                      <a:srgbClr val="4198E1"/>
                    </a:gs>
                  </a:gsLst>
                  <a:lin ang="1620000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000" dirty="0">
                <a:ln w="3175">
                  <a:solidFill>
                    <a:schemeClr val="tx2">
                      <a:alpha val="55000"/>
                    </a:schemeClr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WORK PLAN FOR THIS YEAR</a:t>
            </a:r>
            <a:endParaRPr lang="en-US" altLang="zh-CN" sz="2000" dirty="0">
              <a:ln w="3175">
                <a:solidFill>
                  <a:schemeClr val="tx2">
                    <a:alpha val="55000"/>
                  </a:schemeClr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44998" y="449053"/>
            <a:ext cx="3565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工作安排计划</a:t>
            </a:r>
            <a:endParaRPr lang="zh-CN" altLang="en-US" sz="2800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tags/tag1.xml><?xml version="1.0" encoding="utf-8"?>
<p:tagLst xmlns:p="http://schemas.openxmlformats.org/presentationml/2006/main">
  <p:tag name="ISLIDE.ICON" val="#407180;#405095;"/>
</p:tagLst>
</file>

<file path=ppt/tags/tag10.xml><?xml version="1.0" encoding="utf-8"?>
<p:tagLst xmlns:p="http://schemas.openxmlformats.org/presentationml/2006/main">
  <p:tag name="ISLIDE.ICON" val="#407180;#405095;"/>
</p:tagLst>
</file>

<file path=ppt/tags/tag11.xml><?xml version="1.0" encoding="utf-8"?>
<p:tagLst xmlns:p="http://schemas.openxmlformats.org/presentationml/2006/main">
  <p:tag name="ISLIDE.ICON" val="#407180;#405095;"/>
</p:tagLst>
</file>

<file path=ppt/tags/tag12.xml><?xml version="1.0" encoding="utf-8"?>
<p:tagLst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ags/tag2.xml><?xml version="1.0" encoding="utf-8"?>
<p:tagLst xmlns:p="http://schemas.openxmlformats.org/presentationml/2006/main">
  <p:tag name="ISLIDE.ICON" val="#407180;#405095;"/>
</p:tagLst>
</file>

<file path=ppt/tags/tag3.xml><?xml version="1.0" encoding="utf-8"?>
<p:tagLst xmlns:p="http://schemas.openxmlformats.org/presentationml/2006/main">
  <p:tag name="ISLIDE.ICON" val="#407180;#405095;"/>
</p:tagLst>
</file>

<file path=ppt/tags/tag4.xml><?xml version="1.0" encoding="utf-8"?>
<p:tagLst xmlns:p="http://schemas.openxmlformats.org/presentationml/2006/main">
  <p:tag name="ISLIDE.ICON" val="#407180;#405095;"/>
</p:tagLst>
</file>

<file path=ppt/tags/tag5.xml><?xml version="1.0" encoding="utf-8"?>
<p:tagLst xmlns:p="http://schemas.openxmlformats.org/presentationml/2006/main">
  <p:tag name="ISLIDE.ICON" val="#407180;#405095;"/>
</p:tagLst>
</file>

<file path=ppt/tags/tag6.xml><?xml version="1.0" encoding="utf-8"?>
<p:tagLst xmlns:p="http://schemas.openxmlformats.org/presentationml/2006/main">
  <p:tag name="ISLIDE.ICON" val="#407180;#405095;"/>
</p:tagLst>
</file>

<file path=ppt/tags/tag7.xml><?xml version="1.0" encoding="utf-8"?>
<p:tagLst xmlns:p="http://schemas.openxmlformats.org/presentationml/2006/main">
  <p:tag name="ISLIDE.ICON" val="#407180;#405095;"/>
</p:tagLst>
</file>

<file path=ppt/tags/tag8.xml><?xml version="1.0" encoding="utf-8"?>
<p:tagLst xmlns:p="http://schemas.openxmlformats.org/presentationml/2006/main">
  <p:tag name="ISLIDE.ICON" val="#407180;#405095;"/>
</p:tagLst>
</file>

<file path=ppt/tags/tag9.xml><?xml version="1.0" encoding="utf-8"?>
<p:tagLst xmlns:p="http://schemas.openxmlformats.org/presentationml/2006/main">
  <p:tag name="ISLIDE.ICON" val="#407180;#405095;"/>
</p:tagLst>
</file>

<file path=ppt/theme/theme1.xml><?xml version="1.0" encoding="utf-8"?>
<a:theme xmlns:a="http://schemas.openxmlformats.org/drawingml/2006/main" name="2_Office 主题​​">
  <a:themeElements>
    <a:clrScheme name="自定义 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6D19B"/>
      </a:accent1>
      <a:accent2>
        <a:srgbClr val="CD9342"/>
      </a:accent2>
      <a:accent3>
        <a:srgbClr val="A5A5A5"/>
      </a:accent3>
      <a:accent4>
        <a:srgbClr val="364C7D"/>
      </a:accent4>
      <a:accent5>
        <a:srgbClr val="BCA880"/>
      </a:accent5>
      <a:accent6>
        <a:srgbClr val="E4D2B7"/>
      </a:accent6>
      <a:hlink>
        <a:srgbClr val="0563C1"/>
      </a:hlink>
      <a:folHlink>
        <a:srgbClr val="954F72"/>
      </a:folHlink>
    </a:clrScheme>
    <a:fontScheme name="OPs">
      <a:majorFont>
        <a:latin typeface="Arial Black"/>
        <a:ea typeface="微软雅黑"/>
        <a:cs typeface=""/>
      </a:majorFont>
      <a:minorFont>
        <a:latin typeface="Arial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gradFill flip="none" rotWithShape="1">
          <a:gsLst>
            <a:gs pos="0">
              <a:srgbClr val="BCA880"/>
            </a:gs>
            <a:gs pos="52000">
              <a:srgbClr val="E4D2B7"/>
            </a:gs>
          </a:gsLst>
          <a:lin ang="13500000" scaled="1"/>
          <a:tileRect/>
        </a:gradFill>
        <a:ln w="9525">
          <a:noFill/>
          <a:round/>
        </a:ln>
      </a:spPr>
      <a:bodyPr vert="horz" wrap="square" lIns="91440" tIns="45720" rIns="91440" bIns="45720" numCol="1" anchor="t" anchorCtr="0" compatLnSpc="1"/>
      <a:lstStyle>
        <a:defPPr algn="l">
          <a:defRPr>
            <a:solidFill>
              <a:schemeClr val="tx1">
                <a:lumMod val="50000"/>
                <a:lumOff val="50000"/>
              </a:schemeClr>
            </a:solidFill>
            <a:latin typeface="+mn-ea"/>
            <a:ea typeface="+mn-ea"/>
          </a:defRPr>
        </a:defPPr>
      </a:lst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3035</Words>
  <Application>WPS 演示</Application>
  <PresentationFormat>宽屏</PresentationFormat>
  <Paragraphs>268</Paragraphs>
  <Slides>18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5" baseType="lpstr">
      <vt:lpstr>Arial</vt:lpstr>
      <vt:lpstr>宋体</vt:lpstr>
      <vt:lpstr>Wingdings</vt:lpstr>
      <vt:lpstr>微软雅黑 Light</vt:lpstr>
      <vt:lpstr>微软雅黑</vt:lpstr>
      <vt:lpstr>Segoe UI Light</vt:lpstr>
      <vt:lpstr>Lao UI</vt:lpstr>
      <vt:lpstr>Segoe UI Symbol</vt:lpstr>
      <vt:lpstr>思源黑体 CN Medium</vt:lpstr>
      <vt:lpstr>黑体</vt:lpstr>
      <vt:lpstr>优设标题黑</vt:lpstr>
      <vt:lpstr>Calibri</vt:lpstr>
      <vt:lpstr>字魂36号-正文宋楷</vt:lpstr>
      <vt:lpstr>Arial Unicode MS</vt:lpstr>
      <vt:lpstr>等线</vt:lpstr>
      <vt:lpstr>Arial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贺 子琪</dc:creator>
  <cp:lastModifiedBy>铭</cp:lastModifiedBy>
  <cp:revision>5</cp:revision>
  <dcterms:created xsi:type="dcterms:W3CDTF">2021-12-08T02:50:00Z</dcterms:created>
  <dcterms:modified xsi:type="dcterms:W3CDTF">2022-03-09T05:55:38Z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CFD71BAC4CF94A38B48C17B71AFB0DB3</vt:lpwstr>
  </property>
  <property fmtid="{D5CDD505-2E9C-101B-9397-08002B2CF9AE}" pid="3" name="KSOProductBuildVer">
    <vt:lpwstr>2052-11.1.0.11194</vt:lpwstr>
  </property>
</Properties>
</file>