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4" r:id="rId3"/>
  </p:sldMasterIdLst>
  <p:notesMasterIdLst>
    <p:notesMasterId r:id="rId5"/>
  </p:notesMasterIdLst>
  <p:sldIdLst>
    <p:sldId id="312" r:id="rId4"/>
    <p:sldId id="365" r:id="rId6"/>
    <p:sldId id="311" r:id="rId7"/>
    <p:sldId id="273" r:id="rId8"/>
    <p:sldId id="278" r:id="rId9"/>
    <p:sldId id="366" r:id="rId10"/>
    <p:sldId id="368" r:id="rId11"/>
    <p:sldId id="270" r:id="rId12"/>
    <p:sldId id="379" r:id="rId13"/>
    <p:sldId id="269" r:id="rId14"/>
    <p:sldId id="369" r:id="rId15"/>
    <p:sldId id="276" r:id="rId16"/>
    <p:sldId id="277" r:id="rId17"/>
    <p:sldId id="272" r:id="rId18"/>
    <p:sldId id="380" r:id="rId19"/>
    <p:sldId id="367" r:id="rId20"/>
    <p:sldId id="374" r:id="rId21"/>
    <p:sldId id="370" r:id="rId22"/>
    <p:sldId id="371" r:id="rId23"/>
    <p:sldId id="381" r:id="rId24"/>
    <p:sldId id="373" r:id="rId25"/>
    <p:sldId id="384" r:id="rId26"/>
    <p:sldId id="372" r:id="rId27"/>
    <p:sldId id="378" r:id="rId28"/>
    <p:sldId id="375" r:id="rId29"/>
    <p:sldId id="382"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FE7371"/>
    <a:srgbClr val="F65B57"/>
    <a:srgbClr val="9B46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2274" y="-10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8.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7D53F5-F2BF-40A0-934F-724C1E8E293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DAC378-A185-4576-BE7D-E5D9CFDF45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3DAC378-A185-4576-BE7D-E5D9CFDF45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B3E8256-A671-4180-97BE-A60492A68D77}"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1"/>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6" y="3801452"/>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6"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4064000" y="441960"/>
            <a:ext cx="4368800" cy="3083564"/>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3954705" y="3801451"/>
            <a:ext cx="4511964" cy="431780"/>
          </a:xfrm>
          <a:prstGeom prst="rect">
            <a:avLst/>
          </a:prstGeom>
        </p:spPr>
        <p:txBody>
          <a:bodyPr vert="horz" lIns="0" tIns="40504" rIns="0" bIns="40504" anchor="ctr"/>
          <a:lstStyle>
            <a:lvl1pPr marL="0" indent="0" algn="ctr">
              <a:lnSpc>
                <a:spcPct val="100000"/>
              </a:lnSpc>
              <a:spcBef>
                <a:spcPts val="0"/>
              </a:spcBef>
              <a:buNone/>
              <a:defRPr sz="4200" b="1">
                <a:solidFill>
                  <a:schemeClr val="bg1"/>
                </a:solidFill>
                <a:latin typeface="Lato Hairline"/>
                <a:cs typeface="Lato Hairline"/>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3954705" y="4385250"/>
            <a:ext cx="4511964" cy="228451"/>
          </a:xfrm>
          <a:prstGeom prst="rect">
            <a:avLst/>
          </a:prstGeom>
        </p:spPr>
        <p:txBody>
          <a:bodyPr vert="horz" lIns="0" tIns="40504" rIns="0" bIns="40504" anchor="ctr"/>
          <a:lstStyle>
            <a:lvl1pPr marL="0" indent="0" algn="ctr">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3975167" y="4817825"/>
            <a:ext cx="4488039" cy="1536868"/>
          </a:xfrm>
          <a:prstGeom prst="rect">
            <a:avLst/>
          </a:prstGeom>
        </p:spPr>
        <p:txBody>
          <a:bodyPr vert="horz" lIns="0" tIns="0" rIns="0" bIns="0"/>
          <a:lstStyle>
            <a:lvl1pPr marL="0" indent="0" algn="ctr">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endParaRPr lang="en-US" dirty="0"/>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endParaRPr lang="en-US" dirty="0"/>
          </a:p>
        </p:txBody>
      </p:sp>
    </p:spTree>
  </p:cSld>
  <p:clrMapOvr>
    <a:masterClrMapping/>
  </p:clrMapOvr>
  <p:transition spd="slow" advClick="0" advTm="300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B37BB-E8A6-440B-8775-2A002C97BC55}" type="slidenum">
              <a:rPr lang="zh-CN" altLang="en-US" smtClean="0"/>
            </a:fld>
            <a:endParaRPr lang="zh-CN" altLang="en-US"/>
          </a:p>
        </p:txBody>
      </p:sp>
      <p:sp>
        <p:nvSpPr>
          <p:cNvPr id="11" name="TextBox 10"/>
          <p:cNvSpPr txBox="1"/>
          <p:nvPr userDrawn="1"/>
        </p:nvSpPr>
        <p:spPr>
          <a:xfrm>
            <a:off x="2807590"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spd="slow" advClick="0"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p:transition spd="slow" advClick="0" advTm="3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advClick="0" advTm="300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8.xml"/><Relationship Id="rId2" Type="http://schemas.openxmlformats.org/officeDocument/2006/relationships/image" Target="../media/image5.jpeg"/><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8.xml"/><Relationship Id="rId3" Type="http://schemas.openxmlformats.org/officeDocument/2006/relationships/image" Target="../media/image7.jpeg"/><Relationship Id="rId2" Type="http://schemas.openxmlformats.org/officeDocument/2006/relationships/tags" Target="../tags/tag5.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8.xml"/><Relationship Id="rId2" Type="http://schemas.openxmlformats.org/officeDocument/2006/relationships/image" Target="../media/image9.jpeg"/><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8.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4.jpeg"/><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716834" y="0"/>
            <a:ext cx="4964833" cy="6858000"/>
          </a:xfrm>
          <a:prstGeom prst="rect">
            <a:avLst/>
          </a:prstGeom>
        </p:spPr>
      </p:pic>
      <p:sp>
        <p:nvSpPr>
          <p:cNvPr id="3" name="矩形 2"/>
          <p:cNvSpPr/>
          <p:nvPr/>
        </p:nvSpPr>
        <p:spPr>
          <a:xfrm>
            <a:off x="1905" y="0"/>
            <a:ext cx="792480" cy="6858000"/>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矩形 3"/>
          <p:cNvSpPr/>
          <p:nvPr/>
        </p:nvSpPr>
        <p:spPr>
          <a:xfrm>
            <a:off x="5563845" y="0"/>
            <a:ext cx="385244" cy="6858000"/>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文本框 5"/>
          <p:cNvSpPr txBox="1"/>
          <p:nvPr/>
        </p:nvSpPr>
        <p:spPr>
          <a:xfrm>
            <a:off x="181253" y="345440"/>
            <a:ext cx="430887" cy="651192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600" normalizeH="0" baseline="0" noProof="0" dirty="0">
                <a:ln>
                  <a:noFill/>
                </a:ln>
                <a:solidFill>
                  <a:srgbClr val="FFFFFF"/>
                </a:solidFill>
                <a:effectLst/>
                <a:uLnTx/>
                <a:uFillTx/>
                <a:cs typeface="+mn-ea"/>
                <a:sym typeface="+mn-lt"/>
              </a:rPr>
              <a:t>ADD YOUR TITLE HER</a:t>
            </a:r>
            <a:r>
              <a:rPr kumimoji="0" lang="en-US" altLang="zh-CN" sz="1600" b="1" i="0" u="none" strike="noStrike" kern="1200" cap="none" spc="1600" normalizeH="0" baseline="0" noProof="0" dirty="0">
                <a:ln>
                  <a:noFill/>
                </a:ln>
                <a:solidFill>
                  <a:srgbClr val="FFFFFF"/>
                </a:solidFill>
                <a:effectLst/>
                <a:uLnTx/>
                <a:uFillTx/>
                <a:cs typeface="+mn-ea"/>
                <a:sym typeface="+mn-lt"/>
              </a:rPr>
              <a:t>E</a:t>
            </a:r>
            <a:endParaRPr kumimoji="0" lang="zh-CN" altLang="en-US" sz="1600" b="1" i="0" u="none" strike="noStrike" kern="1200" cap="none" spc="1600" normalizeH="0" baseline="0" noProof="0" dirty="0">
              <a:ln>
                <a:noFill/>
              </a:ln>
              <a:solidFill>
                <a:srgbClr val="FFFFFF"/>
              </a:solidFill>
              <a:effectLst/>
              <a:uLnTx/>
              <a:uFillTx/>
              <a:cs typeface="+mn-ea"/>
              <a:sym typeface="+mn-lt"/>
            </a:endParaRPr>
          </a:p>
        </p:txBody>
      </p:sp>
      <p:sp>
        <p:nvSpPr>
          <p:cNvPr id="24" name="矩形 23"/>
          <p:cNvSpPr/>
          <p:nvPr/>
        </p:nvSpPr>
        <p:spPr>
          <a:xfrm>
            <a:off x="7061341" y="1849934"/>
            <a:ext cx="4780418" cy="769441"/>
          </a:xfrm>
          <a:prstGeom prst="rect">
            <a:avLst/>
          </a:prstGeom>
        </p:spPr>
        <p:txBody>
          <a:bodyPr wrap="square">
            <a:spAutoFit/>
          </a:bodyPr>
          <a:lstStyle/>
          <a:p>
            <a:r>
              <a:rPr lang="en-US" altLang="zh-CN" sz="4400" dirty="0">
                <a:solidFill>
                  <a:srgbClr val="FF0000"/>
                </a:solidFill>
                <a:cs typeface="+mn-ea"/>
                <a:sym typeface="+mn-lt"/>
              </a:rPr>
              <a:t>WORK REPORT</a:t>
            </a:r>
            <a:endParaRPr lang="en-US" altLang="zh-CN" sz="4400" dirty="0">
              <a:solidFill>
                <a:srgbClr val="FF0000"/>
              </a:solidFill>
              <a:cs typeface="+mn-ea"/>
              <a:sym typeface="+mn-lt"/>
            </a:endParaRPr>
          </a:p>
        </p:txBody>
      </p:sp>
      <p:grpSp>
        <p:nvGrpSpPr>
          <p:cNvPr id="26" name="组合 25"/>
          <p:cNvGrpSpPr/>
          <p:nvPr/>
        </p:nvGrpSpPr>
        <p:grpSpPr>
          <a:xfrm>
            <a:off x="10163738" y="618432"/>
            <a:ext cx="1138650" cy="542085"/>
            <a:chOff x="7018520" y="2167239"/>
            <a:chExt cx="1138650" cy="542085"/>
          </a:xfrm>
        </p:grpSpPr>
        <p:sp>
          <p:nvSpPr>
            <p:cNvPr id="27" name="矩形 26"/>
            <p:cNvSpPr/>
            <p:nvPr/>
          </p:nvSpPr>
          <p:spPr>
            <a:xfrm>
              <a:off x="7048984" y="2167239"/>
              <a:ext cx="943739" cy="542085"/>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8" name="矩形 27"/>
            <p:cNvSpPr/>
            <p:nvPr/>
          </p:nvSpPr>
          <p:spPr>
            <a:xfrm>
              <a:off x="7018520" y="2215132"/>
              <a:ext cx="1138650" cy="461665"/>
            </a:xfrm>
            <a:prstGeom prst="rect">
              <a:avLst/>
            </a:prstGeom>
          </p:spPr>
          <p:txBody>
            <a:bodyPr wrap="square">
              <a:spAutoFit/>
            </a:bodyPr>
            <a:lstStyle/>
            <a:p>
              <a:r>
                <a:rPr lang="en-US" altLang="zh-CN" sz="2400" dirty="0" smtClean="0">
                  <a:solidFill>
                    <a:schemeClr val="tx1">
                      <a:lumMod val="85000"/>
                      <a:lumOff val="15000"/>
                    </a:schemeClr>
                  </a:solidFill>
                  <a:cs typeface="+mn-ea"/>
                  <a:sym typeface="+mn-lt"/>
                </a:rPr>
                <a:t>20XX</a:t>
              </a:r>
              <a:endParaRPr lang="en-US" altLang="zh-CN" sz="2400" dirty="0">
                <a:solidFill>
                  <a:schemeClr val="tx1">
                    <a:lumMod val="85000"/>
                    <a:lumOff val="15000"/>
                  </a:schemeClr>
                </a:solidFill>
                <a:cs typeface="+mn-ea"/>
                <a:sym typeface="+mn-lt"/>
              </a:endParaRPr>
            </a:p>
          </p:txBody>
        </p:sp>
      </p:grpSp>
      <p:sp>
        <p:nvSpPr>
          <p:cNvPr id="29" name="Rectangle 20"/>
          <p:cNvSpPr>
            <a:spLocks noChangeArrowheads="1"/>
          </p:cNvSpPr>
          <p:nvPr/>
        </p:nvSpPr>
        <p:spPr bwMode="auto">
          <a:xfrm>
            <a:off x="7175539" y="5074872"/>
            <a:ext cx="4467822" cy="66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buFont typeface="Arial" panose="020B0604020202020204" pitchFamily="34" charset="0"/>
              <a:buNone/>
            </a:pPr>
            <a:r>
              <a:rPr lang="en-US" altLang="zh-CN" sz="1000" dirty="0">
                <a:solidFill>
                  <a:schemeClr val="tx1">
                    <a:lumMod val="85000"/>
                    <a:lumOff val="15000"/>
                  </a:schemeClr>
                </a:solidFill>
                <a:cs typeface="+mn-ea"/>
                <a:sym typeface="+mn-lt"/>
              </a:rPr>
              <a:t>We have many PowerPoint </a:t>
            </a:r>
            <a:r>
              <a:rPr lang="zh-CN" altLang="en-US" sz="1000" dirty="0">
                <a:solidFill>
                  <a:schemeClr val="tx1">
                    <a:lumMod val="85000"/>
                    <a:lumOff val="15000"/>
                  </a:schemeClr>
                </a:solidFill>
                <a:cs typeface="+mn-ea"/>
                <a:sym typeface="+mn-lt"/>
              </a:rPr>
              <a:t>templates</a:t>
            </a:r>
            <a:r>
              <a:rPr lang="en-US" altLang="zh-CN" sz="1000" dirty="0">
                <a:solidFill>
                  <a:schemeClr val="tx1">
                    <a:lumMod val="85000"/>
                    <a:lumOff val="15000"/>
                  </a:schemeClr>
                </a:solidFill>
                <a:cs typeface="+mn-ea"/>
                <a:sym typeface="+mn-lt"/>
              </a:rPr>
              <a:t> that has been specifically designed to help anyone that is stepping into the world of </a:t>
            </a:r>
            <a:r>
              <a:rPr lang="en-US" altLang="zh-CN" sz="1000" dirty="0" err="1">
                <a:solidFill>
                  <a:schemeClr val="tx1">
                    <a:lumMod val="85000"/>
                    <a:lumOff val="15000"/>
                  </a:schemeClr>
                </a:solidFill>
                <a:cs typeface="+mn-ea"/>
                <a:sym typeface="+mn-lt"/>
              </a:rPr>
              <a:t>PowerPt</a:t>
            </a:r>
            <a:r>
              <a:rPr lang="en-US" altLang="zh-CN" sz="1000" dirty="0">
                <a:solidFill>
                  <a:schemeClr val="tx1">
                    <a:lumMod val="85000"/>
                    <a:lumOff val="15000"/>
                  </a:schemeClr>
                </a:solidFill>
                <a:cs typeface="+mn-ea"/>
                <a:sym typeface="+mn-lt"/>
              </a:rPr>
              <a:t> for the very first time.</a:t>
            </a:r>
            <a:endParaRPr lang="zh-CN" altLang="en-US" sz="1000" dirty="0">
              <a:solidFill>
                <a:schemeClr val="tx1">
                  <a:lumMod val="85000"/>
                  <a:lumOff val="15000"/>
                </a:schemeClr>
              </a:solidFill>
              <a:cs typeface="+mn-ea"/>
              <a:sym typeface="+mn-lt"/>
            </a:endParaRPr>
          </a:p>
        </p:txBody>
      </p:sp>
      <p:sp>
        <p:nvSpPr>
          <p:cNvPr id="30" name="矩形 29"/>
          <p:cNvSpPr/>
          <p:nvPr/>
        </p:nvSpPr>
        <p:spPr>
          <a:xfrm>
            <a:off x="6601834" y="2277082"/>
            <a:ext cx="239068" cy="239068"/>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6973366" y="2896802"/>
            <a:ext cx="5216729" cy="1938992"/>
          </a:xfrm>
          <a:prstGeom prst="rect">
            <a:avLst/>
          </a:prstGeom>
        </p:spPr>
        <p:txBody>
          <a:bodyPr wrap="square">
            <a:spAutoFit/>
          </a:bodyPr>
          <a:lstStyle/>
          <a:p>
            <a:r>
              <a:rPr lang="zh-CN" altLang="en-US" sz="6000" b="1" dirty="0">
                <a:solidFill>
                  <a:schemeClr val="tx1">
                    <a:lumMod val="85000"/>
                    <a:lumOff val="15000"/>
                  </a:schemeClr>
                </a:solidFill>
                <a:cs typeface="+mn-ea"/>
                <a:sym typeface="+mn-lt"/>
              </a:rPr>
              <a:t>转正叙</a:t>
            </a:r>
            <a:r>
              <a:rPr lang="zh-CN" altLang="en-US" sz="6000" b="1" dirty="0" smtClean="0">
                <a:solidFill>
                  <a:schemeClr val="tx1">
                    <a:lumMod val="85000"/>
                    <a:lumOff val="15000"/>
                  </a:schemeClr>
                </a:solidFill>
                <a:cs typeface="+mn-ea"/>
                <a:sym typeface="+mn-lt"/>
              </a:rPr>
              <a:t>职报告</a:t>
            </a:r>
            <a:r>
              <a:rPr lang="en-US" altLang="zh-CN" sz="6000" dirty="0" smtClean="0">
                <a:solidFill>
                  <a:schemeClr val="tx1">
                    <a:lumMod val="85000"/>
                    <a:lumOff val="15000"/>
                  </a:schemeClr>
                </a:solidFill>
                <a:cs typeface="+mn-ea"/>
                <a:sym typeface="+mn-lt"/>
              </a:rPr>
              <a:t>PPT</a:t>
            </a:r>
            <a:r>
              <a:rPr lang="zh-CN" altLang="en-US" sz="6000" dirty="0">
                <a:solidFill>
                  <a:schemeClr val="tx1">
                    <a:lumMod val="85000"/>
                    <a:lumOff val="15000"/>
                  </a:schemeClr>
                </a:solidFill>
                <a:cs typeface="+mn-ea"/>
                <a:sym typeface="+mn-lt"/>
              </a:rPr>
              <a:t>模板</a:t>
            </a:r>
            <a:endParaRPr lang="en-US" altLang="zh-CN" sz="6000" dirty="0">
              <a:solidFill>
                <a:schemeClr val="tx1">
                  <a:lumMod val="85000"/>
                  <a:lumOff val="15000"/>
                </a:schemeClr>
              </a:solidFill>
              <a:cs typeface="+mn-ea"/>
              <a:sym typeface="+mn-lt"/>
            </a:endParaRPr>
          </a:p>
        </p:txBody>
      </p:sp>
      <p:sp>
        <p:nvSpPr>
          <p:cNvPr id="32" name="矩形 31"/>
          <p:cNvSpPr/>
          <p:nvPr/>
        </p:nvSpPr>
        <p:spPr>
          <a:xfrm>
            <a:off x="6721368" y="2979434"/>
            <a:ext cx="45719" cy="185636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30" grpId="0" animBg="1"/>
      <p:bldP spid="31" grpId="0"/>
      <p:bldP spid="3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21763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3100" y="1905001"/>
            <a:ext cx="10845800" cy="4236150"/>
            <a:chOff x="673100" y="1905001"/>
            <a:chExt cx="10845800" cy="4236150"/>
          </a:xfrm>
        </p:grpSpPr>
        <p:cxnSp>
          <p:nvCxnSpPr>
            <p:cNvPr id="9" name="肘形连接符 8"/>
            <p:cNvCxnSpPr>
              <a:stCxn id="10" idx="4"/>
              <a:endCxn id="16" idx="4"/>
            </p:cNvCxnSpPr>
            <p:nvPr/>
          </p:nvCxnSpPr>
          <p:spPr>
            <a:xfrm rot="16200000" flipH="1">
              <a:off x="6096000" y="-2397299"/>
              <a:ext cx="12700" cy="10311582"/>
            </a:xfrm>
            <a:prstGeom prst="bentConnector3">
              <a:avLst>
                <a:gd name="adj1" fmla="val 20904953"/>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 name="ï$ḻîḋè"/>
            <p:cNvSpPr/>
            <p:nvPr/>
          </p:nvSpPr>
          <p:spPr>
            <a:xfrm>
              <a:off x="673100" y="2224274"/>
              <a:ext cx="534218" cy="534218"/>
            </a:xfrm>
            <a:prstGeom prst="ellipse">
              <a:avLst/>
            </a:prstGeom>
            <a:solidFill>
              <a:srgbClr val="FE7371"/>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cs typeface="+mn-ea"/>
                  <a:sym typeface="+mn-lt"/>
                </a:rPr>
                <a:t>1</a:t>
              </a:r>
              <a:endParaRPr kumimoji="0" lang="zh-CN" altLang="en-US" sz="1800" b="1" i="0" u="none" strike="noStrike" kern="1200" cap="none" spc="0" normalizeH="0" baseline="0" noProof="0" dirty="0">
                <a:ln>
                  <a:noFill/>
                </a:ln>
                <a:solidFill>
                  <a:srgbClr val="FFFFFF"/>
                </a:solidFill>
                <a:effectLst/>
                <a:uLnTx/>
                <a:uFillTx/>
                <a:cs typeface="+mn-ea"/>
                <a:sym typeface="+mn-lt"/>
              </a:endParaRPr>
            </a:p>
          </p:txBody>
        </p:sp>
        <p:grpSp>
          <p:nvGrpSpPr>
            <p:cNvPr id="11" name="íšḻidê"/>
            <p:cNvGrpSpPr/>
            <p:nvPr/>
          </p:nvGrpSpPr>
          <p:grpSpPr>
            <a:xfrm>
              <a:off x="1207318" y="2078503"/>
              <a:ext cx="2580816" cy="970280"/>
              <a:chOff x="1196809" y="2212616"/>
              <a:chExt cx="2701794" cy="970280"/>
            </a:xfrm>
          </p:grpSpPr>
          <p:sp>
            <p:nvSpPr>
              <p:cNvPr id="40" name="îṥlïďè"/>
              <p:cNvSpPr/>
              <p:nvPr/>
            </p:nvSpPr>
            <p:spPr bwMode="auto">
              <a:xfrm>
                <a:off x="1196809" y="2625497"/>
                <a:ext cx="27017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rgbClr val="000000"/>
                    </a:solidFill>
                    <a:effectLst/>
                    <a:uLnTx/>
                    <a:uFillTx/>
                    <a:cs typeface="+mn-ea"/>
                    <a:sym typeface="+mn-lt"/>
                  </a:rPr>
                  <a:t>输入标题内容输入标题内容输入标题内容输入标题内容</a:t>
                </a:r>
                <a:endParaRPr kumimoji="0" lang="zh-CN" altLang="en-US" sz="1100" b="0" i="0" u="none" strike="noStrike" kern="1200" cap="none" spc="0" normalizeH="0" baseline="0" noProof="0" dirty="0">
                  <a:ln>
                    <a:noFill/>
                  </a:ln>
                  <a:solidFill>
                    <a:srgbClr val="000000"/>
                  </a:solidFill>
                  <a:effectLst/>
                  <a:uLnTx/>
                  <a:uFillTx/>
                  <a:cs typeface="+mn-ea"/>
                  <a:sym typeface="+mn-lt"/>
                </a:endParaRPr>
              </a:p>
            </p:txBody>
          </p:sp>
          <p:sp>
            <p:nvSpPr>
              <p:cNvPr id="41" name="ïṡḷîḑê"/>
              <p:cNvSpPr txBox="1"/>
              <p:nvPr/>
            </p:nvSpPr>
            <p:spPr bwMode="auto">
              <a:xfrm>
                <a:off x="1196809" y="2212616"/>
                <a:ext cx="270179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12" name="iṣľîḍè"/>
            <p:cNvSpPr/>
            <p:nvPr/>
          </p:nvSpPr>
          <p:spPr>
            <a:xfrm>
              <a:off x="673100" y="3299182"/>
              <a:ext cx="534218" cy="534218"/>
            </a:xfrm>
            <a:prstGeom prst="ellipse">
              <a:avLst/>
            </a:prstGeom>
            <a:solidFill>
              <a:srgbClr val="FE7371"/>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cs typeface="+mn-ea"/>
                  <a:sym typeface="+mn-lt"/>
                </a:rPr>
                <a:t>2</a:t>
              </a:r>
              <a:endParaRPr kumimoji="0" lang="zh-CN" altLang="en-US" sz="1800" b="1" i="0" u="none" strike="noStrike" kern="1200" cap="none" spc="0" normalizeH="0" baseline="0" noProof="0" dirty="0">
                <a:ln>
                  <a:noFill/>
                </a:ln>
                <a:solidFill>
                  <a:srgbClr val="FFFFFF"/>
                </a:solidFill>
                <a:effectLst/>
                <a:uLnTx/>
                <a:uFillTx/>
                <a:cs typeface="+mn-ea"/>
                <a:sym typeface="+mn-lt"/>
              </a:endParaRPr>
            </a:p>
          </p:txBody>
        </p:sp>
        <p:grpSp>
          <p:nvGrpSpPr>
            <p:cNvPr id="13" name="îṩ1ïḑè"/>
            <p:cNvGrpSpPr/>
            <p:nvPr/>
          </p:nvGrpSpPr>
          <p:grpSpPr>
            <a:xfrm>
              <a:off x="1207318" y="3153411"/>
              <a:ext cx="2580816" cy="970280"/>
              <a:chOff x="1196809" y="2212616"/>
              <a:chExt cx="2701794" cy="970280"/>
            </a:xfrm>
          </p:grpSpPr>
          <p:sp>
            <p:nvSpPr>
              <p:cNvPr id="38" name="íŝlíḋé"/>
              <p:cNvSpPr/>
              <p:nvPr/>
            </p:nvSpPr>
            <p:spPr bwMode="auto">
              <a:xfrm>
                <a:off x="1196809" y="2625497"/>
                <a:ext cx="27017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rgbClr val="000000"/>
                    </a:solidFill>
                    <a:effectLst/>
                    <a:uLnTx/>
                    <a:uFillTx/>
                    <a:cs typeface="+mn-ea"/>
                    <a:sym typeface="+mn-lt"/>
                  </a:rPr>
                  <a:t>输入标题内容输入标题内容输入标题内容输入标题内容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9" name="ïşḷïḑe"/>
              <p:cNvSpPr txBox="1"/>
              <p:nvPr/>
            </p:nvSpPr>
            <p:spPr bwMode="auto">
              <a:xfrm>
                <a:off x="1196809" y="2212616"/>
                <a:ext cx="270179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14" name="iṣḻïḍè"/>
            <p:cNvSpPr/>
            <p:nvPr/>
          </p:nvSpPr>
          <p:spPr>
            <a:xfrm>
              <a:off x="673100" y="4374089"/>
              <a:ext cx="534218" cy="534218"/>
            </a:xfrm>
            <a:prstGeom prst="ellipse">
              <a:avLst/>
            </a:prstGeom>
            <a:solidFill>
              <a:srgbClr val="FE7371"/>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cs typeface="+mn-ea"/>
                  <a:sym typeface="+mn-lt"/>
                </a:rPr>
                <a:t>3</a:t>
              </a:r>
              <a:endParaRPr kumimoji="0" lang="zh-CN" altLang="en-US" sz="1800" b="1" i="0" u="none" strike="noStrike" kern="1200" cap="none" spc="0" normalizeH="0" baseline="0" noProof="0" dirty="0">
                <a:ln>
                  <a:noFill/>
                </a:ln>
                <a:solidFill>
                  <a:srgbClr val="FFFFFF"/>
                </a:solidFill>
                <a:effectLst/>
                <a:uLnTx/>
                <a:uFillTx/>
                <a:cs typeface="+mn-ea"/>
                <a:sym typeface="+mn-lt"/>
              </a:endParaRPr>
            </a:p>
          </p:txBody>
        </p:sp>
        <p:grpSp>
          <p:nvGrpSpPr>
            <p:cNvPr id="15" name="iŝḷîdé"/>
            <p:cNvGrpSpPr/>
            <p:nvPr/>
          </p:nvGrpSpPr>
          <p:grpSpPr>
            <a:xfrm>
              <a:off x="1207318" y="4228318"/>
              <a:ext cx="2580816" cy="970280"/>
              <a:chOff x="1196809" y="2212616"/>
              <a:chExt cx="2701794" cy="970280"/>
            </a:xfrm>
          </p:grpSpPr>
          <p:sp>
            <p:nvSpPr>
              <p:cNvPr id="36" name="ïsliďé"/>
              <p:cNvSpPr/>
              <p:nvPr/>
            </p:nvSpPr>
            <p:spPr bwMode="auto">
              <a:xfrm>
                <a:off x="1196809" y="2625497"/>
                <a:ext cx="27017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rgbClr val="000000"/>
                    </a:solidFill>
                    <a:effectLst/>
                    <a:uLnTx/>
                    <a:uFillTx/>
                    <a:cs typeface="+mn-ea"/>
                    <a:sym typeface="+mn-lt"/>
                  </a:rPr>
                  <a:t>输入标题内容输入标题内容输入标题内容输入标题内容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7" name="islîde"/>
              <p:cNvSpPr txBox="1"/>
              <p:nvPr/>
            </p:nvSpPr>
            <p:spPr bwMode="auto">
              <a:xfrm>
                <a:off x="1196809" y="2212616"/>
                <a:ext cx="270179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16" name="ï$ḷîḋé"/>
            <p:cNvSpPr/>
            <p:nvPr/>
          </p:nvSpPr>
          <p:spPr>
            <a:xfrm flipH="1">
              <a:off x="10984682" y="2224274"/>
              <a:ext cx="534218" cy="534218"/>
            </a:xfrm>
            <a:prstGeom prst="ellipse">
              <a:avLst/>
            </a:prstGeom>
            <a:solidFill>
              <a:srgbClr val="FE7371"/>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cs typeface="+mn-ea"/>
                  <a:sym typeface="+mn-lt"/>
                </a:rPr>
                <a:t>4</a:t>
              </a:r>
              <a:endParaRPr kumimoji="0" lang="zh-CN" altLang="en-US" sz="1800" b="1" i="0" u="none" strike="noStrike" kern="1200" cap="none" spc="0" normalizeH="0" baseline="0" noProof="0" dirty="0">
                <a:ln>
                  <a:noFill/>
                </a:ln>
                <a:solidFill>
                  <a:srgbClr val="FFFFFF"/>
                </a:solidFill>
                <a:effectLst/>
                <a:uLnTx/>
                <a:uFillTx/>
                <a:cs typeface="+mn-ea"/>
                <a:sym typeface="+mn-lt"/>
              </a:endParaRPr>
            </a:p>
          </p:txBody>
        </p:sp>
        <p:grpSp>
          <p:nvGrpSpPr>
            <p:cNvPr id="17" name="ïšḻïḓe"/>
            <p:cNvGrpSpPr/>
            <p:nvPr/>
          </p:nvGrpSpPr>
          <p:grpSpPr>
            <a:xfrm flipH="1">
              <a:off x="8403866" y="2078503"/>
              <a:ext cx="2580816" cy="970280"/>
              <a:chOff x="1196809" y="2212616"/>
              <a:chExt cx="2701794" cy="970280"/>
            </a:xfrm>
          </p:grpSpPr>
          <p:sp>
            <p:nvSpPr>
              <p:cNvPr id="34" name="islîde"/>
              <p:cNvSpPr/>
              <p:nvPr/>
            </p:nvSpPr>
            <p:spPr bwMode="auto">
              <a:xfrm>
                <a:off x="1196809" y="2625497"/>
                <a:ext cx="27017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rgbClr val="000000"/>
                    </a:solidFill>
                    <a:effectLst/>
                    <a:uLnTx/>
                    <a:uFillTx/>
                    <a:cs typeface="+mn-ea"/>
                    <a:sym typeface="+mn-lt"/>
                  </a:rPr>
                  <a:t>输入标题内容输入标题内容输入标题内容输入标题内容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5" name="ísḷîḍê"/>
              <p:cNvSpPr txBox="1"/>
              <p:nvPr/>
            </p:nvSpPr>
            <p:spPr bwMode="auto">
              <a:xfrm>
                <a:off x="1196809" y="2212616"/>
                <a:ext cx="270179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18" name="ïśliḓè"/>
            <p:cNvSpPr/>
            <p:nvPr/>
          </p:nvSpPr>
          <p:spPr>
            <a:xfrm flipH="1">
              <a:off x="10984682" y="3299182"/>
              <a:ext cx="534218" cy="534218"/>
            </a:xfrm>
            <a:prstGeom prst="ellipse">
              <a:avLst/>
            </a:prstGeom>
            <a:solidFill>
              <a:srgbClr val="FE7371"/>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cs typeface="+mn-ea"/>
                  <a:sym typeface="+mn-lt"/>
                </a:rPr>
                <a:t>5</a:t>
              </a:r>
              <a:endParaRPr kumimoji="0" lang="zh-CN" altLang="en-US" sz="1800" b="1" i="0" u="none" strike="noStrike" kern="1200" cap="none" spc="0" normalizeH="0" baseline="0" noProof="0" dirty="0">
                <a:ln>
                  <a:noFill/>
                </a:ln>
                <a:solidFill>
                  <a:srgbClr val="FFFFFF"/>
                </a:solidFill>
                <a:effectLst/>
                <a:uLnTx/>
                <a:uFillTx/>
                <a:cs typeface="+mn-ea"/>
                <a:sym typeface="+mn-lt"/>
              </a:endParaRPr>
            </a:p>
          </p:txBody>
        </p:sp>
        <p:grpSp>
          <p:nvGrpSpPr>
            <p:cNvPr id="19" name="îSļïḍè"/>
            <p:cNvGrpSpPr/>
            <p:nvPr/>
          </p:nvGrpSpPr>
          <p:grpSpPr>
            <a:xfrm flipH="1">
              <a:off x="8403866" y="3153411"/>
              <a:ext cx="2580816" cy="970280"/>
              <a:chOff x="1196809" y="2212616"/>
              <a:chExt cx="2701794" cy="970280"/>
            </a:xfrm>
          </p:grpSpPr>
          <p:sp>
            <p:nvSpPr>
              <p:cNvPr id="32" name="iṩḷîḋe"/>
              <p:cNvSpPr/>
              <p:nvPr/>
            </p:nvSpPr>
            <p:spPr bwMode="auto">
              <a:xfrm>
                <a:off x="1196809" y="2625497"/>
                <a:ext cx="27017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rgbClr val="000000"/>
                    </a:solidFill>
                    <a:effectLst/>
                    <a:uLnTx/>
                    <a:uFillTx/>
                    <a:cs typeface="+mn-ea"/>
                    <a:sym typeface="+mn-lt"/>
                  </a:rPr>
                  <a:t>输入标题内容输入标题内容输入标题内容输入标题内容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3" name="ísḻïďè"/>
              <p:cNvSpPr txBox="1"/>
              <p:nvPr/>
            </p:nvSpPr>
            <p:spPr bwMode="auto">
              <a:xfrm>
                <a:off x="1196809" y="2212616"/>
                <a:ext cx="270179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20" name="íṣľíḓe"/>
            <p:cNvSpPr/>
            <p:nvPr/>
          </p:nvSpPr>
          <p:spPr>
            <a:xfrm flipH="1">
              <a:off x="10984682" y="4374089"/>
              <a:ext cx="534218" cy="534218"/>
            </a:xfrm>
            <a:prstGeom prst="ellipse">
              <a:avLst/>
            </a:prstGeom>
            <a:solidFill>
              <a:srgbClr val="FE7371"/>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FFFFFF"/>
                  </a:solidFill>
                  <a:effectLst/>
                  <a:uLnTx/>
                  <a:uFillTx/>
                  <a:cs typeface="+mn-ea"/>
                  <a:sym typeface="+mn-lt"/>
                </a:rPr>
                <a:t>6</a:t>
              </a:r>
              <a:endParaRPr kumimoji="0" lang="zh-CN" altLang="en-US" sz="1800" b="1" i="0" u="none" strike="noStrike" kern="1200" cap="none" spc="0" normalizeH="0" baseline="0" noProof="0" dirty="0">
                <a:ln>
                  <a:noFill/>
                </a:ln>
                <a:solidFill>
                  <a:srgbClr val="FFFFFF"/>
                </a:solidFill>
                <a:effectLst/>
                <a:uLnTx/>
                <a:uFillTx/>
                <a:cs typeface="+mn-ea"/>
                <a:sym typeface="+mn-lt"/>
              </a:endParaRPr>
            </a:p>
          </p:txBody>
        </p:sp>
        <p:grpSp>
          <p:nvGrpSpPr>
            <p:cNvPr id="21" name="îşḻîḑe"/>
            <p:cNvGrpSpPr/>
            <p:nvPr/>
          </p:nvGrpSpPr>
          <p:grpSpPr>
            <a:xfrm flipH="1">
              <a:off x="8403866" y="4228318"/>
              <a:ext cx="2580816" cy="970280"/>
              <a:chOff x="1196809" y="2212616"/>
              <a:chExt cx="2701794" cy="970280"/>
            </a:xfrm>
          </p:grpSpPr>
          <p:sp>
            <p:nvSpPr>
              <p:cNvPr id="30" name="is1íḑê"/>
              <p:cNvSpPr/>
              <p:nvPr/>
            </p:nvSpPr>
            <p:spPr bwMode="auto">
              <a:xfrm>
                <a:off x="1196809" y="2625497"/>
                <a:ext cx="2701794"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srgbClr val="000000"/>
                    </a:solidFill>
                    <a:effectLst/>
                    <a:uLnTx/>
                    <a:uFillTx/>
                    <a:cs typeface="+mn-ea"/>
                    <a:sym typeface="+mn-lt"/>
                  </a:rPr>
                  <a:t>输入标题内容输入标题内容输入标题内容输入标题内容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1" name="ïṩḷiďê"/>
              <p:cNvSpPr txBox="1"/>
              <p:nvPr/>
            </p:nvSpPr>
            <p:spPr bwMode="auto">
              <a:xfrm>
                <a:off x="1196809" y="2212616"/>
                <a:ext cx="2701794"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22" name="îŝľíḍê"/>
            <p:cNvSpPr/>
            <p:nvPr/>
          </p:nvSpPr>
          <p:spPr>
            <a:xfrm>
              <a:off x="3788136" y="1905001"/>
              <a:ext cx="1462642" cy="3291124"/>
            </a:xfrm>
            <a:prstGeom prst="rect">
              <a:avLst/>
            </a:prstGeom>
            <a:blipFill dpi="0" rotWithShape="1">
              <a:blip r:embed="rId2"/>
              <a:srcRect/>
              <a:tile tx="0" ty="0" sx="100000" sy="100000" flip="none" algn="l"/>
            </a:bli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3" name="ïṣḷiḋê"/>
            <p:cNvSpPr txBox="1"/>
            <p:nvPr/>
          </p:nvSpPr>
          <p:spPr bwMode="auto">
            <a:xfrm flipH="1">
              <a:off x="3788134" y="4786809"/>
              <a:ext cx="1462642" cy="409315"/>
            </a:xfrm>
            <a:prstGeom prst="rect">
              <a:avLst/>
            </a:prstGeom>
            <a:solidFill>
              <a:schemeClr val="bg1">
                <a:lumMod val="95000"/>
                <a:alpha val="70000"/>
              </a:schemeClr>
            </a:solidFill>
            <a:ln>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1600" b="1" i="1" u="none" strike="noStrike" kern="1200" cap="none" spc="0" normalizeH="0" baseline="0" noProof="0" dirty="0">
                  <a:ln>
                    <a:noFill/>
                  </a:ln>
                  <a:solidFill>
                    <a:srgbClr val="000000"/>
                  </a:solidFill>
                  <a:effectLst/>
                  <a:uLnTx/>
                  <a:uFillTx/>
                  <a:cs typeface="+mn-ea"/>
                  <a:sym typeface="+mn-lt"/>
                </a:rPr>
                <a:t>Text</a:t>
              </a:r>
              <a:endParaRPr kumimoji="0" lang="en-US" altLang="zh-CN" sz="1600" b="1" i="1" u="none" strike="noStrike" kern="1200" cap="none" spc="0" normalizeH="0" baseline="0" noProof="0" dirty="0">
                <a:ln>
                  <a:noFill/>
                </a:ln>
                <a:solidFill>
                  <a:srgbClr val="000000"/>
                </a:solidFill>
                <a:effectLst/>
                <a:uLnTx/>
                <a:uFillTx/>
                <a:cs typeface="+mn-ea"/>
                <a:sym typeface="+mn-lt"/>
              </a:endParaRPr>
            </a:p>
          </p:txBody>
        </p:sp>
        <p:grpSp>
          <p:nvGrpSpPr>
            <p:cNvPr id="24" name="ïsļiḋe"/>
            <p:cNvGrpSpPr/>
            <p:nvPr/>
          </p:nvGrpSpPr>
          <p:grpSpPr>
            <a:xfrm>
              <a:off x="5302864" y="3021056"/>
              <a:ext cx="1462644" cy="3120095"/>
              <a:chOff x="3947556" y="2078503"/>
              <a:chExt cx="1236089" cy="3120095"/>
            </a:xfrm>
          </p:grpSpPr>
          <p:sp>
            <p:nvSpPr>
              <p:cNvPr id="28" name="iŝlíḋê"/>
              <p:cNvSpPr/>
              <p:nvPr/>
            </p:nvSpPr>
            <p:spPr>
              <a:xfrm>
                <a:off x="3947558" y="2078503"/>
                <a:ext cx="1236087" cy="3120095"/>
              </a:xfrm>
              <a:prstGeom prst="rect">
                <a:avLst/>
              </a:prstGeom>
              <a:blipFill dpi="0" rotWithShape="1">
                <a:blip r:embed="rId2"/>
                <a:srcRect/>
                <a:tile tx="0" ty="0" sx="100000" sy="100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9" name="îṩļidé"/>
              <p:cNvSpPr txBox="1"/>
              <p:nvPr/>
            </p:nvSpPr>
            <p:spPr bwMode="auto">
              <a:xfrm flipH="1">
                <a:off x="3947556" y="4789283"/>
                <a:ext cx="1236087" cy="409315"/>
              </a:xfrm>
              <a:prstGeom prst="rect">
                <a:avLst/>
              </a:prstGeom>
              <a:solidFill>
                <a:schemeClr val="bg1">
                  <a:lumMod val="95000"/>
                  <a:alpha val="70000"/>
                </a:schemeClr>
              </a:solidFill>
              <a:ln>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1600" b="1" i="1" u="none" strike="noStrike" kern="1200" cap="none" spc="0" normalizeH="0" baseline="0" noProof="0" dirty="0">
                    <a:ln>
                      <a:noFill/>
                    </a:ln>
                    <a:solidFill>
                      <a:srgbClr val="000000"/>
                    </a:solidFill>
                    <a:effectLst/>
                    <a:uLnTx/>
                    <a:uFillTx/>
                    <a:cs typeface="+mn-ea"/>
                    <a:sym typeface="+mn-lt"/>
                  </a:rPr>
                  <a:t>Text</a:t>
                </a:r>
                <a:endParaRPr kumimoji="0" lang="en-US" altLang="zh-CN" sz="1600" b="1" i="1" u="none" strike="noStrike" kern="1200" cap="none" spc="0" normalizeH="0" baseline="0" noProof="0" dirty="0">
                  <a:ln>
                    <a:noFill/>
                  </a:ln>
                  <a:solidFill>
                    <a:srgbClr val="000000"/>
                  </a:solidFill>
                  <a:effectLst/>
                  <a:uLnTx/>
                  <a:uFillTx/>
                  <a:cs typeface="+mn-ea"/>
                  <a:sym typeface="+mn-lt"/>
                </a:endParaRPr>
              </a:p>
            </p:txBody>
          </p:sp>
        </p:grpSp>
        <p:sp>
          <p:nvSpPr>
            <p:cNvPr id="25" name="íṧḻïḓê"/>
            <p:cNvSpPr/>
            <p:nvPr/>
          </p:nvSpPr>
          <p:spPr>
            <a:xfrm>
              <a:off x="6817597" y="1905001"/>
              <a:ext cx="1462642" cy="3291124"/>
            </a:xfrm>
            <a:prstGeom prst="rect">
              <a:avLst/>
            </a:prstGeom>
            <a:blipFill dpi="0" rotWithShape="1">
              <a:blip r:embed="rId2"/>
              <a:srcRect/>
              <a:tile tx="0" ty="0" sx="100000" sy="100000" flip="none" algn="r"/>
            </a:blip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6" name="íslide"/>
            <p:cNvSpPr txBox="1"/>
            <p:nvPr/>
          </p:nvSpPr>
          <p:spPr bwMode="auto">
            <a:xfrm flipH="1">
              <a:off x="6817595" y="4786809"/>
              <a:ext cx="1462642" cy="409315"/>
            </a:xfrm>
            <a:prstGeom prst="rect">
              <a:avLst/>
            </a:prstGeom>
            <a:solidFill>
              <a:schemeClr val="bg1">
                <a:lumMod val="95000"/>
                <a:alpha val="70000"/>
              </a:schemeClr>
            </a:solidFill>
            <a:ln>
              <a:noFill/>
            </a:ln>
          </p:spPr>
          <p:txBody>
            <a:bodyPr wrap="square" lIns="91440" tIns="45720" rIns="91440" bIns="4572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en-US" altLang="zh-CN" sz="1600" b="1" i="1" u="none" strike="noStrike" kern="1200" cap="none" spc="0" normalizeH="0" baseline="0" noProof="0" dirty="0">
                  <a:ln>
                    <a:noFill/>
                  </a:ln>
                  <a:solidFill>
                    <a:srgbClr val="000000"/>
                  </a:solidFill>
                  <a:effectLst/>
                  <a:uLnTx/>
                  <a:uFillTx/>
                  <a:cs typeface="+mn-ea"/>
                  <a:sym typeface="+mn-lt"/>
                </a:rPr>
                <a:t>Text</a:t>
              </a:r>
              <a:endParaRPr kumimoji="0" lang="en-US" altLang="zh-CN" sz="1600" b="1" i="1" u="none" strike="noStrike" kern="1200" cap="none" spc="0" normalizeH="0" baseline="0" noProof="0" dirty="0">
                <a:ln>
                  <a:noFill/>
                </a:ln>
                <a:solidFill>
                  <a:srgbClr val="000000"/>
                </a:solidFill>
                <a:effectLst/>
                <a:uLnTx/>
                <a:uFillTx/>
                <a:cs typeface="+mn-ea"/>
                <a:sym typeface="+mn-lt"/>
              </a:endParaRPr>
            </a:p>
          </p:txBody>
        </p:sp>
      </p:grpSp>
      <p:grpSp>
        <p:nvGrpSpPr>
          <p:cNvPr id="3" name="组合 2"/>
          <p:cNvGrpSpPr/>
          <p:nvPr/>
        </p:nvGrpSpPr>
        <p:grpSpPr>
          <a:xfrm>
            <a:off x="0" y="254792"/>
            <a:ext cx="4074160" cy="758787"/>
            <a:chOff x="0" y="254792"/>
            <a:chExt cx="4074160" cy="758787"/>
          </a:xfrm>
        </p:grpSpPr>
        <p:grpSp>
          <p:nvGrpSpPr>
            <p:cNvPr id="42" name="组合 41"/>
            <p:cNvGrpSpPr/>
            <p:nvPr/>
          </p:nvGrpSpPr>
          <p:grpSpPr>
            <a:xfrm>
              <a:off x="619760" y="254792"/>
              <a:ext cx="3454400" cy="758787"/>
              <a:chOff x="812800" y="306459"/>
              <a:chExt cx="3454400" cy="758787"/>
            </a:xfrm>
          </p:grpSpPr>
          <p:sp>
            <p:nvSpPr>
              <p:cNvPr id="43" name="文本框 42"/>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44" name="文本框 43"/>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5" name="矩形 44"/>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6" name="矩形 45"/>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68137fea-4a20-40e1-86c7-b31ac02ec2d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718183" y="1514776"/>
            <a:ext cx="8755634" cy="4680067"/>
            <a:chOff x="1630962" y="1266824"/>
            <a:chExt cx="9105872" cy="4867276"/>
          </a:xfrm>
        </p:grpSpPr>
        <p:sp>
          <p:nvSpPr>
            <p:cNvPr id="9" name="iṡḻíḑê"/>
            <p:cNvSpPr/>
            <p:nvPr/>
          </p:nvSpPr>
          <p:spPr bwMode="auto">
            <a:xfrm>
              <a:off x="2621807" y="5614612"/>
              <a:ext cx="7055051" cy="191250"/>
            </a:xfrm>
            <a:prstGeom prst="rect">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nvGrpSpPr>
            <p:cNvPr id="10" name="íŝḷiḍè"/>
            <p:cNvGrpSpPr/>
            <p:nvPr/>
          </p:nvGrpSpPr>
          <p:grpSpPr>
            <a:xfrm>
              <a:off x="1630962" y="1266824"/>
              <a:ext cx="1568466" cy="4867276"/>
              <a:chOff x="2497452" y="1266824"/>
              <a:chExt cx="1568466" cy="4867276"/>
            </a:xfrm>
          </p:grpSpPr>
          <p:sp>
            <p:nvSpPr>
              <p:cNvPr id="41" name="ïšlíḍè"/>
              <p:cNvSpPr/>
              <p:nvPr/>
            </p:nvSpPr>
            <p:spPr bwMode="auto">
              <a:xfrm>
                <a:off x="2857821" y="5286375"/>
                <a:ext cx="847725" cy="847725"/>
              </a:xfrm>
              <a:prstGeom prst="ellipse">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black"/>
                  </a:solidFill>
                  <a:effectLst/>
                  <a:uLnTx/>
                  <a:uFillTx/>
                  <a:cs typeface="+mn-ea"/>
                  <a:sym typeface="+mn-lt"/>
                </a:endParaRPr>
              </a:p>
            </p:txBody>
          </p:sp>
          <p:sp>
            <p:nvSpPr>
              <p:cNvPr id="42" name="íSḷïḓê"/>
              <p:cNvSpPr/>
              <p:nvPr/>
            </p:nvSpPr>
            <p:spPr bwMode="auto">
              <a:xfrm>
                <a:off x="2576505"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F65B57"/>
              </a:solidFill>
              <a:ln>
                <a:noFill/>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43" name="ïSḷïďe"/>
              <p:cNvSpPr/>
              <p:nvPr/>
            </p:nvSpPr>
            <p:spPr bwMode="auto">
              <a:xfrm>
                <a:off x="2993651" y="5422205"/>
                <a:ext cx="576064" cy="576064"/>
              </a:xfrm>
              <a:prstGeom prst="ellipse">
                <a:avLst/>
              </a:prstGeom>
              <a:noFill/>
              <a:ln w="19050">
                <a:noFill/>
                <a:round/>
              </a:ln>
            </p:spPr>
            <p:txBody>
              <a:bodyPr vert="horz" wrap="square" lIns="91440" tIns="45720" rIns="91440" bIns="45720" anchor="ctr" anchorCtr="1" compatLnSpc="1">
                <a:normAutofit fontScale="925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uLnTx/>
                    <a:uFillTx/>
                    <a:cs typeface="+mn-ea"/>
                    <a:sym typeface="+mn-lt"/>
                  </a:rPr>
                  <a:t>01</a:t>
                </a: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grpSp>
            <p:nvGrpSpPr>
              <p:cNvPr id="44" name="ïśľíḋê"/>
              <p:cNvGrpSpPr/>
              <p:nvPr/>
            </p:nvGrpSpPr>
            <p:grpSpPr>
              <a:xfrm>
                <a:off x="2497452" y="2274621"/>
                <a:ext cx="1568466" cy="1516328"/>
                <a:chOff x="1163789" y="2274621"/>
                <a:chExt cx="1436954" cy="1516328"/>
              </a:xfrm>
            </p:grpSpPr>
            <p:sp>
              <p:nvSpPr>
                <p:cNvPr id="48" name="íSḻíḍe"/>
                <p:cNvSpPr/>
                <p:nvPr/>
              </p:nvSpPr>
              <p:spPr bwMode="auto">
                <a:xfrm>
                  <a:off x="1163789" y="2716426"/>
                  <a:ext cx="1436954" cy="1074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zh-CN" altLang="en-US" sz="1050" b="0" i="0" u="none" strike="noStrike" kern="1200" cap="none" spc="0" normalizeH="0" baseline="0" noProof="0" dirty="0">
                      <a:ln>
                        <a:noFill/>
                      </a:ln>
                      <a:solidFill>
                        <a:prstClr val="white"/>
                      </a:solidFill>
                      <a:effectLst/>
                      <a:uLnTx/>
                      <a:uFillTx/>
                      <a:cs typeface="+mn-ea"/>
                      <a:sym typeface="+mn-lt"/>
                    </a:rPr>
                    <a:t>点击添加文本内容说明点击添加文本内容说明点击添加文本内容说明</a:t>
                  </a:r>
                  <a:endParaRPr kumimoji="0" lang="en-US" altLang="zh-CN" sz="1050" b="0" i="0" u="none" strike="noStrike" kern="1200" cap="none" spc="0" normalizeH="0" baseline="0" noProof="0" dirty="0">
                    <a:ln>
                      <a:noFill/>
                    </a:ln>
                    <a:solidFill>
                      <a:prstClr val="white"/>
                    </a:solidFill>
                    <a:effectLst/>
                    <a:uLnTx/>
                    <a:uFillTx/>
                    <a:cs typeface="+mn-ea"/>
                    <a:sym typeface="+mn-lt"/>
                  </a:endParaRPr>
                </a:p>
              </p:txBody>
            </p:sp>
            <p:sp>
              <p:nvSpPr>
                <p:cNvPr id="49" name="íṥļîḑé"/>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小标题</a:t>
                  </a: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45" name="íş1iḓê"/>
              <p:cNvGrpSpPr/>
              <p:nvPr/>
            </p:nvGrpSpPr>
            <p:grpSpPr>
              <a:xfrm>
                <a:off x="2897975" y="1411000"/>
                <a:ext cx="767418" cy="767418"/>
                <a:chOff x="1025999" y="1411000"/>
                <a:chExt cx="767418" cy="767418"/>
              </a:xfrm>
            </p:grpSpPr>
            <p:sp>
              <p:nvSpPr>
                <p:cNvPr id="46" name="îṩļîḑe"/>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47" name="îśḻíďe"/>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F65B57"/>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grpSp>
          <p:nvGrpSpPr>
            <p:cNvPr id="11" name="íśḻiḑe"/>
            <p:cNvGrpSpPr/>
            <p:nvPr/>
          </p:nvGrpSpPr>
          <p:grpSpPr>
            <a:xfrm>
              <a:off x="4143431" y="1266824"/>
              <a:ext cx="1568466" cy="4867276"/>
              <a:chOff x="4369429" y="1266824"/>
              <a:chExt cx="1568466" cy="4867276"/>
            </a:xfrm>
          </p:grpSpPr>
          <p:sp>
            <p:nvSpPr>
              <p:cNvPr id="32" name="îṥ1îḍé"/>
              <p:cNvSpPr/>
              <p:nvPr/>
            </p:nvSpPr>
            <p:spPr bwMode="auto">
              <a:xfrm>
                <a:off x="4729798" y="5286375"/>
                <a:ext cx="847725" cy="847725"/>
              </a:xfrm>
              <a:prstGeom prst="ellipse">
                <a:avLst/>
              </a:pr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cs typeface="+mn-ea"/>
                    <a:sym typeface="+mn-lt"/>
                  </a:rPr>
                  <a:t>02</a:t>
                </a:r>
                <a:endParaRPr kumimoji="0" lang="zh-CN" altLang="en-US" sz="1800" b="1" i="0" u="none" strike="noStrike" kern="1200" cap="none" spc="0" normalizeH="0" baseline="0" noProof="0" dirty="0">
                  <a:ln>
                    <a:noFill/>
                  </a:ln>
                  <a:solidFill>
                    <a:prstClr val="black"/>
                  </a:solidFill>
                  <a:effectLst/>
                  <a:uLnTx/>
                  <a:uFillTx/>
                  <a:cs typeface="+mn-ea"/>
                  <a:sym typeface="+mn-lt"/>
                </a:endParaRPr>
              </a:p>
            </p:txBody>
          </p:sp>
          <p:sp>
            <p:nvSpPr>
              <p:cNvPr id="33" name="iṡľïdé"/>
              <p:cNvSpPr/>
              <p:nvPr/>
            </p:nvSpPr>
            <p:spPr bwMode="auto">
              <a:xfrm>
                <a:off x="4444498"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444347"/>
              </a:solidFill>
              <a:ln>
                <a:noFill/>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34" name="iṥľidê"/>
              <p:cNvSpPr/>
              <p:nvPr/>
            </p:nvSpPr>
            <p:spPr bwMode="auto">
              <a:xfrm>
                <a:off x="4869724" y="5422205"/>
                <a:ext cx="576064" cy="576064"/>
              </a:xfrm>
              <a:prstGeom prst="ellipse">
                <a:avLst/>
              </a:prstGeom>
              <a:solidFill>
                <a:srgbClr val="444347"/>
              </a:solidFill>
              <a:ln w="19050">
                <a:noFill/>
                <a:round/>
              </a:ln>
            </p:spPr>
            <p:txBody>
              <a:bodyPr vert="horz" wrap="square" lIns="91440" tIns="45720" rIns="91440" bIns="45720" anchor="ctr" anchorCtr="1" compatLnSpc="1">
                <a:normAutofit fontScale="925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uLnTx/>
                    <a:uFillTx/>
                    <a:cs typeface="+mn-ea"/>
                    <a:sym typeface="+mn-lt"/>
                  </a:rPr>
                  <a:t>02</a:t>
                </a: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grpSp>
            <p:nvGrpSpPr>
              <p:cNvPr id="35" name="îṥliḑè"/>
              <p:cNvGrpSpPr/>
              <p:nvPr/>
            </p:nvGrpSpPr>
            <p:grpSpPr>
              <a:xfrm>
                <a:off x="4369429" y="2274621"/>
                <a:ext cx="1568466" cy="1402028"/>
                <a:chOff x="1163789" y="2274621"/>
                <a:chExt cx="1436954" cy="1402028"/>
              </a:xfrm>
            </p:grpSpPr>
            <p:sp>
              <p:nvSpPr>
                <p:cNvPr id="39" name="îṣļidè"/>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cs typeface="+mn-ea"/>
                      <a:sym typeface="+mn-lt"/>
                    </a:rPr>
                    <a:t>点击添加文本内容说明点击添加文本内容说明点击添加文本内容说明</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sp>
              <p:nvSpPr>
                <p:cNvPr id="40" name="í$ľïḋé"/>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小标题</a:t>
                  </a: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36" name="iṥliḍé"/>
              <p:cNvGrpSpPr/>
              <p:nvPr/>
            </p:nvGrpSpPr>
            <p:grpSpPr>
              <a:xfrm>
                <a:off x="4769951" y="1411000"/>
                <a:ext cx="767418" cy="767418"/>
                <a:chOff x="1025999" y="1411000"/>
                <a:chExt cx="767418" cy="767418"/>
              </a:xfrm>
            </p:grpSpPr>
            <p:sp>
              <p:nvSpPr>
                <p:cNvPr id="37" name="íş1îḓê"/>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38" name="ïṣliḍe"/>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444347"/>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grpSp>
          <p:nvGrpSpPr>
            <p:cNvPr id="12" name="íšḷíḍê"/>
            <p:cNvGrpSpPr/>
            <p:nvPr/>
          </p:nvGrpSpPr>
          <p:grpSpPr>
            <a:xfrm>
              <a:off x="6655900" y="1266824"/>
              <a:ext cx="1568466" cy="4867276"/>
              <a:chOff x="6241405" y="1266824"/>
              <a:chExt cx="1568466" cy="4867276"/>
            </a:xfrm>
          </p:grpSpPr>
          <p:sp>
            <p:nvSpPr>
              <p:cNvPr id="23" name="işľiḑê"/>
              <p:cNvSpPr/>
              <p:nvPr/>
            </p:nvSpPr>
            <p:spPr bwMode="auto">
              <a:xfrm>
                <a:off x="6601775" y="5286375"/>
                <a:ext cx="847725" cy="847725"/>
              </a:xfrm>
              <a:prstGeom prst="ellipse">
                <a:avLst/>
              </a:prstGeom>
              <a:solidFill>
                <a:schemeClr val="bg1">
                  <a:lumMod val="75000"/>
                </a:schemeClr>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cs typeface="+mn-ea"/>
                    <a:sym typeface="+mn-lt"/>
                  </a:rPr>
                  <a:t>03</a:t>
                </a:r>
                <a:endParaRPr kumimoji="0" lang="zh-CN" altLang="en-US" sz="1800" b="1" i="0" u="none" strike="noStrike" kern="1200" cap="none" spc="0" normalizeH="0" baseline="0" noProof="0" dirty="0">
                  <a:ln>
                    <a:noFill/>
                  </a:ln>
                  <a:solidFill>
                    <a:prstClr val="black"/>
                  </a:solidFill>
                  <a:effectLst/>
                  <a:uLnTx/>
                  <a:uFillTx/>
                  <a:cs typeface="+mn-ea"/>
                  <a:sym typeface="+mn-lt"/>
                </a:endParaRPr>
              </a:p>
            </p:txBody>
          </p:sp>
          <p:sp>
            <p:nvSpPr>
              <p:cNvPr id="24" name="îṩ1ïḓè"/>
              <p:cNvSpPr/>
              <p:nvPr/>
            </p:nvSpPr>
            <p:spPr bwMode="auto">
              <a:xfrm>
                <a:off x="6317469"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F65B57"/>
              </a:solidFill>
              <a:ln>
                <a:noFill/>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5" name="îṣľïḍe"/>
              <p:cNvSpPr/>
              <p:nvPr/>
            </p:nvSpPr>
            <p:spPr bwMode="auto">
              <a:xfrm>
                <a:off x="6745799" y="5422205"/>
                <a:ext cx="576064" cy="576064"/>
              </a:xfrm>
              <a:prstGeom prst="ellipse">
                <a:avLst/>
              </a:prstGeom>
              <a:noFill/>
              <a:ln w="19050">
                <a:noFill/>
                <a:round/>
              </a:ln>
            </p:spPr>
            <p:txBody>
              <a:bodyPr vert="horz" wrap="square" lIns="91440" tIns="45720" rIns="91440" bIns="45720" anchor="ctr" anchorCtr="1" compatLnSpc="1">
                <a:normAutofit fontScale="925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uLnTx/>
                    <a:uFillTx/>
                    <a:cs typeface="+mn-ea"/>
                    <a:sym typeface="+mn-lt"/>
                  </a:rPr>
                  <a:t>03</a:t>
                </a: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grpSp>
            <p:nvGrpSpPr>
              <p:cNvPr id="26" name="ï$ľíďè"/>
              <p:cNvGrpSpPr/>
              <p:nvPr/>
            </p:nvGrpSpPr>
            <p:grpSpPr>
              <a:xfrm>
                <a:off x="6241405" y="2274621"/>
                <a:ext cx="1568466" cy="1402028"/>
                <a:chOff x="1163789" y="2274621"/>
                <a:chExt cx="1436954" cy="1402028"/>
              </a:xfrm>
            </p:grpSpPr>
            <p:sp>
              <p:nvSpPr>
                <p:cNvPr id="30" name="iṩ1ïḑe"/>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cs typeface="+mn-ea"/>
                      <a:sym typeface="+mn-lt"/>
                    </a:rPr>
                    <a:t>点击添加文本内容说明点击添加文本内容说明点击添加文本内容说明</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sp>
              <p:nvSpPr>
                <p:cNvPr id="31" name="íśḷíḋé"/>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小标题</a:t>
                  </a: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27" name="iŝḷiḋé"/>
              <p:cNvGrpSpPr/>
              <p:nvPr/>
            </p:nvGrpSpPr>
            <p:grpSpPr>
              <a:xfrm>
                <a:off x="6641927" y="1411000"/>
                <a:ext cx="767418" cy="767418"/>
                <a:chOff x="1025999" y="1411000"/>
                <a:chExt cx="767418" cy="767418"/>
              </a:xfrm>
            </p:grpSpPr>
            <p:sp>
              <p:nvSpPr>
                <p:cNvPr id="28" name="îṣlíḓe"/>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9" name="ïsļídé"/>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F65B57"/>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grpSp>
          <p:nvGrpSpPr>
            <p:cNvPr id="13" name="i$lîḑê"/>
            <p:cNvGrpSpPr/>
            <p:nvPr/>
          </p:nvGrpSpPr>
          <p:grpSpPr>
            <a:xfrm>
              <a:off x="9168368" y="1266824"/>
              <a:ext cx="1568466" cy="4867276"/>
              <a:chOff x="8113382" y="1266824"/>
              <a:chExt cx="1568466" cy="4867276"/>
            </a:xfrm>
          </p:grpSpPr>
          <p:sp>
            <p:nvSpPr>
              <p:cNvPr id="14" name="îślïde"/>
              <p:cNvSpPr/>
              <p:nvPr/>
            </p:nvSpPr>
            <p:spPr bwMode="auto">
              <a:xfrm>
                <a:off x="8473752" y="5286375"/>
                <a:ext cx="847725" cy="847725"/>
              </a:xfrm>
              <a:prstGeom prst="ellipse">
                <a:avLst/>
              </a:prstGeom>
              <a:solidFill>
                <a:schemeClr val="bg1"/>
              </a:solidFill>
              <a:ln w="38100">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cs typeface="+mn-ea"/>
                    <a:sym typeface="+mn-lt"/>
                  </a:rPr>
                  <a:t>04</a:t>
                </a:r>
                <a:endParaRPr kumimoji="0" lang="zh-CN" altLang="en-US" sz="1800" b="1" i="0" u="none" strike="noStrike" kern="1200" cap="none" spc="0" normalizeH="0" baseline="0" noProof="0" dirty="0">
                  <a:ln>
                    <a:noFill/>
                  </a:ln>
                  <a:solidFill>
                    <a:prstClr val="black"/>
                  </a:solidFill>
                  <a:effectLst/>
                  <a:uLnTx/>
                  <a:uFillTx/>
                  <a:cs typeface="+mn-ea"/>
                  <a:sym typeface="+mn-lt"/>
                </a:endParaRPr>
              </a:p>
            </p:txBody>
          </p:sp>
          <p:sp>
            <p:nvSpPr>
              <p:cNvPr id="15" name="îSliďê"/>
              <p:cNvSpPr/>
              <p:nvPr/>
            </p:nvSpPr>
            <p:spPr bwMode="auto">
              <a:xfrm>
                <a:off x="8190442" y="1266824"/>
                <a:ext cx="1410359" cy="4674501"/>
              </a:xfrm>
              <a:custGeom>
                <a:avLst/>
                <a:gdLst>
                  <a:gd name="T0" fmla="*/ 1062 w 1138"/>
                  <a:gd name="T1" fmla="*/ 285 h 3777"/>
                  <a:gd name="T2" fmla="*/ 569 w 1138"/>
                  <a:gd name="T3" fmla="*/ 0 h 3777"/>
                  <a:gd name="T4" fmla="*/ 77 w 1138"/>
                  <a:gd name="T5" fmla="*/ 285 h 3777"/>
                  <a:gd name="T6" fmla="*/ 0 w 1138"/>
                  <a:gd name="T7" fmla="*/ 569 h 3777"/>
                  <a:gd name="T8" fmla="*/ 0 w 1138"/>
                  <a:gd name="T9" fmla="*/ 1991 h 3777"/>
                  <a:gd name="T10" fmla="*/ 484 w 1138"/>
                  <a:gd name="T11" fmla="*/ 2553 h 3777"/>
                  <a:gd name="T12" fmla="*/ 484 w 1138"/>
                  <a:gd name="T13" fmla="*/ 3369 h 3777"/>
                  <a:gd name="T14" fmla="*/ 356 w 1138"/>
                  <a:gd name="T15" fmla="*/ 3564 h 3777"/>
                  <a:gd name="T16" fmla="*/ 569 w 1138"/>
                  <a:gd name="T17" fmla="*/ 3777 h 3777"/>
                  <a:gd name="T18" fmla="*/ 783 w 1138"/>
                  <a:gd name="T19" fmla="*/ 3564 h 3777"/>
                  <a:gd name="T20" fmla="*/ 655 w 1138"/>
                  <a:gd name="T21" fmla="*/ 3369 h 3777"/>
                  <a:gd name="T22" fmla="*/ 655 w 1138"/>
                  <a:gd name="T23" fmla="*/ 2553 h 3777"/>
                  <a:gd name="T24" fmla="*/ 1138 w 1138"/>
                  <a:gd name="T25" fmla="*/ 1991 h 3777"/>
                  <a:gd name="T26" fmla="*/ 1138 w 1138"/>
                  <a:gd name="T27" fmla="*/ 569 h 3777"/>
                  <a:gd name="T28" fmla="*/ 1062 w 1138"/>
                  <a:gd name="T29" fmla="*/ 285 h 3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8" h="3777">
                    <a:moveTo>
                      <a:pt x="1062" y="285"/>
                    </a:moveTo>
                    <a:cubicBezTo>
                      <a:pt x="964" y="115"/>
                      <a:pt x="780" y="0"/>
                      <a:pt x="569" y="0"/>
                    </a:cubicBezTo>
                    <a:cubicBezTo>
                      <a:pt x="359" y="0"/>
                      <a:pt x="175" y="115"/>
                      <a:pt x="77" y="285"/>
                    </a:cubicBezTo>
                    <a:cubicBezTo>
                      <a:pt x="28" y="368"/>
                      <a:pt x="0" y="465"/>
                      <a:pt x="0" y="569"/>
                    </a:cubicBezTo>
                    <a:cubicBezTo>
                      <a:pt x="0" y="1991"/>
                      <a:pt x="0" y="1991"/>
                      <a:pt x="0" y="1991"/>
                    </a:cubicBezTo>
                    <a:cubicBezTo>
                      <a:pt x="0" y="2276"/>
                      <a:pt x="210" y="2512"/>
                      <a:pt x="484" y="2553"/>
                    </a:cubicBezTo>
                    <a:cubicBezTo>
                      <a:pt x="484" y="3369"/>
                      <a:pt x="484" y="3369"/>
                      <a:pt x="484" y="3369"/>
                    </a:cubicBezTo>
                    <a:cubicBezTo>
                      <a:pt x="409" y="3401"/>
                      <a:pt x="356" y="3477"/>
                      <a:pt x="356" y="3564"/>
                    </a:cubicBezTo>
                    <a:cubicBezTo>
                      <a:pt x="356" y="3682"/>
                      <a:pt x="451" y="3777"/>
                      <a:pt x="569" y="3777"/>
                    </a:cubicBezTo>
                    <a:cubicBezTo>
                      <a:pt x="687" y="3777"/>
                      <a:pt x="783" y="3682"/>
                      <a:pt x="783" y="3564"/>
                    </a:cubicBezTo>
                    <a:cubicBezTo>
                      <a:pt x="783" y="3477"/>
                      <a:pt x="730" y="3401"/>
                      <a:pt x="655" y="3369"/>
                    </a:cubicBezTo>
                    <a:cubicBezTo>
                      <a:pt x="655" y="2553"/>
                      <a:pt x="655" y="2553"/>
                      <a:pt x="655" y="2553"/>
                    </a:cubicBezTo>
                    <a:cubicBezTo>
                      <a:pt x="928" y="2512"/>
                      <a:pt x="1138" y="2276"/>
                      <a:pt x="1138" y="1991"/>
                    </a:cubicBezTo>
                    <a:cubicBezTo>
                      <a:pt x="1138" y="569"/>
                      <a:pt x="1138" y="569"/>
                      <a:pt x="1138" y="569"/>
                    </a:cubicBezTo>
                    <a:cubicBezTo>
                      <a:pt x="1138" y="465"/>
                      <a:pt x="1110" y="368"/>
                      <a:pt x="1062" y="285"/>
                    </a:cubicBezTo>
                    <a:close/>
                  </a:path>
                </a:pathLst>
              </a:custGeom>
              <a:solidFill>
                <a:srgbClr val="444347"/>
              </a:solidFill>
              <a:ln>
                <a:noFill/>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6" name="iṩľíḓè"/>
              <p:cNvSpPr/>
              <p:nvPr/>
            </p:nvSpPr>
            <p:spPr bwMode="auto">
              <a:xfrm>
                <a:off x="8621873" y="5422205"/>
                <a:ext cx="576064" cy="576064"/>
              </a:xfrm>
              <a:prstGeom prst="ellipse">
                <a:avLst/>
              </a:prstGeom>
              <a:solidFill>
                <a:srgbClr val="444347"/>
              </a:solidFill>
              <a:ln w="19050">
                <a:noFill/>
                <a:round/>
              </a:ln>
            </p:spPr>
            <p:txBody>
              <a:bodyPr vert="horz" wrap="square" lIns="91440" tIns="45720" rIns="91440" bIns="45720" anchor="ctr" anchorCtr="1" compatLnSpc="1">
                <a:normAutofit fontScale="925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prstClr val="white"/>
                    </a:solidFill>
                    <a:effectLst/>
                    <a:uLnTx/>
                    <a:uFillTx/>
                    <a:cs typeface="+mn-ea"/>
                    <a:sym typeface="+mn-lt"/>
                  </a:rPr>
                  <a:t>04</a:t>
                </a:r>
                <a:endParaRPr kumimoji="0" lang="en-US" altLang="zh-CN" sz="1400" b="1" i="0" u="none" strike="noStrike" kern="1200" cap="none" spc="0" normalizeH="0" baseline="0" noProof="0" dirty="0">
                  <a:ln>
                    <a:noFill/>
                  </a:ln>
                  <a:solidFill>
                    <a:prstClr val="white"/>
                  </a:solidFill>
                  <a:effectLst/>
                  <a:uLnTx/>
                  <a:uFillTx/>
                  <a:cs typeface="+mn-ea"/>
                  <a:sym typeface="+mn-lt"/>
                </a:endParaRPr>
              </a:p>
            </p:txBody>
          </p:sp>
          <p:grpSp>
            <p:nvGrpSpPr>
              <p:cNvPr id="17" name="iṣļiḋê"/>
              <p:cNvGrpSpPr/>
              <p:nvPr/>
            </p:nvGrpSpPr>
            <p:grpSpPr>
              <a:xfrm>
                <a:off x="8113382" y="2274621"/>
                <a:ext cx="1568466" cy="1402028"/>
                <a:chOff x="1163789" y="2274621"/>
                <a:chExt cx="1436954" cy="1402028"/>
              </a:xfrm>
            </p:grpSpPr>
            <p:sp>
              <p:nvSpPr>
                <p:cNvPr id="21" name="i$lîḋe"/>
                <p:cNvSpPr/>
                <p:nvPr/>
              </p:nvSpPr>
              <p:spPr bwMode="auto">
                <a:xfrm>
                  <a:off x="1163789" y="2716426"/>
                  <a:ext cx="1436954" cy="960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zh-CN" altLang="en-US" sz="1100" b="0" i="0" u="none" strike="noStrike" kern="1200" cap="none" spc="0" normalizeH="0" baseline="0" noProof="0" dirty="0">
                      <a:ln>
                        <a:noFill/>
                      </a:ln>
                      <a:solidFill>
                        <a:prstClr val="white"/>
                      </a:solidFill>
                      <a:effectLst/>
                      <a:uLnTx/>
                      <a:uFillTx/>
                      <a:cs typeface="+mn-ea"/>
                      <a:sym typeface="+mn-lt"/>
                    </a:rPr>
                    <a:t>点击添加文本内容说明点击添加文本内容说明点击添加文本内容说明</a:t>
                  </a:r>
                  <a:endParaRPr kumimoji="0" lang="en-US" altLang="zh-CN" sz="1100" b="0" i="0" u="none" strike="noStrike" kern="1200" cap="none" spc="0" normalizeH="0" baseline="0" noProof="0" dirty="0">
                    <a:ln>
                      <a:noFill/>
                    </a:ln>
                    <a:solidFill>
                      <a:prstClr val="white"/>
                    </a:solidFill>
                    <a:effectLst/>
                    <a:uLnTx/>
                    <a:uFillTx/>
                    <a:cs typeface="+mn-ea"/>
                    <a:sym typeface="+mn-lt"/>
                  </a:endParaRPr>
                </a:p>
              </p:txBody>
            </p:sp>
            <p:sp>
              <p:nvSpPr>
                <p:cNvPr id="22" name="i$ḷíde"/>
                <p:cNvSpPr txBox="1"/>
                <p:nvPr/>
              </p:nvSpPr>
              <p:spPr bwMode="auto">
                <a:xfrm>
                  <a:off x="1163789" y="2274621"/>
                  <a:ext cx="143695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小标题</a:t>
                  </a:r>
                  <a:endParaRPr kumimoji="0" lang="en-US" altLang="zh-CN" sz="1600" b="1" i="0" u="none" strike="noStrike" kern="1200" cap="none" spc="0" normalizeH="0" baseline="0" noProof="0" dirty="0">
                    <a:ln>
                      <a:noFill/>
                    </a:ln>
                    <a:solidFill>
                      <a:prstClr val="white"/>
                    </a:solidFill>
                    <a:effectLst/>
                    <a:uLnTx/>
                    <a:uFillTx/>
                    <a:cs typeface="+mn-ea"/>
                    <a:sym typeface="+mn-lt"/>
                  </a:endParaRPr>
                </a:p>
              </p:txBody>
            </p:sp>
          </p:grpSp>
          <p:grpSp>
            <p:nvGrpSpPr>
              <p:cNvPr id="18" name="îṩļíḓê"/>
              <p:cNvGrpSpPr/>
              <p:nvPr/>
            </p:nvGrpSpPr>
            <p:grpSpPr>
              <a:xfrm>
                <a:off x="8513903" y="1411000"/>
                <a:ext cx="767418" cy="767418"/>
                <a:chOff x="1025999" y="1411000"/>
                <a:chExt cx="767418" cy="767418"/>
              </a:xfrm>
            </p:grpSpPr>
            <p:sp>
              <p:nvSpPr>
                <p:cNvPr id="19" name="îṣlíḋe"/>
                <p:cNvSpPr/>
                <p:nvPr/>
              </p:nvSpPr>
              <p:spPr bwMode="auto">
                <a:xfrm>
                  <a:off x="1025999" y="1411000"/>
                  <a:ext cx="767418" cy="767418"/>
                </a:xfrm>
                <a:prstGeom prst="ellipse">
                  <a:avLst/>
                </a:prstGeom>
                <a:solidFill>
                  <a:schemeClr val="bg1"/>
                </a:solidFill>
                <a:ln w="57150">
                  <a:noFill/>
                  <a:round/>
                </a:ln>
              </p:spPr>
              <p:txBody>
                <a:bodyPr wrap="square" lIns="91440" tIns="45720" rIns="91440" bIns="4572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20" name="ïṩlîďe"/>
                <p:cNvSpPr/>
                <p:nvPr/>
              </p:nvSpPr>
              <p:spPr bwMode="auto">
                <a:xfrm>
                  <a:off x="1203096" y="1592753"/>
                  <a:ext cx="413225" cy="403914"/>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rgbClr val="444347"/>
                </a:solidFill>
                <a:ln w="19050">
                  <a:noFill/>
                  <a:round/>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grpSp>
        </p:gr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天空, 户外, 建筑物&#10;&#10;自动生成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552762" y="3820140"/>
            <a:ext cx="7927144" cy="2664114"/>
          </a:xfrm>
          <a:prstGeom prst="rect">
            <a:avLst/>
          </a:prstGeom>
        </p:spPr>
      </p:pic>
      <p:grpSp>
        <p:nvGrpSpPr>
          <p:cNvPr id="8" name="21561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2"/>
            </p:custDataLst>
          </p:nvPr>
        </p:nvGrpSpPr>
        <p:grpSpPr>
          <a:xfrm>
            <a:off x="3186548" y="1123950"/>
            <a:ext cx="8332611" cy="4365336"/>
            <a:chOff x="3186548" y="1123950"/>
            <a:chExt cx="8332611" cy="4365336"/>
          </a:xfrm>
        </p:grpSpPr>
        <p:sp>
          <p:nvSpPr>
            <p:cNvPr id="11" name="íśļiḓé"/>
            <p:cNvSpPr/>
            <p:nvPr/>
          </p:nvSpPr>
          <p:spPr>
            <a:xfrm>
              <a:off x="3186548" y="4251616"/>
              <a:ext cx="1237670" cy="1237670"/>
            </a:xfrm>
            <a:prstGeom prst="ellipse">
              <a:avLst/>
            </a:prstGeom>
            <a:solidFill>
              <a:srgbClr val="F65B57">
                <a:alpha val="70000"/>
              </a:srgbClr>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1" u="none" strike="noStrike" kern="1200" cap="none" spc="0" normalizeH="0" baseline="0" noProof="0" dirty="0">
                  <a:ln>
                    <a:noFill/>
                  </a:ln>
                  <a:solidFill>
                    <a:srgbClr val="FFFFFF"/>
                  </a:solidFill>
                  <a:effectLst/>
                  <a:uLnTx/>
                  <a:uFillTx/>
                  <a:cs typeface="+mn-ea"/>
                  <a:sym typeface="+mn-lt"/>
                </a:rPr>
                <a:t>Text</a:t>
              </a:r>
              <a:endParaRPr kumimoji="0" lang="zh-CN" altLang="en-US" sz="2400" b="1" i="1" u="none" strike="noStrike" kern="1200" cap="none" spc="0" normalizeH="0" baseline="0" noProof="0" dirty="0">
                <a:ln>
                  <a:noFill/>
                </a:ln>
                <a:solidFill>
                  <a:srgbClr val="FFFFFF"/>
                </a:solidFill>
                <a:effectLst/>
                <a:uLnTx/>
                <a:uFillTx/>
                <a:cs typeface="+mn-ea"/>
                <a:sym typeface="+mn-lt"/>
              </a:endParaRPr>
            </a:p>
          </p:txBody>
        </p:sp>
        <p:cxnSp>
          <p:nvCxnSpPr>
            <p:cNvPr id="12" name="直接连接符 11"/>
            <p:cNvCxnSpPr/>
            <p:nvPr/>
          </p:nvCxnSpPr>
          <p:spPr>
            <a:xfrm>
              <a:off x="3805383" y="1123950"/>
              <a:ext cx="0" cy="3050886"/>
            </a:xfrm>
            <a:prstGeom prst="line">
              <a:avLst/>
            </a:prstGeom>
            <a:ln w="3175" cap="rnd">
              <a:solidFill>
                <a:srgbClr val="F65B57"/>
              </a:solidFill>
              <a:round/>
              <a:headEnd type="none"/>
              <a:tailEnd type="oval"/>
            </a:ln>
          </p:spPr>
          <p:style>
            <a:lnRef idx="1">
              <a:schemeClr val="accent1"/>
            </a:lnRef>
            <a:fillRef idx="0">
              <a:schemeClr val="accent1"/>
            </a:fillRef>
            <a:effectRef idx="0">
              <a:schemeClr val="accent1"/>
            </a:effectRef>
            <a:fontRef idx="minor">
              <a:schemeClr val="tx1"/>
            </a:fontRef>
          </p:style>
        </p:cxnSp>
        <p:grpSp>
          <p:nvGrpSpPr>
            <p:cNvPr id="13" name="i$ḷidê"/>
            <p:cNvGrpSpPr/>
            <p:nvPr/>
          </p:nvGrpSpPr>
          <p:grpSpPr>
            <a:xfrm>
              <a:off x="4094142" y="1430945"/>
              <a:ext cx="7425017" cy="1233170"/>
              <a:chOff x="4095729" y="1430945"/>
              <a:chExt cx="7425017" cy="1233170"/>
            </a:xfrm>
          </p:grpSpPr>
          <p:grpSp>
            <p:nvGrpSpPr>
              <p:cNvPr id="20" name="î$ļiďê"/>
              <p:cNvGrpSpPr/>
              <p:nvPr/>
            </p:nvGrpSpPr>
            <p:grpSpPr>
              <a:xfrm>
                <a:off x="4655126" y="1430945"/>
                <a:ext cx="6865620" cy="1233170"/>
                <a:chOff x="6238370" y="1430945"/>
                <a:chExt cx="5282317" cy="1233170"/>
              </a:xfrm>
            </p:grpSpPr>
            <p:cxnSp>
              <p:nvCxnSpPr>
                <p:cNvPr id="22" name="直接连接符 21"/>
                <p:cNvCxnSpPr/>
                <p:nvPr/>
              </p:nvCxnSpPr>
              <p:spPr>
                <a:xfrm>
                  <a:off x="6238371" y="1843825"/>
                  <a:ext cx="528211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iŝľíḋé"/>
                <p:cNvSpPr/>
                <p:nvPr/>
              </p:nvSpPr>
              <p:spPr bwMode="auto">
                <a:xfrm>
                  <a:off x="6238370" y="1843695"/>
                  <a:ext cx="5282317" cy="820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5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204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rPr>
                    <a:t>单击输入标题内容单击输入标题内容单击输入标题内容单击输入标题内容单击输入标题内容单击输入标题内容单击输入标题内容单击输入标题内容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endParaRPr>
                </a:p>
                <a:p>
                  <a:pPr marL="0" marR="0" lvl="0" indent="0" algn="l" defTabSz="914400" rtl="0" eaLnBrk="1" fontAlgn="auto" latinLnBrk="0" hangingPunct="1">
                    <a:lnSpc>
                      <a:spcPct val="204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endParaRPr>
                </a:p>
                <a:p>
                  <a:pPr marL="0" marR="0" lvl="0" indent="0" algn="l" defTabSz="914400" rtl="0" eaLnBrk="1" fontAlgn="auto" latinLnBrk="0" hangingPunct="1">
                    <a:lnSpc>
                      <a:spcPct val="204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4" name="ïṧḻíḋé"/>
                <p:cNvSpPr txBox="1"/>
                <p:nvPr/>
              </p:nvSpPr>
              <p:spPr bwMode="auto">
                <a:xfrm>
                  <a:off x="6238370" y="1430945"/>
                  <a:ext cx="52821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800" b="1" i="0" u="none" strike="noStrike" kern="1200" cap="none" spc="0" normalizeH="0" baseline="0" noProof="0" dirty="0">
                      <a:ln>
                        <a:noFill/>
                      </a:ln>
                      <a:solidFill>
                        <a:srgbClr val="000000"/>
                      </a:solidFill>
                      <a:effectLst/>
                      <a:uLnTx/>
                      <a:uFillTx/>
                      <a:cs typeface="+mn-ea"/>
                      <a:sym typeface="+mn-lt"/>
                    </a:rPr>
                    <a:t>01.</a:t>
                  </a: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21" name="ïśľíḑe"/>
              <p:cNvSpPr/>
              <p:nvPr/>
            </p:nvSpPr>
            <p:spPr bwMode="auto">
              <a:xfrm>
                <a:off x="4095729" y="1649861"/>
                <a:ext cx="422192" cy="38792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8909" h="559493">
                    <a:moveTo>
                      <a:pt x="470180" y="272856"/>
                    </a:moveTo>
                    <a:lnTo>
                      <a:pt x="476019" y="272856"/>
                    </a:lnTo>
                    <a:lnTo>
                      <a:pt x="481953" y="272856"/>
                    </a:lnTo>
                    <a:cubicBezTo>
                      <a:pt x="509171" y="272856"/>
                      <a:pt x="531210" y="294963"/>
                      <a:pt x="531210" y="322056"/>
                    </a:cubicBezTo>
                    <a:lnTo>
                      <a:pt x="531210" y="376617"/>
                    </a:lnTo>
                    <a:cubicBezTo>
                      <a:pt x="531210" y="385084"/>
                      <a:pt x="526783" y="392609"/>
                      <a:pt x="520096" y="397031"/>
                    </a:cubicBezTo>
                    <a:lnTo>
                      <a:pt x="520096" y="449711"/>
                    </a:lnTo>
                    <a:cubicBezTo>
                      <a:pt x="520096" y="450558"/>
                      <a:pt x="520661" y="451498"/>
                      <a:pt x="521509" y="451875"/>
                    </a:cubicBezTo>
                    <a:cubicBezTo>
                      <a:pt x="528949" y="455450"/>
                      <a:pt x="565492" y="473888"/>
                      <a:pt x="599209" y="501639"/>
                    </a:cubicBezTo>
                    <a:cubicBezTo>
                      <a:pt x="605425" y="506625"/>
                      <a:pt x="608909" y="514150"/>
                      <a:pt x="608909" y="522052"/>
                    </a:cubicBezTo>
                    <a:lnTo>
                      <a:pt x="608909" y="559493"/>
                    </a:lnTo>
                    <a:lnTo>
                      <a:pt x="483083" y="559493"/>
                    </a:lnTo>
                    <a:lnTo>
                      <a:pt x="483083" y="515561"/>
                    </a:lnTo>
                    <a:cubicBezTo>
                      <a:pt x="483083" y="499475"/>
                      <a:pt x="476019" y="484424"/>
                      <a:pt x="463587" y="474264"/>
                    </a:cubicBezTo>
                    <a:cubicBezTo>
                      <a:pt x="453039" y="465609"/>
                      <a:pt x="442302" y="457707"/>
                      <a:pt x="431848" y="450558"/>
                    </a:cubicBezTo>
                    <a:cubicBezTo>
                      <a:pt x="431848" y="450370"/>
                      <a:pt x="431942" y="450087"/>
                      <a:pt x="431942" y="449711"/>
                    </a:cubicBezTo>
                    <a:lnTo>
                      <a:pt x="431942" y="397031"/>
                    </a:lnTo>
                    <a:cubicBezTo>
                      <a:pt x="425350" y="392609"/>
                      <a:pt x="420923" y="385084"/>
                      <a:pt x="420923" y="376617"/>
                    </a:cubicBezTo>
                    <a:lnTo>
                      <a:pt x="420923" y="322056"/>
                    </a:lnTo>
                    <a:cubicBezTo>
                      <a:pt x="420923" y="294775"/>
                      <a:pt x="443056" y="272856"/>
                      <a:pt x="470180" y="272856"/>
                    </a:cubicBezTo>
                    <a:close/>
                    <a:moveTo>
                      <a:pt x="127004" y="272856"/>
                    </a:moveTo>
                    <a:lnTo>
                      <a:pt x="132940" y="272856"/>
                    </a:lnTo>
                    <a:lnTo>
                      <a:pt x="138781" y="272856"/>
                    </a:lnTo>
                    <a:cubicBezTo>
                      <a:pt x="166104" y="272856"/>
                      <a:pt x="188057" y="294963"/>
                      <a:pt x="188057" y="322056"/>
                    </a:cubicBezTo>
                    <a:lnTo>
                      <a:pt x="188057" y="376617"/>
                    </a:lnTo>
                    <a:cubicBezTo>
                      <a:pt x="188057" y="385084"/>
                      <a:pt x="183629" y="392609"/>
                      <a:pt x="177033" y="397031"/>
                    </a:cubicBezTo>
                    <a:lnTo>
                      <a:pt x="177033" y="449711"/>
                    </a:lnTo>
                    <a:cubicBezTo>
                      <a:pt x="177033" y="449993"/>
                      <a:pt x="177128" y="450370"/>
                      <a:pt x="177128" y="450558"/>
                    </a:cubicBezTo>
                    <a:cubicBezTo>
                      <a:pt x="166670" y="457613"/>
                      <a:pt x="155929" y="465609"/>
                      <a:pt x="145376" y="474264"/>
                    </a:cubicBezTo>
                    <a:cubicBezTo>
                      <a:pt x="133034" y="484424"/>
                      <a:pt x="125874" y="499475"/>
                      <a:pt x="125874" y="515561"/>
                    </a:cubicBezTo>
                    <a:lnTo>
                      <a:pt x="125874" y="559493"/>
                    </a:lnTo>
                    <a:lnTo>
                      <a:pt x="0" y="559493"/>
                    </a:lnTo>
                    <a:lnTo>
                      <a:pt x="0" y="522052"/>
                    </a:lnTo>
                    <a:cubicBezTo>
                      <a:pt x="0" y="514150"/>
                      <a:pt x="3486" y="506625"/>
                      <a:pt x="9704" y="501639"/>
                    </a:cubicBezTo>
                    <a:cubicBezTo>
                      <a:pt x="43434" y="473888"/>
                      <a:pt x="79990" y="455450"/>
                      <a:pt x="87433" y="451875"/>
                    </a:cubicBezTo>
                    <a:cubicBezTo>
                      <a:pt x="88281" y="451498"/>
                      <a:pt x="88846" y="450558"/>
                      <a:pt x="88846" y="449711"/>
                    </a:cubicBezTo>
                    <a:lnTo>
                      <a:pt x="88846" y="397031"/>
                    </a:lnTo>
                    <a:cubicBezTo>
                      <a:pt x="82157" y="392609"/>
                      <a:pt x="77729" y="385084"/>
                      <a:pt x="77729" y="376617"/>
                    </a:cubicBezTo>
                    <a:lnTo>
                      <a:pt x="77729" y="322056"/>
                    </a:lnTo>
                    <a:cubicBezTo>
                      <a:pt x="77729" y="294775"/>
                      <a:pt x="99870" y="272856"/>
                      <a:pt x="127004" y="272856"/>
                    </a:cubicBezTo>
                    <a:close/>
                    <a:moveTo>
                      <a:pt x="297600" y="222543"/>
                    </a:moveTo>
                    <a:lnTo>
                      <a:pt x="304477" y="222543"/>
                    </a:lnTo>
                    <a:lnTo>
                      <a:pt x="311260" y="222543"/>
                    </a:lnTo>
                    <a:cubicBezTo>
                      <a:pt x="343291" y="222543"/>
                      <a:pt x="369198" y="248506"/>
                      <a:pt x="369198" y="280395"/>
                    </a:cubicBezTo>
                    <a:lnTo>
                      <a:pt x="369198" y="344455"/>
                    </a:lnTo>
                    <a:cubicBezTo>
                      <a:pt x="369198" y="354520"/>
                      <a:pt x="364017" y="363456"/>
                      <a:pt x="356198" y="368536"/>
                    </a:cubicBezTo>
                    <a:lnTo>
                      <a:pt x="356198" y="430432"/>
                    </a:lnTo>
                    <a:cubicBezTo>
                      <a:pt x="356198" y="431561"/>
                      <a:pt x="356857" y="432502"/>
                      <a:pt x="357893" y="433066"/>
                    </a:cubicBezTo>
                    <a:cubicBezTo>
                      <a:pt x="366655" y="437299"/>
                      <a:pt x="409520" y="459029"/>
                      <a:pt x="449275" y="491576"/>
                    </a:cubicBezTo>
                    <a:cubicBezTo>
                      <a:pt x="456435" y="497502"/>
                      <a:pt x="460580" y="506251"/>
                      <a:pt x="460580" y="515563"/>
                    </a:cubicBezTo>
                    <a:lnTo>
                      <a:pt x="460580" y="559493"/>
                    </a:lnTo>
                    <a:lnTo>
                      <a:pt x="304477" y="559493"/>
                    </a:lnTo>
                    <a:lnTo>
                      <a:pt x="148187" y="559493"/>
                    </a:lnTo>
                    <a:lnTo>
                      <a:pt x="148187" y="515563"/>
                    </a:lnTo>
                    <a:cubicBezTo>
                      <a:pt x="148187" y="506251"/>
                      <a:pt x="152332" y="497502"/>
                      <a:pt x="159492" y="491576"/>
                    </a:cubicBezTo>
                    <a:cubicBezTo>
                      <a:pt x="199342" y="459029"/>
                      <a:pt x="242206" y="437299"/>
                      <a:pt x="250967" y="433066"/>
                    </a:cubicBezTo>
                    <a:cubicBezTo>
                      <a:pt x="252004" y="432502"/>
                      <a:pt x="252569" y="431561"/>
                      <a:pt x="252569" y="430432"/>
                    </a:cubicBezTo>
                    <a:lnTo>
                      <a:pt x="252569" y="368536"/>
                    </a:lnTo>
                    <a:cubicBezTo>
                      <a:pt x="244844" y="363456"/>
                      <a:pt x="239663" y="354520"/>
                      <a:pt x="239663" y="344455"/>
                    </a:cubicBezTo>
                    <a:lnTo>
                      <a:pt x="239663" y="280395"/>
                    </a:lnTo>
                    <a:cubicBezTo>
                      <a:pt x="239663" y="248412"/>
                      <a:pt x="265664" y="222543"/>
                      <a:pt x="297600" y="222543"/>
                    </a:cubicBezTo>
                    <a:close/>
                    <a:moveTo>
                      <a:pt x="492495" y="40775"/>
                    </a:moveTo>
                    <a:cubicBezTo>
                      <a:pt x="488350" y="40775"/>
                      <a:pt x="487596" y="41528"/>
                      <a:pt x="487502" y="45854"/>
                    </a:cubicBezTo>
                    <a:lnTo>
                      <a:pt x="487502" y="51498"/>
                    </a:lnTo>
                    <a:cubicBezTo>
                      <a:pt x="487502" y="57142"/>
                      <a:pt x="487502" y="56953"/>
                      <a:pt x="482038" y="59023"/>
                    </a:cubicBezTo>
                    <a:cubicBezTo>
                      <a:pt x="469036" y="63726"/>
                      <a:pt x="460934" y="72661"/>
                      <a:pt x="460086" y="86864"/>
                    </a:cubicBezTo>
                    <a:cubicBezTo>
                      <a:pt x="459332" y="99374"/>
                      <a:pt x="465833" y="107934"/>
                      <a:pt x="476196" y="114048"/>
                    </a:cubicBezTo>
                    <a:cubicBezTo>
                      <a:pt x="482414" y="117810"/>
                      <a:pt x="489480" y="120068"/>
                      <a:pt x="496264" y="123078"/>
                    </a:cubicBezTo>
                    <a:cubicBezTo>
                      <a:pt x="498902" y="124206"/>
                      <a:pt x="501445" y="125617"/>
                      <a:pt x="503706" y="127310"/>
                    </a:cubicBezTo>
                    <a:cubicBezTo>
                      <a:pt x="510207" y="132578"/>
                      <a:pt x="508982" y="141513"/>
                      <a:pt x="501257" y="144900"/>
                    </a:cubicBezTo>
                    <a:cubicBezTo>
                      <a:pt x="497112" y="146781"/>
                      <a:pt x="492778" y="147157"/>
                      <a:pt x="488350" y="146687"/>
                    </a:cubicBezTo>
                    <a:cubicBezTo>
                      <a:pt x="481472" y="145746"/>
                      <a:pt x="474783" y="144053"/>
                      <a:pt x="468659" y="140761"/>
                    </a:cubicBezTo>
                    <a:cubicBezTo>
                      <a:pt x="464985" y="138880"/>
                      <a:pt x="463949" y="139350"/>
                      <a:pt x="462724" y="143301"/>
                    </a:cubicBezTo>
                    <a:cubicBezTo>
                      <a:pt x="461593" y="146687"/>
                      <a:pt x="460557" y="150167"/>
                      <a:pt x="459709" y="153553"/>
                    </a:cubicBezTo>
                    <a:cubicBezTo>
                      <a:pt x="458484" y="158162"/>
                      <a:pt x="458861" y="159291"/>
                      <a:pt x="463572" y="161548"/>
                    </a:cubicBezTo>
                    <a:cubicBezTo>
                      <a:pt x="469130" y="164370"/>
                      <a:pt x="475160" y="165687"/>
                      <a:pt x="481284" y="166722"/>
                    </a:cubicBezTo>
                    <a:cubicBezTo>
                      <a:pt x="486089" y="167474"/>
                      <a:pt x="486371" y="167568"/>
                      <a:pt x="486371" y="172647"/>
                    </a:cubicBezTo>
                    <a:lnTo>
                      <a:pt x="486371" y="179420"/>
                    </a:lnTo>
                    <a:cubicBezTo>
                      <a:pt x="486371" y="182147"/>
                      <a:pt x="487690" y="183934"/>
                      <a:pt x="490611" y="183934"/>
                    </a:cubicBezTo>
                    <a:cubicBezTo>
                      <a:pt x="493908" y="184029"/>
                      <a:pt x="497300" y="184029"/>
                      <a:pt x="500503" y="183934"/>
                    </a:cubicBezTo>
                    <a:cubicBezTo>
                      <a:pt x="503330" y="183934"/>
                      <a:pt x="504649" y="182430"/>
                      <a:pt x="504649" y="179608"/>
                    </a:cubicBezTo>
                    <a:cubicBezTo>
                      <a:pt x="504649" y="176504"/>
                      <a:pt x="504837" y="173494"/>
                      <a:pt x="504649" y="170390"/>
                    </a:cubicBezTo>
                    <a:cubicBezTo>
                      <a:pt x="504554" y="167192"/>
                      <a:pt x="505968" y="165687"/>
                      <a:pt x="508982" y="164840"/>
                    </a:cubicBezTo>
                    <a:cubicBezTo>
                      <a:pt x="515860" y="162959"/>
                      <a:pt x="521889" y="159197"/>
                      <a:pt x="526412" y="153647"/>
                    </a:cubicBezTo>
                    <a:cubicBezTo>
                      <a:pt x="538942" y="138221"/>
                      <a:pt x="534231" y="115835"/>
                      <a:pt x="516237" y="105865"/>
                    </a:cubicBezTo>
                    <a:cubicBezTo>
                      <a:pt x="510584" y="102761"/>
                      <a:pt x="504554" y="100503"/>
                      <a:pt x="498619" y="97964"/>
                    </a:cubicBezTo>
                    <a:cubicBezTo>
                      <a:pt x="495227" y="96647"/>
                      <a:pt x="492024" y="94860"/>
                      <a:pt x="489104" y="92602"/>
                    </a:cubicBezTo>
                    <a:cubicBezTo>
                      <a:pt x="483451" y="88087"/>
                      <a:pt x="484581" y="80657"/>
                      <a:pt x="491270" y="77835"/>
                    </a:cubicBezTo>
                    <a:cubicBezTo>
                      <a:pt x="493155" y="76894"/>
                      <a:pt x="495133" y="76706"/>
                      <a:pt x="497112" y="76518"/>
                    </a:cubicBezTo>
                    <a:cubicBezTo>
                      <a:pt x="504931" y="76142"/>
                      <a:pt x="512186" y="77553"/>
                      <a:pt x="519252" y="80939"/>
                    </a:cubicBezTo>
                    <a:cubicBezTo>
                      <a:pt x="522643" y="82538"/>
                      <a:pt x="523868" y="82067"/>
                      <a:pt x="524998" y="78399"/>
                    </a:cubicBezTo>
                    <a:cubicBezTo>
                      <a:pt x="526317" y="74543"/>
                      <a:pt x="527260" y="70686"/>
                      <a:pt x="528390" y="66736"/>
                    </a:cubicBezTo>
                    <a:cubicBezTo>
                      <a:pt x="529144" y="64102"/>
                      <a:pt x="528296" y="62503"/>
                      <a:pt x="525752" y="61374"/>
                    </a:cubicBezTo>
                    <a:cubicBezTo>
                      <a:pt x="521230" y="59399"/>
                      <a:pt x="516708" y="57988"/>
                      <a:pt x="511809" y="57236"/>
                    </a:cubicBezTo>
                    <a:cubicBezTo>
                      <a:pt x="505402" y="56201"/>
                      <a:pt x="505402" y="56201"/>
                      <a:pt x="505402" y="49805"/>
                    </a:cubicBezTo>
                    <a:cubicBezTo>
                      <a:pt x="505402" y="40775"/>
                      <a:pt x="505402" y="40775"/>
                      <a:pt x="496358" y="40775"/>
                    </a:cubicBezTo>
                    <a:close/>
                    <a:moveTo>
                      <a:pt x="496111" y="0"/>
                    </a:moveTo>
                    <a:cubicBezTo>
                      <a:pt x="524951" y="0"/>
                      <a:pt x="553781" y="10958"/>
                      <a:pt x="575779" y="32874"/>
                    </a:cubicBezTo>
                    <a:cubicBezTo>
                      <a:pt x="619776" y="76894"/>
                      <a:pt x="619776" y="148192"/>
                      <a:pt x="575779" y="192024"/>
                    </a:cubicBezTo>
                    <a:cubicBezTo>
                      <a:pt x="538754" y="229083"/>
                      <a:pt x="482226" y="234821"/>
                      <a:pt x="438982" y="209519"/>
                    </a:cubicBezTo>
                    <a:lnTo>
                      <a:pt x="438700" y="209237"/>
                    </a:lnTo>
                    <a:cubicBezTo>
                      <a:pt x="421742" y="222029"/>
                      <a:pt x="403559" y="224286"/>
                      <a:pt x="390840" y="222311"/>
                    </a:cubicBezTo>
                    <a:cubicBezTo>
                      <a:pt x="386600" y="221653"/>
                      <a:pt x="385752" y="215915"/>
                      <a:pt x="389615" y="214034"/>
                    </a:cubicBezTo>
                    <a:cubicBezTo>
                      <a:pt x="401297" y="208202"/>
                      <a:pt x="408552" y="196915"/>
                      <a:pt x="412886" y="187791"/>
                    </a:cubicBezTo>
                    <a:lnTo>
                      <a:pt x="411567" y="187038"/>
                    </a:lnTo>
                    <a:cubicBezTo>
                      <a:pt x="372374" y="142736"/>
                      <a:pt x="374070" y="75201"/>
                      <a:pt x="416371" y="32874"/>
                    </a:cubicBezTo>
                    <a:cubicBezTo>
                      <a:pt x="438417" y="10958"/>
                      <a:pt x="467270" y="0"/>
                      <a:pt x="496111" y="0"/>
                    </a:cubicBezTo>
                    <a:close/>
                  </a:path>
                </a:pathLst>
              </a:custGeom>
              <a:solidFill>
                <a:schemeClr val="tx1">
                  <a:lumMod val="85000"/>
                  <a:lumOff val="15000"/>
                </a:schemeClr>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cs typeface="+mn-ea"/>
                  <a:sym typeface="+mn-lt"/>
                </a:endParaRPr>
              </a:p>
            </p:txBody>
          </p:sp>
        </p:grpSp>
        <p:grpSp>
          <p:nvGrpSpPr>
            <p:cNvPr id="14" name="îsļídê"/>
            <p:cNvGrpSpPr/>
            <p:nvPr/>
          </p:nvGrpSpPr>
          <p:grpSpPr>
            <a:xfrm>
              <a:off x="4094142" y="2663447"/>
              <a:ext cx="7425017" cy="1195705"/>
              <a:chOff x="4095729" y="1430945"/>
              <a:chExt cx="7425017" cy="1195705"/>
            </a:xfrm>
          </p:grpSpPr>
          <p:grpSp>
            <p:nvGrpSpPr>
              <p:cNvPr id="15" name="ïs1ïḋe"/>
              <p:cNvGrpSpPr/>
              <p:nvPr/>
            </p:nvGrpSpPr>
            <p:grpSpPr>
              <a:xfrm>
                <a:off x="4655126" y="1430945"/>
                <a:ext cx="6865620" cy="1195705"/>
                <a:chOff x="6238370" y="1430945"/>
                <a:chExt cx="5282317" cy="1195705"/>
              </a:xfrm>
            </p:grpSpPr>
            <p:cxnSp>
              <p:nvCxnSpPr>
                <p:cNvPr id="17" name="直接连接符 16"/>
                <p:cNvCxnSpPr/>
                <p:nvPr/>
              </p:nvCxnSpPr>
              <p:spPr>
                <a:xfrm>
                  <a:off x="6238371" y="1843825"/>
                  <a:ext cx="5282117"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işḷïḑé"/>
                <p:cNvSpPr/>
                <p:nvPr/>
              </p:nvSpPr>
              <p:spPr bwMode="auto">
                <a:xfrm>
                  <a:off x="6238370" y="1843695"/>
                  <a:ext cx="5282317" cy="78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8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rPr>
                    <a:t>单击输入标题内容单击输入标题内容单击输入标题内容单击输入标题内容单击输入标题内容单击输入标题内容单击输入标题内容单击输入标题内容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9" name="islîḓe"/>
                <p:cNvSpPr txBox="1"/>
                <p:nvPr/>
              </p:nvSpPr>
              <p:spPr bwMode="auto">
                <a:xfrm>
                  <a:off x="6238370" y="1430945"/>
                  <a:ext cx="5282117"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zh-CN" sz="1800" b="1" i="0" u="none" strike="noStrike" kern="1200" cap="none" spc="0" normalizeH="0" baseline="0" noProof="0" dirty="0">
                      <a:ln>
                        <a:noFill/>
                      </a:ln>
                      <a:solidFill>
                        <a:srgbClr val="000000"/>
                      </a:solidFill>
                      <a:effectLst/>
                      <a:uLnTx/>
                      <a:uFillTx/>
                      <a:cs typeface="+mn-ea"/>
                      <a:sym typeface="+mn-lt"/>
                    </a:rPr>
                    <a:t>02.</a:t>
                  </a: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sp>
            <p:nvSpPr>
              <p:cNvPr id="16" name="î$lîďe"/>
              <p:cNvSpPr/>
              <p:nvPr/>
            </p:nvSpPr>
            <p:spPr bwMode="auto">
              <a:xfrm>
                <a:off x="4095729" y="1649861"/>
                <a:ext cx="422192" cy="387928"/>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608909" h="559493">
                    <a:moveTo>
                      <a:pt x="470180" y="272856"/>
                    </a:moveTo>
                    <a:lnTo>
                      <a:pt x="476019" y="272856"/>
                    </a:lnTo>
                    <a:lnTo>
                      <a:pt x="481953" y="272856"/>
                    </a:lnTo>
                    <a:cubicBezTo>
                      <a:pt x="509171" y="272856"/>
                      <a:pt x="531210" y="294963"/>
                      <a:pt x="531210" y="322056"/>
                    </a:cubicBezTo>
                    <a:lnTo>
                      <a:pt x="531210" y="376617"/>
                    </a:lnTo>
                    <a:cubicBezTo>
                      <a:pt x="531210" y="385084"/>
                      <a:pt x="526783" y="392609"/>
                      <a:pt x="520096" y="397031"/>
                    </a:cubicBezTo>
                    <a:lnTo>
                      <a:pt x="520096" y="449711"/>
                    </a:lnTo>
                    <a:cubicBezTo>
                      <a:pt x="520096" y="450558"/>
                      <a:pt x="520661" y="451498"/>
                      <a:pt x="521509" y="451875"/>
                    </a:cubicBezTo>
                    <a:cubicBezTo>
                      <a:pt x="528949" y="455450"/>
                      <a:pt x="565492" y="473888"/>
                      <a:pt x="599209" y="501639"/>
                    </a:cubicBezTo>
                    <a:cubicBezTo>
                      <a:pt x="605425" y="506625"/>
                      <a:pt x="608909" y="514150"/>
                      <a:pt x="608909" y="522052"/>
                    </a:cubicBezTo>
                    <a:lnTo>
                      <a:pt x="608909" y="559493"/>
                    </a:lnTo>
                    <a:lnTo>
                      <a:pt x="483083" y="559493"/>
                    </a:lnTo>
                    <a:lnTo>
                      <a:pt x="483083" y="515561"/>
                    </a:lnTo>
                    <a:cubicBezTo>
                      <a:pt x="483083" y="499475"/>
                      <a:pt x="476019" y="484424"/>
                      <a:pt x="463587" y="474264"/>
                    </a:cubicBezTo>
                    <a:cubicBezTo>
                      <a:pt x="453039" y="465609"/>
                      <a:pt x="442302" y="457707"/>
                      <a:pt x="431848" y="450558"/>
                    </a:cubicBezTo>
                    <a:cubicBezTo>
                      <a:pt x="431848" y="450370"/>
                      <a:pt x="431942" y="450087"/>
                      <a:pt x="431942" y="449711"/>
                    </a:cubicBezTo>
                    <a:lnTo>
                      <a:pt x="431942" y="397031"/>
                    </a:lnTo>
                    <a:cubicBezTo>
                      <a:pt x="425350" y="392609"/>
                      <a:pt x="420923" y="385084"/>
                      <a:pt x="420923" y="376617"/>
                    </a:cubicBezTo>
                    <a:lnTo>
                      <a:pt x="420923" y="322056"/>
                    </a:lnTo>
                    <a:cubicBezTo>
                      <a:pt x="420923" y="294775"/>
                      <a:pt x="443056" y="272856"/>
                      <a:pt x="470180" y="272856"/>
                    </a:cubicBezTo>
                    <a:close/>
                    <a:moveTo>
                      <a:pt x="127004" y="272856"/>
                    </a:moveTo>
                    <a:lnTo>
                      <a:pt x="132940" y="272856"/>
                    </a:lnTo>
                    <a:lnTo>
                      <a:pt x="138781" y="272856"/>
                    </a:lnTo>
                    <a:cubicBezTo>
                      <a:pt x="166104" y="272856"/>
                      <a:pt x="188057" y="294963"/>
                      <a:pt x="188057" y="322056"/>
                    </a:cubicBezTo>
                    <a:lnTo>
                      <a:pt x="188057" y="376617"/>
                    </a:lnTo>
                    <a:cubicBezTo>
                      <a:pt x="188057" y="385084"/>
                      <a:pt x="183629" y="392609"/>
                      <a:pt x="177033" y="397031"/>
                    </a:cubicBezTo>
                    <a:lnTo>
                      <a:pt x="177033" y="449711"/>
                    </a:lnTo>
                    <a:cubicBezTo>
                      <a:pt x="177033" y="449993"/>
                      <a:pt x="177128" y="450370"/>
                      <a:pt x="177128" y="450558"/>
                    </a:cubicBezTo>
                    <a:cubicBezTo>
                      <a:pt x="166670" y="457613"/>
                      <a:pt x="155929" y="465609"/>
                      <a:pt x="145376" y="474264"/>
                    </a:cubicBezTo>
                    <a:cubicBezTo>
                      <a:pt x="133034" y="484424"/>
                      <a:pt x="125874" y="499475"/>
                      <a:pt x="125874" y="515561"/>
                    </a:cubicBezTo>
                    <a:lnTo>
                      <a:pt x="125874" y="559493"/>
                    </a:lnTo>
                    <a:lnTo>
                      <a:pt x="0" y="559493"/>
                    </a:lnTo>
                    <a:lnTo>
                      <a:pt x="0" y="522052"/>
                    </a:lnTo>
                    <a:cubicBezTo>
                      <a:pt x="0" y="514150"/>
                      <a:pt x="3486" y="506625"/>
                      <a:pt x="9704" y="501639"/>
                    </a:cubicBezTo>
                    <a:cubicBezTo>
                      <a:pt x="43434" y="473888"/>
                      <a:pt x="79990" y="455450"/>
                      <a:pt x="87433" y="451875"/>
                    </a:cubicBezTo>
                    <a:cubicBezTo>
                      <a:pt x="88281" y="451498"/>
                      <a:pt x="88846" y="450558"/>
                      <a:pt x="88846" y="449711"/>
                    </a:cubicBezTo>
                    <a:lnTo>
                      <a:pt x="88846" y="397031"/>
                    </a:lnTo>
                    <a:cubicBezTo>
                      <a:pt x="82157" y="392609"/>
                      <a:pt x="77729" y="385084"/>
                      <a:pt x="77729" y="376617"/>
                    </a:cubicBezTo>
                    <a:lnTo>
                      <a:pt x="77729" y="322056"/>
                    </a:lnTo>
                    <a:cubicBezTo>
                      <a:pt x="77729" y="294775"/>
                      <a:pt x="99870" y="272856"/>
                      <a:pt x="127004" y="272856"/>
                    </a:cubicBezTo>
                    <a:close/>
                    <a:moveTo>
                      <a:pt x="297600" y="222543"/>
                    </a:moveTo>
                    <a:lnTo>
                      <a:pt x="304477" y="222543"/>
                    </a:lnTo>
                    <a:lnTo>
                      <a:pt x="311260" y="222543"/>
                    </a:lnTo>
                    <a:cubicBezTo>
                      <a:pt x="343291" y="222543"/>
                      <a:pt x="369198" y="248506"/>
                      <a:pt x="369198" y="280395"/>
                    </a:cubicBezTo>
                    <a:lnTo>
                      <a:pt x="369198" y="344455"/>
                    </a:lnTo>
                    <a:cubicBezTo>
                      <a:pt x="369198" y="354520"/>
                      <a:pt x="364017" y="363456"/>
                      <a:pt x="356198" y="368536"/>
                    </a:cubicBezTo>
                    <a:lnTo>
                      <a:pt x="356198" y="430432"/>
                    </a:lnTo>
                    <a:cubicBezTo>
                      <a:pt x="356198" y="431561"/>
                      <a:pt x="356857" y="432502"/>
                      <a:pt x="357893" y="433066"/>
                    </a:cubicBezTo>
                    <a:cubicBezTo>
                      <a:pt x="366655" y="437299"/>
                      <a:pt x="409520" y="459029"/>
                      <a:pt x="449275" y="491576"/>
                    </a:cubicBezTo>
                    <a:cubicBezTo>
                      <a:pt x="456435" y="497502"/>
                      <a:pt x="460580" y="506251"/>
                      <a:pt x="460580" y="515563"/>
                    </a:cubicBezTo>
                    <a:lnTo>
                      <a:pt x="460580" y="559493"/>
                    </a:lnTo>
                    <a:lnTo>
                      <a:pt x="304477" y="559493"/>
                    </a:lnTo>
                    <a:lnTo>
                      <a:pt x="148187" y="559493"/>
                    </a:lnTo>
                    <a:lnTo>
                      <a:pt x="148187" y="515563"/>
                    </a:lnTo>
                    <a:cubicBezTo>
                      <a:pt x="148187" y="506251"/>
                      <a:pt x="152332" y="497502"/>
                      <a:pt x="159492" y="491576"/>
                    </a:cubicBezTo>
                    <a:cubicBezTo>
                      <a:pt x="199342" y="459029"/>
                      <a:pt x="242206" y="437299"/>
                      <a:pt x="250967" y="433066"/>
                    </a:cubicBezTo>
                    <a:cubicBezTo>
                      <a:pt x="252004" y="432502"/>
                      <a:pt x="252569" y="431561"/>
                      <a:pt x="252569" y="430432"/>
                    </a:cubicBezTo>
                    <a:lnTo>
                      <a:pt x="252569" y="368536"/>
                    </a:lnTo>
                    <a:cubicBezTo>
                      <a:pt x="244844" y="363456"/>
                      <a:pt x="239663" y="354520"/>
                      <a:pt x="239663" y="344455"/>
                    </a:cubicBezTo>
                    <a:lnTo>
                      <a:pt x="239663" y="280395"/>
                    </a:lnTo>
                    <a:cubicBezTo>
                      <a:pt x="239663" y="248412"/>
                      <a:pt x="265664" y="222543"/>
                      <a:pt x="297600" y="222543"/>
                    </a:cubicBezTo>
                    <a:close/>
                    <a:moveTo>
                      <a:pt x="492495" y="40775"/>
                    </a:moveTo>
                    <a:cubicBezTo>
                      <a:pt x="488350" y="40775"/>
                      <a:pt x="487596" y="41528"/>
                      <a:pt x="487502" y="45854"/>
                    </a:cubicBezTo>
                    <a:lnTo>
                      <a:pt x="487502" y="51498"/>
                    </a:lnTo>
                    <a:cubicBezTo>
                      <a:pt x="487502" y="57142"/>
                      <a:pt x="487502" y="56953"/>
                      <a:pt x="482038" y="59023"/>
                    </a:cubicBezTo>
                    <a:cubicBezTo>
                      <a:pt x="469036" y="63726"/>
                      <a:pt x="460934" y="72661"/>
                      <a:pt x="460086" y="86864"/>
                    </a:cubicBezTo>
                    <a:cubicBezTo>
                      <a:pt x="459332" y="99374"/>
                      <a:pt x="465833" y="107934"/>
                      <a:pt x="476196" y="114048"/>
                    </a:cubicBezTo>
                    <a:cubicBezTo>
                      <a:pt x="482414" y="117810"/>
                      <a:pt x="489480" y="120068"/>
                      <a:pt x="496264" y="123078"/>
                    </a:cubicBezTo>
                    <a:cubicBezTo>
                      <a:pt x="498902" y="124206"/>
                      <a:pt x="501445" y="125617"/>
                      <a:pt x="503706" y="127310"/>
                    </a:cubicBezTo>
                    <a:cubicBezTo>
                      <a:pt x="510207" y="132578"/>
                      <a:pt x="508982" y="141513"/>
                      <a:pt x="501257" y="144900"/>
                    </a:cubicBezTo>
                    <a:cubicBezTo>
                      <a:pt x="497112" y="146781"/>
                      <a:pt x="492778" y="147157"/>
                      <a:pt x="488350" y="146687"/>
                    </a:cubicBezTo>
                    <a:cubicBezTo>
                      <a:pt x="481472" y="145746"/>
                      <a:pt x="474783" y="144053"/>
                      <a:pt x="468659" y="140761"/>
                    </a:cubicBezTo>
                    <a:cubicBezTo>
                      <a:pt x="464985" y="138880"/>
                      <a:pt x="463949" y="139350"/>
                      <a:pt x="462724" y="143301"/>
                    </a:cubicBezTo>
                    <a:cubicBezTo>
                      <a:pt x="461593" y="146687"/>
                      <a:pt x="460557" y="150167"/>
                      <a:pt x="459709" y="153553"/>
                    </a:cubicBezTo>
                    <a:cubicBezTo>
                      <a:pt x="458484" y="158162"/>
                      <a:pt x="458861" y="159291"/>
                      <a:pt x="463572" y="161548"/>
                    </a:cubicBezTo>
                    <a:cubicBezTo>
                      <a:pt x="469130" y="164370"/>
                      <a:pt x="475160" y="165687"/>
                      <a:pt x="481284" y="166722"/>
                    </a:cubicBezTo>
                    <a:cubicBezTo>
                      <a:pt x="486089" y="167474"/>
                      <a:pt x="486371" y="167568"/>
                      <a:pt x="486371" y="172647"/>
                    </a:cubicBezTo>
                    <a:lnTo>
                      <a:pt x="486371" y="179420"/>
                    </a:lnTo>
                    <a:cubicBezTo>
                      <a:pt x="486371" y="182147"/>
                      <a:pt x="487690" y="183934"/>
                      <a:pt x="490611" y="183934"/>
                    </a:cubicBezTo>
                    <a:cubicBezTo>
                      <a:pt x="493908" y="184029"/>
                      <a:pt x="497300" y="184029"/>
                      <a:pt x="500503" y="183934"/>
                    </a:cubicBezTo>
                    <a:cubicBezTo>
                      <a:pt x="503330" y="183934"/>
                      <a:pt x="504649" y="182430"/>
                      <a:pt x="504649" y="179608"/>
                    </a:cubicBezTo>
                    <a:cubicBezTo>
                      <a:pt x="504649" y="176504"/>
                      <a:pt x="504837" y="173494"/>
                      <a:pt x="504649" y="170390"/>
                    </a:cubicBezTo>
                    <a:cubicBezTo>
                      <a:pt x="504554" y="167192"/>
                      <a:pt x="505968" y="165687"/>
                      <a:pt x="508982" y="164840"/>
                    </a:cubicBezTo>
                    <a:cubicBezTo>
                      <a:pt x="515860" y="162959"/>
                      <a:pt x="521889" y="159197"/>
                      <a:pt x="526412" y="153647"/>
                    </a:cubicBezTo>
                    <a:cubicBezTo>
                      <a:pt x="538942" y="138221"/>
                      <a:pt x="534231" y="115835"/>
                      <a:pt x="516237" y="105865"/>
                    </a:cubicBezTo>
                    <a:cubicBezTo>
                      <a:pt x="510584" y="102761"/>
                      <a:pt x="504554" y="100503"/>
                      <a:pt x="498619" y="97964"/>
                    </a:cubicBezTo>
                    <a:cubicBezTo>
                      <a:pt x="495227" y="96647"/>
                      <a:pt x="492024" y="94860"/>
                      <a:pt x="489104" y="92602"/>
                    </a:cubicBezTo>
                    <a:cubicBezTo>
                      <a:pt x="483451" y="88087"/>
                      <a:pt x="484581" y="80657"/>
                      <a:pt x="491270" y="77835"/>
                    </a:cubicBezTo>
                    <a:cubicBezTo>
                      <a:pt x="493155" y="76894"/>
                      <a:pt x="495133" y="76706"/>
                      <a:pt x="497112" y="76518"/>
                    </a:cubicBezTo>
                    <a:cubicBezTo>
                      <a:pt x="504931" y="76142"/>
                      <a:pt x="512186" y="77553"/>
                      <a:pt x="519252" y="80939"/>
                    </a:cubicBezTo>
                    <a:cubicBezTo>
                      <a:pt x="522643" y="82538"/>
                      <a:pt x="523868" y="82067"/>
                      <a:pt x="524998" y="78399"/>
                    </a:cubicBezTo>
                    <a:cubicBezTo>
                      <a:pt x="526317" y="74543"/>
                      <a:pt x="527260" y="70686"/>
                      <a:pt x="528390" y="66736"/>
                    </a:cubicBezTo>
                    <a:cubicBezTo>
                      <a:pt x="529144" y="64102"/>
                      <a:pt x="528296" y="62503"/>
                      <a:pt x="525752" y="61374"/>
                    </a:cubicBezTo>
                    <a:cubicBezTo>
                      <a:pt x="521230" y="59399"/>
                      <a:pt x="516708" y="57988"/>
                      <a:pt x="511809" y="57236"/>
                    </a:cubicBezTo>
                    <a:cubicBezTo>
                      <a:pt x="505402" y="56201"/>
                      <a:pt x="505402" y="56201"/>
                      <a:pt x="505402" y="49805"/>
                    </a:cubicBezTo>
                    <a:cubicBezTo>
                      <a:pt x="505402" y="40775"/>
                      <a:pt x="505402" y="40775"/>
                      <a:pt x="496358" y="40775"/>
                    </a:cubicBezTo>
                    <a:close/>
                    <a:moveTo>
                      <a:pt x="496111" y="0"/>
                    </a:moveTo>
                    <a:cubicBezTo>
                      <a:pt x="524951" y="0"/>
                      <a:pt x="553781" y="10958"/>
                      <a:pt x="575779" y="32874"/>
                    </a:cubicBezTo>
                    <a:cubicBezTo>
                      <a:pt x="619776" y="76894"/>
                      <a:pt x="619776" y="148192"/>
                      <a:pt x="575779" y="192024"/>
                    </a:cubicBezTo>
                    <a:cubicBezTo>
                      <a:pt x="538754" y="229083"/>
                      <a:pt x="482226" y="234821"/>
                      <a:pt x="438982" y="209519"/>
                    </a:cubicBezTo>
                    <a:lnTo>
                      <a:pt x="438700" y="209237"/>
                    </a:lnTo>
                    <a:cubicBezTo>
                      <a:pt x="421742" y="222029"/>
                      <a:pt x="403559" y="224286"/>
                      <a:pt x="390840" y="222311"/>
                    </a:cubicBezTo>
                    <a:cubicBezTo>
                      <a:pt x="386600" y="221653"/>
                      <a:pt x="385752" y="215915"/>
                      <a:pt x="389615" y="214034"/>
                    </a:cubicBezTo>
                    <a:cubicBezTo>
                      <a:pt x="401297" y="208202"/>
                      <a:pt x="408552" y="196915"/>
                      <a:pt x="412886" y="187791"/>
                    </a:cubicBezTo>
                    <a:lnTo>
                      <a:pt x="411567" y="187038"/>
                    </a:lnTo>
                    <a:cubicBezTo>
                      <a:pt x="372374" y="142736"/>
                      <a:pt x="374070" y="75201"/>
                      <a:pt x="416371" y="32874"/>
                    </a:cubicBezTo>
                    <a:cubicBezTo>
                      <a:pt x="438417" y="10958"/>
                      <a:pt x="467270" y="0"/>
                      <a:pt x="496111" y="0"/>
                    </a:cubicBezTo>
                    <a:close/>
                  </a:path>
                </a:pathLst>
              </a:custGeom>
              <a:solidFill>
                <a:srgbClr val="F65B57"/>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cs typeface="+mn-ea"/>
                  <a:sym typeface="+mn-lt"/>
                </a:endParaRPr>
              </a:p>
            </p:txBody>
          </p:sp>
        </p:grpSp>
      </p:grpSp>
      <p:grpSp>
        <p:nvGrpSpPr>
          <p:cNvPr id="44" name="组合 43"/>
          <p:cNvGrpSpPr/>
          <p:nvPr/>
        </p:nvGrpSpPr>
        <p:grpSpPr>
          <a:xfrm>
            <a:off x="763408" y="1868871"/>
            <a:ext cx="2501951" cy="1335339"/>
            <a:chOff x="8197129" y="2192795"/>
            <a:chExt cx="2501951" cy="1335339"/>
          </a:xfrm>
        </p:grpSpPr>
        <p:sp>
          <p:nvSpPr>
            <p:cNvPr id="45" name="矩形 44"/>
            <p:cNvSpPr/>
            <p:nvPr/>
          </p:nvSpPr>
          <p:spPr>
            <a:xfrm>
              <a:off x="8197129" y="2192795"/>
              <a:ext cx="2501951" cy="393569"/>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59" name="文本框 58"/>
            <p:cNvSpPr txBox="1"/>
            <p:nvPr/>
          </p:nvSpPr>
          <p:spPr>
            <a:xfrm>
              <a:off x="8197129" y="2542351"/>
              <a:ext cx="2382045" cy="98578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204000"/>
                </a:lnSpc>
                <a:spcBef>
                  <a:spcPts val="0"/>
                </a:spcBef>
                <a:spcAft>
                  <a:spcPts val="0"/>
                </a:spcAft>
                <a:buClrTx/>
                <a:buSzTx/>
                <a:buFontTx/>
                <a:buNone/>
                <a:defRPr/>
              </a:pPr>
              <a:r>
                <a:rPr kumimoji="0" lang="en-US" altLang="zh-CN" sz="1000" b="0" i="0" u="none" strike="noStrike" kern="1200" cap="none" spc="0" normalizeH="0" baseline="0" noProof="0" dirty="0">
                  <a:ln>
                    <a:noFill/>
                  </a:ln>
                  <a:solidFill>
                    <a:schemeClr val="tx1">
                      <a:lumMod val="85000"/>
                      <a:lumOff val="15000"/>
                    </a:scheme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30" name="组合 29"/>
          <p:cNvGrpSpPr/>
          <p:nvPr/>
        </p:nvGrpSpPr>
        <p:grpSpPr>
          <a:xfrm>
            <a:off x="0" y="254792"/>
            <a:ext cx="4074160" cy="758787"/>
            <a:chOff x="0" y="254792"/>
            <a:chExt cx="4074160" cy="758787"/>
          </a:xfrm>
        </p:grpSpPr>
        <p:grpSp>
          <p:nvGrpSpPr>
            <p:cNvPr id="31" name="组合 30"/>
            <p:cNvGrpSpPr/>
            <p:nvPr/>
          </p:nvGrpSpPr>
          <p:grpSpPr>
            <a:xfrm>
              <a:off x="619760" y="254792"/>
              <a:ext cx="3454400" cy="758787"/>
              <a:chOff x="812800" y="306459"/>
              <a:chExt cx="3454400" cy="758787"/>
            </a:xfrm>
          </p:grpSpPr>
          <p:sp>
            <p:nvSpPr>
              <p:cNvPr id="34" name="文本框 33"/>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35" name="文本框 34"/>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32" name="矩形 31"/>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3" name="矩形 32"/>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pic>
        <p:nvPicPr>
          <p:cNvPr id="36" name="图片 35" descr="图片包含 天空, 户外, 建筑物&#10;&#10;自动生成的说明"/>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8890000" y="3820140"/>
            <a:ext cx="2404226" cy="2664110"/>
          </a:xfrm>
          <a:prstGeom prst="rect">
            <a:avLst/>
          </a:prstGeom>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AutoShape 4"/>
          <p:cNvSpPr>
            <a:spLocks noChangeAspect="1" noChangeArrowheads="1" noTextEdit="1"/>
          </p:cNvSpPr>
          <p:nvPr/>
        </p:nvSpPr>
        <p:spPr bwMode="auto">
          <a:xfrm>
            <a:off x="1954213" y="2125663"/>
            <a:ext cx="8280400" cy="2609850"/>
          </a:xfrm>
          <a:prstGeom prst="rect">
            <a:avLst/>
          </a:prstGeom>
          <a:no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3078" name="Oval 6"/>
          <p:cNvSpPr>
            <a:spLocks noChangeArrowheads="1"/>
          </p:cNvSpPr>
          <p:nvPr/>
        </p:nvSpPr>
        <p:spPr bwMode="auto">
          <a:xfrm>
            <a:off x="2146301" y="2320926"/>
            <a:ext cx="1462088" cy="1462088"/>
          </a:xfrm>
          <a:prstGeom prst="ellipse">
            <a:avLst/>
          </a:prstGeom>
          <a:solidFill>
            <a:srgbClr val="F65B57"/>
          </a:solidFill>
          <a:ln w="9525">
            <a:noFill/>
            <a:round/>
          </a:ln>
        </p:spPr>
        <p:txBody>
          <a:bodyPr vert="horz" wrap="square" lIns="91440" tIns="45720" rIns="91440" bIns="45720" numCol="1" anchor="t" anchorCtr="0" compatLnSpc="1"/>
          <a:lstStyle/>
          <a:p>
            <a:endParaRPr lang="zh-CN" altLang="en-US" dirty="0">
              <a:cs typeface="+mn-ea"/>
              <a:sym typeface="+mn-lt"/>
            </a:endParaRPr>
          </a:p>
        </p:txBody>
      </p:sp>
      <p:sp>
        <p:nvSpPr>
          <p:cNvPr id="3079" name="Oval 7"/>
          <p:cNvSpPr>
            <a:spLocks noChangeArrowheads="1"/>
          </p:cNvSpPr>
          <p:nvPr/>
        </p:nvSpPr>
        <p:spPr bwMode="auto">
          <a:xfrm>
            <a:off x="2474914" y="2651126"/>
            <a:ext cx="803275" cy="801688"/>
          </a:xfrm>
          <a:prstGeom prst="ellipse">
            <a:avLst/>
          </a:prstGeom>
          <a:solidFill>
            <a:srgbClr val="ECEFF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0" name="Oval 8"/>
          <p:cNvSpPr>
            <a:spLocks noChangeArrowheads="1"/>
          </p:cNvSpPr>
          <p:nvPr/>
        </p:nvSpPr>
        <p:spPr bwMode="auto">
          <a:xfrm>
            <a:off x="2557464" y="2733676"/>
            <a:ext cx="638175" cy="636588"/>
          </a:xfrm>
          <a:prstGeom prst="ellipse">
            <a:avLst/>
          </a:prstGeom>
          <a:solidFill>
            <a:srgbClr val="FE737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1" name="Rectangle 9"/>
          <p:cNvSpPr>
            <a:spLocks noChangeArrowheads="1"/>
          </p:cNvSpPr>
          <p:nvPr/>
        </p:nvSpPr>
        <p:spPr bwMode="auto">
          <a:xfrm>
            <a:off x="2730501" y="2879726"/>
            <a:ext cx="346249" cy="353943"/>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a:ln>
                  <a:noFill/>
                </a:ln>
                <a:solidFill>
                  <a:srgbClr val="FFFFFF"/>
                </a:solidFill>
                <a:effectLst/>
                <a:cs typeface="+mn-ea"/>
                <a:sym typeface="+mn-lt"/>
              </a:rPr>
              <a:t>01</a:t>
            </a:r>
            <a:endParaRPr kumimoji="0" lang="zh-CN" altLang="zh-CN" sz="1800" b="0" i="0" u="none" strike="noStrike" cap="none" normalizeH="0" baseline="0">
              <a:ln>
                <a:noFill/>
              </a:ln>
              <a:solidFill>
                <a:schemeClr val="tx1"/>
              </a:solidFill>
              <a:effectLst/>
              <a:cs typeface="+mn-ea"/>
              <a:sym typeface="+mn-lt"/>
            </a:endParaRPr>
          </a:p>
        </p:txBody>
      </p:sp>
      <p:sp>
        <p:nvSpPr>
          <p:cNvPr id="3082" name="Freeform 10"/>
          <p:cNvSpPr>
            <a:spLocks noEditPoints="1"/>
          </p:cNvSpPr>
          <p:nvPr/>
        </p:nvSpPr>
        <p:spPr bwMode="auto">
          <a:xfrm>
            <a:off x="2303464" y="2478088"/>
            <a:ext cx="1147763" cy="1143000"/>
          </a:xfrm>
          <a:custGeom>
            <a:avLst/>
            <a:gdLst/>
            <a:ahLst/>
            <a:cxnLst>
              <a:cxn ang="0">
                <a:pos x="128" y="300"/>
              </a:cxn>
              <a:cxn ang="0">
                <a:pos x="138" y="301"/>
              </a:cxn>
              <a:cxn ang="0">
                <a:pos x="133" y="305"/>
              </a:cxn>
              <a:cxn ang="0">
                <a:pos x="179" y="299"/>
              </a:cxn>
              <a:cxn ang="0">
                <a:pos x="174" y="305"/>
              </a:cxn>
              <a:cxn ang="0">
                <a:pos x="90" y="288"/>
              </a:cxn>
              <a:cxn ang="0">
                <a:pos x="99" y="292"/>
              </a:cxn>
              <a:cxn ang="0">
                <a:pos x="92" y="294"/>
              </a:cxn>
              <a:cxn ang="0">
                <a:pos x="217" y="287"/>
              </a:cxn>
              <a:cxn ang="0">
                <a:pos x="213" y="294"/>
              </a:cxn>
              <a:cxn ang="0">
                <a:pos x="57" y="273"/>
              </a:cxn>
              <a:cxn ang="0">
                <a:pos x="63" y="265"/>
              </a:cxn>
              <a:cxn ang="0">
                <a:pos x="60" y="274"/>
              </a:cxn>
              <a:cxn ang="0">
                <a:pos x="244" y="264"/>
              </a:cxn>
              <a:cxn ang="0">
                <a:pos x="250" y="272"/>
              </a:cxn>
              <a:cxn ang="0">
                <a:pos x="243" y="271"/>
              </a:cxn>
              <a:cxn ang="0">
                <a:pos x="36" y="236"/>
              </a:cxn>
              <a:cxn ang="0">
                <a:pos x="32" y="244"/>
              </a:cxn>
              <a:cxn ang="0">
                <a:pos x="271" y="235"/>
              </a:cxn>
              <a:cxn ang="0">
                <a:pos x="279" y="241"/>
              </a:cxn>
              <a:cxn ang="0">
                <a:pos x="275" y="243"/>
              </a:cxn>
              <a:cxn ang="0">
                <a:pos x="9" y="205"/>
              </a:cxn>
              <a:cxn ang="0">
                <a:pos x="18" y="202"/>
              </a:cxn>
              <a:cxn ang="0">
                <a:pos x="13" y="208"/>
              </a:cxn>
              <a:cxn ang="0">
                <a:pos x="288" y="201"/>
              </a:cxn>
              <a:cxn ang="0">
                <a:pos x="298" y="204"/>
              </a:cxn>
              <a:cxn ang="0">
                <a:pos x="293" y="207"/>
              </a:cxn>
              <a:cxn ang="0">
                <a:pos x="4" y="159"/>
              </a:cxn>
              <a:cxn ang="0">
                <a:pos x="5" y="169"/>
              </a:cxn>
              <a:cxn ang="0">
                <a:pos x="0" y="164"/>
              </a:cxn>
              <a:cxn ang="0">
                <a:pos x="296" y="162"/>
              </a:cxn>
              <a:cxn ang="0">
                <a:pos x="302" y="157"/>
              </a:cxn>
              <a:cxn ang="0">
                <a:pos x="306" y="163"/>
              </a:cxn>
              <a:cxn ang="0">
                <a:pos x="301" y="168"/>
              </a:cxn>
              <a:cxn ang="0">
                <a:pos x="2" y="123"/>
              </a:cxn>
              <a:cxn ang="0">
                <a:pos x="12" y="125"/>
              </a:cxn>
              <a:cxn ang="0">
                <a:pos x="6" y="129"/>
              </a:cxn>
              <a:cxn ang="0">
                <a:pos x="297" y="117"/>
              </a:cxn>
              <a:cxn ang="0">
                <a:pos x="303" y="121"/>
              </a:cxn>
              <a:cxn ang="0">
                <a:pos x="298" y="127"/>
              </a:cxn>
              <a:cxn ang="0">
                <a:pos x="16" y="83"/>
              </a:cxn>
              <a:cxn ang="0">
                <a:pos x="25" y="88"/>
              </a:cxn>
              <a:cxn ang="0">
                <a:pos x="40" y="56"/>
              </a:cxn>
              <a:cxn ang="0">
                <a:pos x="47" y="49"/>
              </a:cxn>
              <a:cxn ang="0">
                <a:pos x="44" y="57"/>
              </a:cxn>
              <a:cxn ang="0">
                <a:pos x="72" y="22"/>
              </a:cxn>
              <a:cxn ang="0">
                <a:pos x="78" y="31"/>
              </a:cxn>
              <a:cxn ang="0">
                <a:pos x="107" y="12"/>
              </a:cxn>
              <a:cxn ang="0">
                <a:pos x="111" y="5"/>
              </a:cxn>
              <a:cxn ang="0">
                <a:pos x="113" y="15"/>
              </a:cxn>
              <a:cxn ang="0">
                <a:pos x="147" y="5"/>
              </a:cxn>
              <a:cxn ang="0">
                <a:pos x="157" y="5"/>
              </a:cxn>
            </a:cxnLst>
            <a:rect l="0" t="0" r="r" b="b"/>
            <a:pathLst>
              <a:path w="306" h="305">
                <a:moveTo>
                  <a:pt x="133" y="305"/>
                </a:moveTo>
                <a:cubicBezTo>
                  <a:pt x="133" y="305"/>
                  <a:pt x="133" y="305"/>
                  <a:pt x="133" y="305"/>
                </a:cubicBezTo>
                <a:cubicBezTo>
                  <a:pt x="133" y="305"/>
                  <a:pt x="133" y="305"/>
                  <a:pt x="133" y="305"/>
                </a:cubicBezTo>
                <a:cubicBezTo>
                  <a:pt x="130" y="305"/>
                  <a:pt x="128" y="302"/>
                  <a:pt x="128" y="300"/>
                </a:cubicBezTo>
                <a:cubicBezTo>
                  <a:pt x="128" y="300"/>
                  <a:pt x="128" y="300"/>
                  <a:pt x="128" y="300"/>
                </a:cubicBezTo>
                <a:cubicBezTo>
                  <a:pt x="129" y="297"/>
                  <a:pt x="131" y="295"/>
                  <a:pt x="134" y="295"/>
                </a:cubicBezTo>
                <a:cubicBezTo>
                  <a:pt x="134" y="295"/>
                  <a:pt x="134" y="295"/>
                  <a:pt x="134" y="295"/>
                </a:cubicBezTo>
                <a:cubicBezTo>
                  <a:pt x="137" y="296"/>
                  <a:pt x="139" y="298"/>
                  <a:pt x="138" y="301"/>
                </a:cubicBezTo>
                <a:cubicBezTo>
                  <a:pt x="138" y="301"/>
                  <a:pt x="138" y="301"/>
                  <a:pt x="138" y="301"/>
                </a:cubicBezTo>
                <a:cubicBezTo>
                  <a:pt x="138" y="304"/>
                  <a:pt x="136" y="305"/>
                  <a:pt x="133" y="305"/>
                </a:cubicBezTo>
                <a:cubicBezTo>
                  <a:pt x="133" y="305"/>
                  <a:pt x="133" y="305"/>
                  <a:pt x="133" y="305"/>
                </a:cubicBezTo>
                <a:cubicBezTo>
                  <a:pt x="133" y="305"/>
                  <a:pt x="133" y="305"/>
                  <a:pt x="133" y="305"/>
                </a:cubicBezTo>
                <a:close/>
                <a:moveTo>
                  <a:pt x="169" y="301"/>
                </a:moveTo>
                <a:cubicBezTo>
                  <a:pt x="168" y="298"/>
                  <a:pt x="170" y="296"/>
                  <a:pt x="173" y="295"/>
                </a:cubicBezTo>
                <a:cubicBezTo>
                  <a:pt x="173" y="295"/>
                  <a:pt x="173" y="295"/>
                  <a:pt x="173" y="295"/>
                </a:cubicBezTo>
                <a:cubicBezTo>
                  <a:pt x="176" y="295"/>
                  <a:pt x="178" y="297"/>
                  <a:pt x="179" y="299"/>
                </a:cubicBezTo>
                <a:cubicBezTo>
                  <a:pt x="179" y="299"/>
                  <a:pt x="179" y="299"/>
                  <a:pt x="179" y="299"/>
                </a:cubicBezTo>
                <a:cubicBezTo>
                  <a:pt x="179" y="302"/>
                  <a:pt x="177" y="305"/>
                  <a:pt x="174" y="305"/>
                </a:cubicBezTo>
                <a:cubicBezTo>
                  <a:pt x="174" y="305"/>
                  <a:pt x="174" y="305"/>
                  <a:pt x="174" y="305"/>
                </a:cubicBezTo>
                <a:cubicBezTo>
                  <a:pt x="174" y="305"/>
                  <a:pt x="174" y="305"/>
                  <a:pt x="174" y="305"/>
                </a:cubicBezTo>
                <a:cubicBezTo>
                  <a:pt x="174" y="305"/>
                  <a:pt x="174" y="305"/>
                  <a:pt x="174" y="305"/>
                </a:cubicBezTo>
                <a:cubicBezTo>
                  <a:pt x="171" y="305"/>
                  <a:pt x="169" y="303"/>
                  <a:pt x="169" y="301"/>
                </a:cubicBezTo>
                <a:close/>
                <a:moveTo>
                  <a:pt x="92" y="294"/>
                </a:moveTo>
                <a:cubicBezTo>
                  <a:pt x="90" y="293"/>
                  <a:pt x="89" y="290"/>
                  <a:pt x="90" y="288"/>
                </a:cubicBezTo>
                <a:cubicBezTo>
                  <a:pt x="90" y="288"/>
                  <a:pt x="90" y="288"/>
                  <a:pt x="90" y="288"/>
                </a:cubicBezTo>
                <a:cubicBezTo>
                  <a:pt x="91" y="285"/>
                  <a:pt x="94" y="284"/>
                  <a:pt x="96" y="285"/>
                </a:cubicBezTo>
                <a:cubicBezTo>
                  <a:pt x="96" y="285"/>
                  <a:pt x="96" y="285"/>
                  <a:pt x="96" y="285"/>
                </a:cubicBezTo>
                <a:cubicBezTo>
                  <a:pt x="99" y="286"/>
                  <a:pt x="100" y="289"/>
                  <a:pt x="99" y="292"/>
                </a:cubicBezTo>
                <a:cubicBezTo>
                  <a:pt x="99" y="292"/>
                  <a:pt x="99" y="292"/>
                  <a:pt x="99" y="292"/>
                </a:cubicBezTo>
                <a:cubicBezTo>
                  <a:pt x="98" y="293"/>
                  <a:pt x="96" y="295"/>
                  <a:pt x="94" y="295"/>
                </a:cubicBezTo>
                <a:cubicBezTo>
                  <a:pt x="94" y="295"/>
                  <a:pt x="94" y="295"/>
                  <a:pt x="94" y="295"/>
                </a:cubicBezTo>
                <a:cubicBezTo>
                  <a:pt x="94" y="295"/>
                  <a:pt x="93" y="294"/>
                  <a:pt x="92" y="294"/>
                </a:cubicBezTo>
                <a:close/>
                <a:moveTo>
                  <a:pt x="208" y="291"/>
                </a:moveTo>
                <a:cubicBezTo>
                  <a:pt x="207" y="289"/>
                  <a:pt x="208" y="286"/>
                  <a:pt x="211" y="285"/>
                </a:cubicBezTo>
                <a:cubicBezTo>
                  <a:pt x="211" y="285"/>
                  <a:pt x="211" y="285"/>
                  <a:pt x="211" y="285"/>
                </a:cubicBezTo>
                <a:cubicBezTo>
                  <a:pt x="213" y="283"/>
                  <a:pt x="216" y="285"/>
                  <a:pt x="217" y="287"/>
                </a:cubicBezTo>
                <a:cubicBezTo>
                  <a:pt x="217" y="287"/>
                  <a:pt x="217" y="287"/>
                  <a:pt x="217" y="287"/>
                </a:cubicBezTo>
                <a:cubicBezTo>
                  <a:pt x="218" y="290"/>
                  <a:pt x="217" y="293"/>
                  <a:pt x="215" y="294"/>
                </a:cubicBezTo>
                <a:cubicBezTo>
                  <a:pt x="215" y="294"/>
                  <a:pt x="215" y="294"/>
                  <a:pt x="215" y="294"/>
                </a:cubicBezTo>
                <a:cubicBezTo>
                  <a:pt x="214" y="294"/>
                  <a:pt x="213" y="294"/>
                  <a:pt x="213" y="294"/>
                </a:cubicBezTo>
                <a:cubicBezTo>
                  <a:pt x="213" y="294"/>
                  <a:pt x="213" y="294"/>
                  <a:pt x="213" y="294"/>
                </a:cubicBezTo>
                <a:cubicBezTo>
                  <a:pt x="211" y="294"/>
                  <a:pt x="209" y="293"/>
                  <a:pt x="208" y="291"/>
                </a:cubicBezTo>
                <a:close/>
                <a:moveTo>
                  <a:pt x="57" y="273"/>
                </a:moveTo>
                <a:cubicBezTo>
                  <a:pt x="57" y="273"/>
                  <a:pt x="57" y="273"/>
                  <a:pt x="57" y="273"/>
                </a:cubicBezTo>
                <a:cubicBezTo>
                  <a:pt x="57" y="273"/>
                  <a:pt x="57" y="273"/>
                  <a:pt x="57" y="273"/>
                </a:cubicBezTo>
                <a:cubicBezTo>
                  <a:pt x="54" y="271"/>
                  <a:pt x="54" y="268"/>
                  <a:pt x="56" y="266"/>
                </a:cubicBezTo>
                <a:cubicBezTo>
                  <a:pt x="56" y="266"/>
                  <a:pt x="56" y="266"/>
                  <a:pt x="56" y="266"/>
                </a:cubicBezTo>
                <a:cubicBezTo>
                  <a:pt x="58" y="263"/>
                  <a:pt x="61" y="263"/>
                  <a:pt x="63" y="265"/>
                </a:cubicBezTo>
                <a:cubicBezTo>
                  <a:pt x="63" y="265"/>
                  <a:pt x="63" y="265"/>
                  <a:pt x="63" y="265"/>
                </a:cubicBezTo>
                <a:cubicBezTo>
                  <a:pt x="65" y="267"/>
                  <a:pt x="65" y="270"/>
                  <a:pt x="64" y="272"/>
                </a:cubicBezTo>
                <a:cubicBezTo>
                  <a:pt x="64" y="272"/>
                  <a:pt x="64" y="272"/>
                  <a:pt x="64" y="272"/>
                </a:cubicBezTo>
                <a:cubicBezTo>
                  <a:pt x="63" y="273"/>
                  <a:pt x="61" y="274"/>
                  <a:pt x="60" y="274"/>
                </a:cubicBezTo>
                <a:cubicBezTo>
                  <a:pt x="60" y="274"/>
                  <a:pt x="60" y="274"/>
                  <a:pt x="60" y="274"/>
                </a:cubicBezTo>
                <a:cubicBezTo>
                  <a:pt x="59" y="274"/>
                  <a:pt x="58" y="273"/>
                  <a:pt x="57" y="273"/>
                </a:cubicBezTo>
                <a:close/>
                <a:moveTo>
                  <a:pt x="243" y="271"/>
                </a:moveTo>
                <a:cubicBezTo>
                  <a:pt x="241" y="269"/>
                  <a:pt x="242" y="266"/>
                  <a:pt x="244" y="264"/>
                </a:cubicBezTo>
                <a:cubicBezTo>
                  <a:pt x="244" y="264"/>
                  <a:pt x="244" y="264"/>
                  <a:pt x="244" y="264"/>
                </a:cubicBezTo>
                <a:cubicBezTo>
                  <a:pt x="246" y="262"/>
                  <a:pt x="249" y="263"/>
                  <a:pt x="251" y="265"/>
                </a:cubicBezTo>
                <a:cubicBezTo>
                  <a:pt x="251" y="265"/>
                  <a:pt x="251" y="265"/>
                  <a:pt x="251" y="265"/>
                </a:cubicBezTo>
                <a:cubicBezTo>
                  <a:pt x="253" y="267"/>
                  <a:pt x="252" y="270"/>
                  <a:pt x="250" y="272"/>
                </a:cubicBezTo>
                <a:cubicBezTo>
                  <a:pt x="250" y="272"/>
                  <a:pt x="250" y="272"/>
                  <a:pt x="250" y="272"/>
                </a:cubicBezTo>
                <a:cubicBezTo>
                  <a:pt x="249" y="273"/>
                  <a:pt x="248" y="273"/>
                  <a:pt x="247" y="273"/>
                </a:cubicBezTo>
                <a:cubicBezTo>
                  <a:pt x="247" y="273"/>
                  <a:pt x="247" y="273"/>
                  <a:pt x="247" y="273"/>
                </a:cubicBezTo>
                <a:cubicBezTo>
                  <a:pt x="246" y="273"/>
                  <a:pt x="244" y="272"/>
                  <a:pt x="243" y="271"/>
                </a:cubicBezTo>
                <a:close/>
                <a:moveTo>
                  <a:pt x="28" y="242"/>
                </a:moveTo>
                <a:cubicBezTo>
                  <a:pt x="26" y="240"/>
                  <a:pt x="27" y="237"/>
                  <a:pt x="29" y="235"/>
                </a:cubicBezTo>
                <a:cubicBezTo>
                  <a:pt x="29" y="235"/>
                  <a:pt x="29" y="235"/>
                  <a:pt x="29" y="235"/>
                </a:cubicBezTo>
                <a:cubicBezTo>
                  <a:pt x="31" y="234"/>
                  <a:pt x="34" y="234"/>
                  <a:pt x="36" y="236"/>
                </a:cubicBezTo>
                <a:cubicBezTo>
                  <a:pt x="36" y="236"/>
                  <a:pt x="36" y="236"/>
                  <a:pt x="36" y="236"/>
                </a:cubicBezTo>
                <a:cubicBezTo>
                  <a:pt x="38" y="239"/>
                  <a:pt x="37" y="242"/>
                  <a:pt x="35" y="243"/>
                </a:cubicBezTo>
                <a:cubicBezTo>
                  <a:pt x="35" y="243"/>
                  <a:pt x="35" y="243"/>
                  <a:pt x="35" y="243"/>
                </a:cubicBezTo>
                <a:cubicBezTo>
                  <a:pt x="34" y="244"/>
                  <a:pt x="33" y="244"/>
                  <a:pt x="32" y="244"/>
                </a:cubicBezTo>
                <a:cubicBezTo>
                  <a:pt x="32" y="244"/>
                  <a:pt x="32" y="244"/>
                  <a:pt x="32" y="244"/>
                </a:cubicBezTo>
                <a:cubicBezTo>
                  <a:pt x="30" y="244"/>
                  <a:pt x="29" y="244"/>
                  <a:pt x="28" y="242"/>
                </a:cubicBezTo>
                <a:close/>
                <a:moveTo>
                  <a:pt x="272" y="242"/>
                </a:moveTo>
                <a:cubicBezTo>
                  <a:pt x="270" y="241"/>
                  <a:pt x="269" y="238"/>
                  <a:pt x="271" y="235"/>
                </a:cubicBezTo>
                <a:cubicBezTo>
                  <a:pt x="271" y="235"/>
                  <a:pt x="271" y="235"/>
                  <a:pt x="271" y="235"/>
                </a:cubicBezTo>
                <a:cubicBezTo>
                  <a:pt x="272" y="233"/>
                  <a:pt x="275" y="233"/>
                  <a:pt x="278" y="234"/>
                </a:cubicBezTo>
                <a:cubicBezTo>
                  <a:pt x="278" y="234"/>
                  <a:pt x="278" y="234"/>
                  <a:pt x="278" y="234"/>
                </a:cubicBezTo>
                <a:cubicBezTo>
                  <a:pt x="280" y="236"/>
                  <a:pt x="280" y="239"/>
                  <a:pt x="279" y="241"/>
                </a:cubicBezTo>
                <a:cubicBezTo>
                  <a:pt x="279" y="241"/>
                  <a:pt x="279" y="241"/>
                  <a:pt x="279" y="241"/>
                </a:cubicBezTo>
                <a:cubicBezTo>
                  <a:pt x="279" y="241"/>
                  <a:pt x="279" y="241"/>
                  <a:pt x="279" y="241"/>
                </a:cubicBezTo>
                <a:cubicBezTo>
                  <a:pt x="279" y="241"/>
                  <a:pt x="279" y="241"/>
                  <a:pt x="279" y="241"/>
                </a:cubicBezTo>
                <a:cubicBezTo>
                  <a:pt x="278" y="243"/>
                  <a:pt x="276" y="243"/>
                  <a:pt x="275" y="243"/>
                </a:cubicBezTo>
                <a:cubicBezTo>
                  <a:pt x="275" y="243"/>
                  <a:pt x="275" y="243"/>
                  <a:pt x="275" y="243"/>
                </a:cubicBezTo>
                <a:cubicBezTo>
                  <a:pt x="274" y="243"/>
                  <a:pt x="273" y="243"/>
                  <a:pt x="272" y="242"/>
                </a:cubicBezTo>
                <a:close/>
                <a:moveTo>
                  <a:pt x="9" y="205"/>
                </a:moveTo>
                <a:cubicBezTo>
                  <a:pt x="9" y="205"/>
                  <a:pt x="9" y="205"/>
                  <a:pt x="9" y="205"/>
                </a:cubicBezTo>
                <a:cubicBezTo>
                  <a:pt x="9" y="205"/>
                  <a:pt x="9" y="205"/>
                  <a:pt x="9" y="205"/>
                </a:cubicBezTo>
                <a:cubicBezTo>
                  <a:pt x="8" y="203"/>
                  <a:pt x="9" y="200"/>
                  <a:pt x="12" y="199"/>
                </a:cubicBezTo>
                <a:cubicBezTo>
                  <a:pt x="12" y="199"/>
                  <a:pt x="12" y="199"/>
                  <a:pt x="12" y="199"/>
                </a:cubicBezTo>
                <a:cubicBezTo>
                  <a:pt x="14" y="198"/>
                  <a:pt x="17" y="199"/>
                  <a:pt x="18" y="202"/>
                </a:cubicBezTo>
                <a:cubicBezTo>
                  <a:pt x="18" y="202"/>
                  <a:pt x="18" y="202"/>
                  <a:pt x="18" y="202"/>
                </a:cubicBezTo>
                <a:cubicBezTo>
                  <a:pt x="19" y="204"/>
                  <a:pt x="18" y="207"/>
                  <a:pt x="15" y="208"/>
                </a:cubicBezTo>
                <a:cubicBezTo>
                  <a:pt x="15" y="208"/>
                  <a:pt x="15" y="208"/>
                  <a:pt x="15" y="208"/>
                </a:cubicBezTo>
                <a:cubicBezTo>
                  <a:pt x="14" y="208"/>
                  <a:pt x="14" y="208"/>
                  <a:pt x="13" y="208"/>
                </a:cubicBezTo>
                <a:cubicBezTo>
                  <a:pt x="13" y="208"/>
                  <a:pt x="13" y="208"/>
                  <a:pt x="13" y="208"/>
                </a:cubicBezTo>
                <a:cubicBezTo>
                  <a:pt x="11" y="208"/>
                  <a:pt x="9" y="207"/>
                  <a:pt x="9" y="205"/>
                </a:cubicBezTo>
                <a:close/>
                <a:moveTo>
                  <a:pt x="292" y="207"/>
                </a:moveTo>
                <a:cubicBezTo>
                  <a:pt x="289" y="206"/>
                  <a:pt x="287" y="203"/>
                  <a:pt x="288" y="201"/>
                </a:cubicBezTo>
                <a:cubicBezTo>
                  <a:pt x="288" y="201"/>
                  <a:pt x="288" y="201"/>
                  <a:pt x="288" y="201"/>
                </a:cubicBezTo>
                <a:cubicBezTo>
                  <a:pt x="289" y="198"/>
                  <a:pt x="292" y="197"/>
                  <a:pt x="295" y="198"/>
                </a:cubicBezTo>
                <a:cubicBezTo>
                  <a:pt x="295" y="198"/>
                  <a:pt x="295" y="198"/>
                  <a:pt x="295" y="198"/>
                </a:cubicBezTo>
                <a:cubicBezTo>
                  <a:pt x="297" y="199"/>
                  <a:pt x="299" y="201"/>
                  <a:pt x="298" y="204"/>
                </a:cubicBezTo>
                <a:cubicBezTo>
                  <a:pt x="298" y="204"/>
                  <a:pt x="298" y="204"/>
                  <a:pt x="298" y="204"/>
                </a:cubicBezTo>
                <a:cubicBezTo>
                  <a:pt x="298" y="204"/>
                  <a:pt x="298" y="204"/>
                  <a:pt x="298" y="204"/>
                </a:cubicBezTo>
                <a:cubicBezTo>
                  <a:pt x="298" y="204"/>
                  <a:pt x="298" y="204"/>
                  <a:pt x="298" y="204"/>
                </a:cubicBezTo>
                <a:cubicBezTo>
                  <a:pt x="297" y="206"/>
                  <a:pt x="295" y="207"/>
                  <a:pt x="293" y="207"/>
                </a:cubicBezTo>
                <a:cubicBezTo>
                  <a:pt x="293" y="207"/>
                  <a:pt x="293" y="207"/>
                  <a:pt x="293" y="207"/>
                </a:cubicBezTo>
                <a:cubicBezTo>
                  <a:pt x="293" y="207"/>
                  <a:pt x="292" y="207"/>
                  <a:pt x="292" y="207"/>
                </a:cubicBezTo>
                <a:close/>
                <a:moveTo>
                  <a:pt x="0" y="164"/>
                </a:moveTo>
                <a:cubicBezTo>
                  <a:pt x="0" y="162"/>
                  <a:pt x="2" y="159"/>
                  <a:pt x="4" y="159"/>
                </a:cubicBezTo>
                <a:cubicBezTo>
                  <a:pt x="4" y="159"/>
                  <a:pt x="4" y="159"/>
                  <a:pt x="4" y="159"/>
                </a:cubicBezTo>
                <a:cubicBezTo>
                  <a:pt x="7" y="159"/>
                  <a:pt x="10" y="161"/>
                  <a:pt x="10" y="164"/>
                </a:cubicBezTo>
                <a:cubicBezTo>
                  <a:pt x="10" y="164"/>
                  <a:pt x="10" y="164"/>
                  <a:pt x="10" y="164"/>
                </a:cubicBezTo>
                <a:cubicBezTo>
                  <a:pt x="10" y="166"/>
                  <a:pt x="8" y="169"/>
                  <a:pt x="5" y="169"/>
                </a:cubicBezTo>
                <a:cubicBezTo>
                  <a:pt x="5" y="169"/>
                  <a:pt x="5" y="169"/>
                  <a:pt x="5" y="169"/>
                </a:cubicBezTo>
                <a:cubicBezTo>
                  <a:pt x="5" y="169"/>
                  <a:pt x="5" y="169"/>
                  <a:pt x="5" y="169"/>
                </a:cubicBezTo>
                <a:cubicBezTo>
                  <a:pt x="5" y="169"/>
                  <a:pt x="5" y="169"/>
                  <a:pt x="5" y="169"/>
                </a:cubicBezTo>
                <a:cubicBezTo>
                  <a:pt x="2" y="169"/>
                  <a:pt x="0" y="167"/>
                  <a:pt x="0" y="164"/>
                </a:cubicBezTo>
                <a:close/>
                <a:moveTo>
                  <a:pt x="301" y="168"/>
                </a:moveTo>
                <a:cubicBezTo>
                  <a:pt x="298" y="168"/>
                  <a:pt x="296" y="165"/>
                  <a:pt x="296" y="162"/>
                </a:cubicBezTo>
                <a:cubicBezTo>
                  <a:pt x="296" y="162"/>
                  <a:pt x="296" y="162"/>
                  <a:pt x="296" y="162"/>
                </a:cubicBezTo>
                <a:cubicBezTo>
                  <a:pt x="296" y="162"/>
                  <a:pt x="296" y="162"/>
                  <a:pt x="296" y="162"/>
                </a:cubicBezTo>
                <a:cubicBezTo>
                  <a:pt x="296" y="162"/>
                  <a:pt x="296" y="162"/>
                  <a:pt x="296" y="162"/>
                </a:cubicBezTo>
                <a:cubicBezTo>
                  <a:pt x="296" y="162"/>
                  <a:pt x="296" y="162"/>
                  <a:pt x="296" y="162"/>
                </a:cubicBezTo>
                <a:cubicBezTo>
                  <a:pt x="296" y="162"/>
                  <a:pt x="296" y="162"/>
                  <a:pt x="296" y="162"/>
                </a:cubicBezTo>
                <a:cubicBezTo>
                  <a:pt x="296" y="159"/>
                  <a:pt x="299" y="157"/>
                  <a:pt x="302" y="157"/>
                </a:cubicBezTo>
                <a:cubicBezTo>
                  <a:pt x="302" y="157"/>
                  <a:pt x="302" y="157"/>
                  <a:pt x="302" y="157"/>
                </a:cubicBezTo>
                <a:cubicBezTo>
                  <a:pt x="304" y="157"/>
                  <a:pt x="306" y="160"/>
                  <a:pt x="306" y="163"/>
                </a:cubicBezTo>
                <a:cubicBezTo>
                  <a:pt x="306" y="163"/>
                  <a:pt x="306" y="163"/>
                  <a:pt x="306" y="163"/>
                </a:cubicBezTo>
                <a:cubicBezTo>
                  <a:pt x="306" y="163"/>
                  <a:pt x="306" y="163"/>
                  <a:pt x="306" y="163"/>
                </a:cubicBezTo>
                <a:cubicBezTo>
                  <a:pt x="306" y="163"/>
                  <a:pt x="306" y="163"/>
                  <a:pt x="306" y="163"/>
                </a:cubicBezTo>
                <a:cubicBezTo>
                  <a:pt x="306" y="163"/>
                  <a:pt x="306" y="163"/>
                  <a:pt x="306" y="163"/>
                </a:cubicBezTo>
                <a:cubicBezTo>
                  <a:pt x="306" y="163"/>
                  <a:pt x="306" y="163"/>
                  <a:pt x="306" y="163"/>
                </a:cubicBezTo>
                <a:cubicBezTo>
                  <a:pt x="306" y="166"/>
                  <a:pt x="304" y="168"/>
                  <a:pt x="301" y="168"/>
                </a:cubicBezTo>
                <a:cubicBezTo>
                  <a:pt x="301" y="168"/>
                  <a:pt x="301" y="168"/>
                  <a:pt x="301" y="168"/>
                </a:cubicBezTo>
                <a:cubicBezTo>
                  <a:pt x="301" y="168"/>
                  <a:pt x="301" y="168"/>
                  <a:pt x="301" y="168"/>
                </a:cubicBezTo>
                <a:close/>
                <a:moveTo>
                  <a:pt x="6" y="129"/>
                </a:moveTo>
                <a:cubicBezTo>
                  <a:pt x="4" y="128"/>
                  <a:pt x="2" y="125"/>
                  <a:pt x="2" y="123"/>
                </a:cubicBezTo>
                <a:cubicBezTo>
                  <a:pt x="2" y="123"/>
                  <a:pt x="2" y="123"/>
                  <a:pt x="2" y="123"/>
                </a:cubicBezTo>
                <a:cubicBezTo>
                  <a:pt x="3" y="120"/>
                  <a:pt x="6" y="118"/>
                  <a:pt x="8" y="119"/>
                </a:cubicBezTo>
                <a:cubicBezTo>
                  <a:pt x="8" y="119"/>
                  <a:pt x="8" y="119"/>
                  <a:pt x="8" y="119"/>
                </a:cubicBezTo>
                <a:cubicBezTo>
                  <a:pt x="11" y="119"/>
                  <a:pt x="13" y="122"/>
                  <a:pt x="12" y="125"/>
                </a:cubicBezTo>
                <a:cubicBezTo>
                  <a:pt x="12" y="125"/>
                  <a:pt x="12" y="125"/>
                  <a:pt x="12" y="125"/>
                </a:cubicBezTo>
                <a:cubicBezTo>
                  <a:pt x="12" y="127"/>
                  <a:pt x="10" y="129"/>
                  <a:pt x="7" y="129"/>
                </a:cubicBezTo>
                <a:cubicBezTo>
                  <a:pt x="7" y="129"/>
                  <a:pt x="7" y="129"/>
                  <a:pt x="7" y="129"/>
                </a:cubicBezTo>
                <a:cubicBezTo>
                  <a:pt x="7" y="129"/>
                  <a:pt x="7" y="129"/>
                  <a:pt x="6" y="129"/>
                </a:cubicBezTo>
                <a:close/>
                <a:moveTo>
                  <a:pt x="293" y="123"/>
                </a:moveTo>
                <a:cubicBezTo>
                  <a:pt x="293" y="123"/>
                  <a:pt x="293" y="123"/>
                  <a:pt x="293" y="123"/>
                </a:cubicBezTo>
                <a:cubicBezTo>
                  <a:pt x="293" y="120"/>
                  <a:pt x="295" y="118"/>
                  <a:pt x="297" y="117"/>
                </a:cubicBezTo>
                <a:cubicBezTo>
                  <a:pt x="297" y="117"/>
                  <a:pt x="297" y="117"/>
                  <a:pt x="297" y="117"/>
                </a:cubicBezTo>
                <a:cubicBezTo>
                  <a:pt x="300" y="116"/>
                  <a:pt x="303" y="118"/>
                  <a:pt x="303" y="121"/>
                </a:cubicBezTo>
                <a:cubicBezTo>
                  <a:pt x="303" y="121"/>
                  <a:pt x="303" y="121"/>
                  <a:pt x="303" y="121"/>
                </a:cubicBezTo>
                <a:cubicBezTo>
                  <a:pt x="303" y="121"/>
                  <a:pt x="303" y="121"/>
                  <a:pt x="303" y="121"/>
                </a:cubicBezTo>
                <a:cubicBezTo>
                  <a:pt x="303" y="121"/>
                  <a:pt x="303" y="121"/>
                  <a:pt x="303" y="121"/>
                </a:cubicBezTo>
                <a:cubicBezTo>
                  <a:pt x="304" y="124"/>
                  <a:pt x="302" y="126"/>
                  <a:pt x="299" y="127"/>
                </a:cubicBezTo>
                <a:cubicBezTo>
                  <a:pt x="299" y="127"/>
                  <a:pt x="299" y="127"/>
                  <a:pt x="299" y="127"/>
                </a:cubicBezTo>
                <a:cubicBezTo>
                  <a:pt x="299" y="127"/>
                  <a:pt x="299" y="127"/>
                  <a:pt x="298" y="127"/>
                </a:cubicBezTo>
                <a:cubicBezTo>
                  <a:pt x="298" y="127"/>
                  <a:pt x="298" y="127"/>
                  <a:pt x="298" y="127"/>
                </a:cubicBezTo>
                <a:cubicBezTo>
                  <a:pt x="296" y="127"/>
                  <a:pt x="294" y="125"/>
                  <a:pt x="293" y="123"/>
                </a:cubicBezTo>
                <a:close/>
                <a:moveTo>
                  <a:pt x="18" y="90"/>
                </a:moveTo>
                <a:cubicBezTo>
                  <a:pt x="16" y="89"/>
                  <a:pt x="15" y="86"/>
                  <a:pt x="16" y="83"/>
                </a:cubicBezTo>
                <a:cubicBezTo>
                  <a:pt x="16" y="83"/>
                  <a:pt x="16" y="83"/>
                  <a:pt x="16" y="83"/>
                </a:cubicBezTo>
                <a:cubicBezTo>
                  <a:pt x="18" y="81"/>
                  <a:pt x="21" y="80"/>
                  <a:pt x="23" y="81"/>
                </a:cubicBezTo>
                <a:cubicBezTo>
                  <a:pt x="23" y="81"/>
                  <a:pt x="23" y="81"/>
                  <a:pt x="23" y="81"/>
                </a:cubicBezTo>
                <a:cubicBezTo>
                  <a:pt x="25" y="82"/>
                  <a:pt x="26" y="85"/>
                  <a:pt x="25" y="88"/>
                </a:cubicBezTo>
                <a:cubicBezTo>
                  <a:pt x="25" y="88"/>
                  <a:pt x="25" y="88"/>
                  <a:pt x="25" y="88"/>
                </a:cubicBezTo>
                <a:cubicBezTo>
                  <a:pt x="24" y="89"/>
                  <a:pt x="23" y="90"/>
                  <a:pt x="21" y="90"/>
                </a:cubicBezTo>
                <a:cubicBezTo>
                  <a:pt x="21" y="90"/>
                  <a:pt x="21" y="90"/>
                  <a:pt x="21" y="90"/>
                </a:cubicBezTo>
                <a:cubicBezTo>
                  <a:pt x="20" y="90"/>
                  <a:pt x="19" y="90"/>
                  <a:pt x="18" y="90"/>
                </a:cubicBezTo>
                <a:close/>
                <a:moveTo>
                  <a:pt x="40" y="56"/>
                </a:moveTo>
                <a:cubicBezTo>
                  <a:pt x="38" y="54"/>
                  <a:pt x="38" y="51"/>
                  <a:pt x="40" y="49"/>
                </a:cubicBezTo>
                <a:cubicBezTo>
                  <a:pt x="40" y="49"/>
                  <a:pt x="40" y="49"/>
                  <a:pt x="40" y="49"/>
                </a:cubicBezTo>
                <a:cubicBezTo>
                  <a:pt x="42" y="47"/>
                  <a:pt x="45" y="47"/>
                  <a:pt x="47" y="49"/>
                </a:cubicBezTo>
                <a:cubicBezTo>
                  <a:pt x="47" y="49"/>
                  <a:pt x="47" y="49"/>
                  <a:pt x="47" y="49"/>
                </a:cubicBezTo>
                <a:cubicBezTo>
                  <a:pt x="49" y="50"/>
                  <a:pt x="49" y="54"/>
                  <a:pt x="48" y="56"/>
                </a:cubicBezTo>
                <a:cubicBezTo>
                  <a:pt x="48" y="56"/>
                  <a:pt x="48" y="56"/>
                  <a:pt x="48" y="56"/>
                </a:cubicBezTo>
                <a:cubicBezTo>
                  <a:pt x="47" y="57"/>
                  <a:pt x="45" y="57"/>
                  <a:pt x="44" y="57"/>
                </a:cubicBezTo>
                <a:cubicBezTo>
                  <a:pt x="44" y="57"/>
                  <a:pt x="44" y="57"/>
                  <a:pt x="44" y="57"/>
                </a:cubicBezTo>
                <a:cubicBezTo>
                  <a:pt x="43" y="57"/>
                  <a:pt x="41" y="57"/>
                  <a:pt x="40" y="56"/>
                </a:cubicBezTo>
                <a:close/>
                <a:moveTo>
                  <a:pt x="71" y="29"/>
                </a:moveTo>
                <a:cubicBezTo>
                  <a:pt x="69" y="27"/>
                  <a:pt x="70" y="24"/>
                  <a:pt x="72" y="22"/>
                </a:cubicBezTo>
                <a:cubicBezTo>
                  <a:pt x="72" y="22"/>
                  <a:pt x="72" y="22"/>
                  <a:pt x="72" y="22"/>
                </a:cubicBezTo>
                <a:cubicBezTo>
                  <a:pt x="75" y="21"/>
                  <a:pt x="78" y="22"/>
                  <a:pt x="79" y="24"/>
                </a:cubicBezTo>
                <a:cubicBezTo>
                  <a:pt x="79" y="24"/>
                  <a:pt x="79" y="24"/>
                  <a:pt x="79" y="24"/>
                </a:cubicBezTo>
                <a:cubicBezTo>
                  <a:pt x="81" y="26"/>
                  <a:pt x="80" y="29"/>
                  <a:pt x="78" y="31"/>
                </a:cubicBezTo>
                <a:cubicBezTo>
                  <a:pt x="78" y="31"/>
                  <a:pt x="78" y="31"/>
                  <a:pt x="78" y="31"/>
                </a:cubicBezTo>
                <a:cubicBezTo>
                  <a:pt x="77" y="31"/>
                  <a:pt x="76" y="32"/>
                  <a:pt x="75" y="32"/>
                </a:cubicBezTo>
                <a:cubicBezTo>
                  <a:pt x="75" y="32"/>
                  <a:pt x="75" y="32"/>
                  <a:pt x="75" y="32"/>
                </a:cubicBezTo>
                <a:cubicBezTo>
                  <a:pt x="73" y="32"/>
                  <a:pt x="72" y="31"/>
                  <a:pt x="71" y="29"/>
                </a:cubicBezTo>
                <a:close/>
                <a:moveTo>
                  <a:pt x="107" y="12"/>
                </a:moveTo>
                <a:cubicBezTo>
                  <a:pt x="107" y="9"/>
                  <a:pt x="108" y="6"/>
                  <a:pt x="111" y="5"/>
                </a:cubicBezTo>
                <a:cubicBezTo>
                  <a:pt x="111" y="5"/>
                  <a:pt x="111" y="5"/>
                  <a:pt x="111" y="5"/>
                </a:cubicBezTo>
                <a:cubicBezTo>
                  <a:pt x="111" y="5"/>
                  <a:pt x="111" y="5"/>
                  <a:pt x="111" y="5"/>
                </a:cubicBezTo>
                <a:cubicBezTo>
                  <a:pt x="111" y="5"/>
                  <a:pt x="111" y="5"/>
                  <a:pt x="111" y="5"/>
                </a:cubicBezTo>
                <a:cubicBezTo>
                  <a:pt x="113" y="5"/>
                  <a:pt x="116" y="6"/>
                  <a:pt x="117" y="9"/>
                </a:cubicBezTo>
                <a:cubicBezTo>
                  <a:pt x="117" y="9"/>
                  <a:pt x="117" y="9"/>
                  <a:pt x="117" y="9"/>
                </a:cubicBezTo>
                <a:cubicBezTo>
                  <a:pt x="118" y="12"/>
                  <a:pt x="116" y="14"/>
                  <a:pt x="113" y="15"/>
                </a:cubicBezTo>
                <a:cubicBezTo>
                  <a:pt x="113" y="15"/>
                  <a:pt x="113" y="15"/>
                  <a:pt x="113" y="15"/>
                </a:cubicBezTo>
                <a:cubicBezTo>
                  <a:pt x="113" y="15"/>
                  <a:pt x="113" y="15"/>
                  <a:pt x="112" y="15"/>
                </a:cubicBezTo>
                <a:cubicBezTo>
                  <a:pt x="112" y="15"/>
                  <a:pt x="112" y="15"/>
                  <a:pt x="112" y="15"/>
                </a:cubicBezTo>
                <a:cubicBezTo>
                  <a:pt x="110" y="15"/>
                  <a:pt x="108" y="14"/>
                  <a:pt x="107" y="12"/>
                </a:cubicBezTo>
                <a:close/>
                <a:moveTo>
                  <a:pt x="147" y="5"/>
                </a:moveTo>
                <a:cubicBezTo>
                  <a:pt x="147" y="2"/>
                  <a:pt x="149" y="0"/>
                  <a:pt x="152" y="0"/>
                </a:cubicBezTo>
                <a:cubicBezTo>
                  <a:pt x="152" y="0"/>
                  <a:pt x="152" y="0"/>
                  <a:pt x="152" y="0"/>
                </a:cubicBezTo>
                <a:cubicBezTo>
                  <a:pt x="155" y="0"/>
                  <a:pt x="157" y="2"/>
                  <a:pt x="157" y="5"/>
                </a:cubicBezTo>
                <a:cubicBezTo>
                  <a:pt x="157" y="5"/>
                  <a:pt x="157" y="5"/>
                  <a:pt x="157" y="5"/>
                </a:cubicBezTo>
                <a:cubicBezTo>
                  <a:pt x="157" y="7"/>
                  <a:pt x="155" y="10"/>
                  <a:pt x="152" y="10"/>
                </a:cubicBezTo>
                <a:cubicBezTo>
                  <a:pt x="152" y="10"/>
                  <a:pt x="152" y="10"/>
                  <a:pt x="152" y="10"/>
                </a:cubicBezTo>
                <a:cubicBezTo>
                  <a:pt x="149" y="10"/>
                  <a:pt x="147" y="7"/>
                  <a:pt x="147" y="5"/>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3" name="Oval 11"/>
          <p:cNvSpPr>
            <a:spLocks noChangeArrowheads="1"/>
          </p:cNvSpPr>
          <p:nvPr/>
        </p:nvSpPr>
        <p:spPr bwMode="auto">
          <a:xfrm>
            <a:off x="4291014" y="2320926"/>
            <a:ext cx="1462088" cy="1462088"/>
          </a:xfrm>
          <a:prstGeom prst="ellipse">
            <a:avLst/>
          </a:prstGeom>
          <a:solidFill>
            <a:schemeClr val="tx1">
              <a:lumMod val="85000"/>
              <a:lumOff val="15000"/>
            </a:schemeClr>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4" name="Oval 12"/>
          <p:cNvSpPr>
            <a:spLocks noChangeArrowheads="1"/>
          </p:cNvSpPr>
          <p:nvPr/>
        </p:nvSpPr>
        <p:spPr bwMode="auto">
          <a:xfrm>
            <a:off x="4621214" y="2651126"/>
            <a:ext cx="801688" cy="801688"/>
          </a:xfrm>
          <a:prstGeom prst="ellipse">
            <a:avLst/>
          </a:prstGeom>
          <a:solidFill>
            <a:srgbClr val="ECEFF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5" name="Oval 13"/>
          <p:cNvSpPr>
            <a:spLocks noChangeArrowheads="1"/>
          </p:cNvSpPr>
          <p:nvPr/>
        </p:nvSpPr>
        <p:spPr bwMode="auto">
          <a:xfrm>
            <a:off x="4703764" y="2733676"/>
            <a:ext cx="636588" cy="636588"/>
          </a:xfrm>
          <a:prstGeom prst="ellipse">
            <a:avLst/>
          </a:prstGeom>
          <a:solidFill>
            <a:srgbClr val="595959"/>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6" name="Rectangle 14"/>
          <p:cNvSpPr>
            <a:spLocks noChangeArrowheads="1"/>
          </p:cNvSpPr>
          <p:nvPr/>
        </p:nvSpPr>
        <p:spPr bwMode="auto">
          <a:xfrm>
            <a:off x="4875214" y="2879726"/>
            <a:ext cx="346249" cy="353943"/>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a:ln>
                  <a:noFill/>
                </a:ln>
                <a:solidFill>
                  <a:srgbClr val="FFFFFF"/>
                </a:solidFill>
                <a:effectLst/>
                <a:cs typeface="+mn-ea"/>
                <a:sym typeface="+mn-lt"/>
              </a:rPr>
              <a:t>02</a:t>
            </a:r>
            <a:endParaRPr kumimoji="0" lang="zh-CN" altLang="zh-CN" sz="1800" b="0" i="0" u="none" strike="noStrike" cap="none" normalizeH="0" baseline="0">
              <a:ln>
                <a:noFill/>
              </a:ln>
              <a:solidFill>
                <a:schemeClr val="tx1"/>
              </a:solidFill>
              <a:effectLst/>
              <a:cs typeface="+mn-ea"/>
              <a:sym typeface="+mn-lt"/>
            </a:endParaRPr>
          </a:p>
        </p:txBody>
      </p:sp>
      <p:sp>
        <p:nvSpPr>
          <p:cNvPr id="3087" name="Freeform 15"/>
          <p:cNvSpPr>
            <a:spLocks noEditPoints="1"/>
          </p:cNvSpPr>
          <p:nvPr/>
        </p:nvSpPr>
        <p:spPr bwMode="auto">
          <a:xfrm>
            <a:off x="4448176" y="2478088"/>
            <a:ext cx="1049338" cy="1143000"/>
          </a:xfrm>
          <a:custGeom>
            <a:avLst/>
            <a:gdLst/>
            <a:ahLst/>
            <a:cxnLst>
              <a:cxn ang="0">
                <a:pos x="133" y="305"/>
              </a:cxn>
              <a:cxn ang="0">
                <a:pos x="134" y="295"/>
              </a:cxn>
              <a:cxn ang="0">
                <a:pos x="138" y="301"/>
              </a:cxn>
              <a:cxn ang="0">
                <a:pos x="133" y="305"/>
              </a:cxn>
              <a:cxn ang="0">
                <a:pos x="173" y="295"/>
              </a:cxn>
              <a:cxn ang="0">
                <a:pos x="174" y="305"/>
              </a:cxn>
              <a:cxn ang="0">
                <a:pos x="174" y="305"/>
              </a:cxn>
              <a:cxn ang="0">
                <a:pos x="90" y="288"/>
              </a:cxn>
              <a:cxn ang="0">
                <a:pos x="96" y="285"/>
              </a:cxn>
              <a:cxn ang="0">
                <a:pos x="94" y="295"/>
              </a:cxn>
              <a:cxn ang="0">
                <a:pos x="208" y="291"/>
              </a:cxn>
              <a:cxn ang="0">
                <a:pos x="217" y="287"/>
              </a:cxn>
              <a:cxn ang="0">
                <a:pos x="215" y="294"/>
              </a:cxn>
              <a:cxn ang="0">
                <a:pos x="208" y="291"/>
              </a:cxn>
              <a:cxn ang="0">
                <a:pos x="57" y="273"/>
              </a:cxn>
              <a:cxn ang="0">
                <a:pos x="63" y="265"/>
              </a:cxn>
              <a:cxn ang="0">
                <a:pos x="64" y="272"/>
              </a:cxn>
              <a:cxn ang="0">
                <a:pos x="57" y="273"/>
              </a:cxn>
              <a:cxn ang="0">
                <a:pos x="244" y="264"/>
              </a:cxn>
              <a:cxn ang="0">
                <a:pos x="250" y="272"/>
              </a:cxn>
              <a:cxn ang="0">
                <a:pos x="247" y="273"/>
              </a:cxn>
              <a:cxn ang="0">
                <a:pos x="29" y="235"/>
              </a:cxn>
              <a:cxn ang="0">
                <a:pos x="36" y="236"/>
              </a:cxn>
              <a:cxn ang="0">
                <a:pos x="32" y="244"/>
              </a:cxn>
              <a:cxn ang="0">
                <a:pos x="272" y="242"/>
              </a:cxn>
              <a:cxn ang="0">
                <a:pos x="278" y="234"/>
              </a:cxn>
              <a:cxn ang="0">
                <a:pos x="279" y="241"/>
              </a:cxn>
              <a:cxn ang="0">
                <a:pos x="275" y="243"/>
              </a:cxn>
              <a:cxn ang="0">
                <a:pos x="9" y="205"/>
              </a:cxn>
              <a:cxn ang="0">
                <a:pos x="12" y="199"/>
              </a:cxn>
              <a:cxn ang="0">
                <a:pos x="18" y="202"/>
              </a:cxn>
              <a:cxn ang="0">
                <a:pos x="13" y="208"/>
              </a:cxn>
              <a:cxn ang="0">
                <a:pos x="0" y="164"/>
              </a:cxn>
              <a:cxn ang="0">
                <a:pos x="10" y="164"/>
              </a:cxn>
              <a:cxn ang="0">
                <a:pos x="5" y="169"/>
              </a:cxn>
              <a:cxn ang="0">
                <a:pos x="0" y="164"/>
              </a:cxn>
              <a:cxn ang="0">
                <a:pos x="2" y="123"/>
              </a:cxn>
              <a:cxn ang="0">
                <a:pos x="12" y="125"/>
              </a:cxn>
              <a:cxn ang="0">
                <a:pos x="7" y="129"/>
              </a:cxn>
              <a:cxn ang="0">
                <a:pos x="16" y="83"/>
              </a:cxn>
              <a:cxn ang="0">
                <a:pos x="23" y="81"/>
              </a:cxn>
              <a:cxn ang="0">
                <a:pos x="21" y="90"/>
              </a:cxn>
              <a:cxn ang="0">
                <a:pos x="40" y="56"/>
              </a:cxn>
              <a:cxn ang="0">
                <a:pos x="47" y="49"/>
              </a:cxn>
              <a:cxn ang="0">
                <a:pos x="48" y="56"/>
              </a:cxn>
              <a:cxn ang="0">
                <a:pos x="40" y="56"/>
              </a:cxn>
              <a:cxn ang="0">
                <a:pos x="72" y="22"/>
              </a:cxn>
              <a:cxn ang="0">
                <a:pos x="78" y="31"/>
              </a:cxn>
              <a:cxn ang="0">
                <a:pos x="75" y="32"/>
              </a:cxn>
              <a:cxn ang="0">
                <a:pos x="111" y="5"/>
              </a:cxn>
              <a:cxn ang="0">
                <a:pos x="111" y="5"/>
              </a:cxn>
              <a:cxn ang="0">
                <a:pos x="113" y="15"/>
              </a:cxn>
              <a:cxn ang="0">
                <a:pos x="112" y="15"/>
              </a:cxn>
              <a:cxn ang="0">
                <a:pos x="152" y="0"/>
              </a:cxn>
              <a:cxn ang="0">
                <a:pos x="157" y="5"/>
              </a:cxn>
              <a:cxn ang="0">
                <a:pos x="147" y="5"/>
              </a:cxn>
            </a:cxnLst>
            <a:rect l="0" t="0" r="r" b="b"/>
            <a:pathLst>
              <a:path w="280" h="305">
                <a:moveTo>
                  <a:pt x="133" y="305"/>
                </a:moveTo>
                <a:cubicBezTo>
                  <a:pt x="133" y="305"/>
                  <a:pt x="133" y="305"/>
                  <a:pt x="133" y="305"/>
                </a:cubicBezTo>
                <a:cubicBezTo>
                  <a:pt x="133" y="305"/>
                  <a:pt x="133" y="305"/>
                  <a:pt x="133" y="305"/>
                </a:cubicBezTo>
                <a:cubicBezTo>
                  <a:pt x="130" y="305"/>
                  <a:pt x="128" y="302"/>
                  <a:pt x="128" y="300"/>
                </a:cubicBezTo>
                <a:cubicBezTo>
                  <a:pt x="128" y="300"/>
                  <a:pt x="128" y="300"/>
                  <a:pt x="128" y="300"/>
                </a:cubicBezTo>
                <a:cubicBezTo>
                  <a:pt x="129" y="297"/>
                  <a:pt x="131" y="295"/>
                  <a:pt x="134" y="295"/>
                </a:cubicBezTo>
                <a:cubicBezTo>
                  <a:pt x="134" y="295"/>
                  <a:pt x="134" y="295"/>
                  <a:pt x="134" y="295"/>
                </a:cubicBezTo>
                <a:cubicBezTo>
                  <a:pt x="137" y="296"/>
                  <a:pt x="139" y="298"/>
                  <a:pt x="138" y="301"/>
                </a:cubicBezTo>
                <a:cubicBezTo>
                  <a:pt x="138" y="301"/>
                  <a:pt x="138" y="301"/>
                  <a:pt x="138" y="301"/>
                </a:cubicBezTo>
                <a:cubicBezTo>
                  <a:pt x="138" y="304"/>
                  <a:pt x="136" y="305"/>
                  <a:pt x="133" y="305"/>
                </a:cubicBezTo>
                <a:cubicBezTo>
                  <a:pt x="133" y="305"/>
                  <a:pt x="133" y="305"/>
                  <a:pt x="133" y="305"/>
                </a:cubicBezTo>
                <a:cubicBezTo>
                  <a:pt x="133" y="305"/>
                  <a:pt x="133" y="305"/>
                  <a:pt x="133" y="305"/>
                </a:cubicBezTo>
                <a:close/>
                <a:moveTo>
                  <a:pt x="169" y="301"/>
                </a:moveTo>
                <a:cubicBezTo>
                  <a:pt x="168" y="298"/>
                  <a:pt x="170" y="296"/>
                  <a:pt x="173" y="295"/>
                </a:cubicBezTo>
                <a:cubicBezTo>
                  <a:pt x="173" y="295"/>
                  <a:pt x="173" y="295"/>
                  <a:pt x="173" y="295"/>
                </a:cubicBezTo>
                <a:cubicBezTo>
                  <a:pt x="176" y="295"/>
                  <a:pt x="178" y="297"/>
                  <a:pt x="179" y="299"/>
                </a:cubicBezTo>
                <a:cubicBezTo>
                  <a:pt x="179" y="299"/>
                  <a:pt x="179" y="299"/>
                  <a:pt x="179" y="299"/>
                </a:cubicBezTo>
                <a:cubicBezTo>
                  <a:pt x="179" y="302"/>
                  <a:pt x="177" y="305"/>
                  <a:pt x="174" y="305"/>
                </a:cubicBezTo>
                <a:cubicBezTo>
                  <a:pt x="174" y="305"/>
                  <a:pt x="174" y="305"/>
                  <a:pt x="174" y="305"/>
                </a:cubicBezTo>
                <a:cubicBezTo>
                  <a:pt x="174" y="305"/>
                  <a:pt x="174" y="305"/>
                  <a:pt x="174" y="305"/>
                </a:cubicBezTo>
                <a:cubicBezTo>
                  <a:pt x="174" y="305"/>
                  <a:pt x="174" y="305"/>
                  <a:pt x="174" y="305"/>
                </a:cubicBezTo>
                <a:cubicBezTo>
                  <a:pt x="171" y="305"/>
                  <a:pt x="169" y="303"/>
                  <a:pt x="169" y="301"/>
                </a:cubicBezTo>
                <a:close/>
                <a:moveTo>
                  <a:pt x="92" y="294"/>
                </a:moveTo>
                <a:cubicBezTo>
                  <a:pt x="90" y="293"/>
                  <a:pt x="89" y="290"/>
                  <a:pt x="90" y="288"/>
                </a:cubicBezTo>
                <a:cubicBezTo>
                  <a:pt x="90" y="288"/>
                  <a:pt x="90" y="288"/>
                  <a:pt x="90" y="288"/>
                </a:cubicBezTo>
                <a:cubicBezTo>
                  <a:pt x="91" y="285"/>
                  <a:pt x="94" y="284"/>
                  <a:pt x="96" y="285"/>
                </a:cubicBezTo>
                <a:cubicBezTo>
                  <a:pt x="96" y="285"/>
                  <a:pt x="96" y="285"/>
                  <a:pt x="96" y="285"/>
                </a:cubicBezTo>
                <a:cubicBezTo>
                  <a:pt x="99" y="286"/>
                  <a:pt x="100" y="289"/>
                  <a:pt x="99" y="292"/>
                </a:cubicBezTo>
                <a:cubicBezTo>
                  <a:pt x="99" y="292"/>
                  <a:pt x="99" y="292"/>
                  <a:pt x="99" y="292"/>
                </a:cubicBezTo>
                <a:cubicBezTo>
                  <a:pt x="98" y="293"/>
                  <a:pt x="96" y="295"/>
                  <a:pt x="94" y="295"/>
                </a:cubicBezTo>
                <a:cubicBezTo>
                  <a:pt x="94" y="295"/>
                  <a:pt x="94" y="295"/>
                  <a:pt x="94" y="295"/>
                </a:cubicBezTo>
                <a:cubicBezTo>
                  <a:pt x="94" y="295"/>
                  <a:pt x="93" y="294"/>
                  <a:pt x="92" y="294"/>
                </a:cubicBezTo>
                <a:close/>
                <a:moveTo>
                  <a:pt x="208" y="291"/>
                </a:moveTo>
                <a:cubicBezTo>
                  <a:pt x="207" y="289"/>
                  <a:pt x="208" y="286"/>
                  <a:pt x="211" y="285"/>
                </a:cubicBezTo>
                <a:cubicBezTo>
                  <a:pt x="211" y="285"/>
                  <a:pt x="211" y="285"/>
                  <a:pt x="211" y="285"/>
                </a:cubicBezTo>
                <a:cubicBezTo>
                  <a:pt x="213" y="283"/>
                  <a:pt x="216" y="285"/>
                  <a:pt x="217" y="287"/>
                </a:cubicBezTo>
                <a:cubicBezTo>
                  <a:pt x="217" y="287"/>
                  <a:pt x="217" y="287"/>
                  <a:pt x="217" y="287"/>
                </a:cubicBezTo>
                <a:cubicBezTo>
                  <a:pt x="218" y="290"/>
                  <a:pt x="217" y="293"/>
                  <a:pt x="215" y="294"/>
                </a:cubicBezTo>
                <a:cubicBezTo>
                  <a:pt x="215" y="294"/>
                  <a:pt x="215" y="294"/>
                  <a:pt x="215" y="294"/>
                </a:cubicBezTo>
                <a:cubicBezTo>
                  <a:pt x="214" y="294"/>
                  <a:pt x="213" y="294"/>
                  <a:pt x="213" y="294"/>
                </a:cubicBezTo>
                <a:cubicBezTo>
                  <a:pt x="213" y="294"/>
                  <a:pt x="213" y="294"/>
                  <a:pt x="213" y="294"/>
                </a:cubicBezTo>
                <a:cubicBezTo>
                  <a:pt x="211" y="294"/>
                  <a:pt x="209" y="293"/>
                  <a:pt x="208" y="291"/>
                </a:cubicBezTo>
                <a:close/>
                <a:moveTo>
                  <a:pt x="57" y="273"/>
                </a:moveTo>
                <a:cubicBezTo>
                  <a:pt x="57" y="273"/>
                  <a:pt x="57" y="273"/>
                  <a:pt x="57" y="273"/>
                </a:cubicBezTo>
                <a:cubicBezTo>
                  <a:pt x="57" y="273"/>
                  <a:pt x="57" y="273"/>
                  <a:pt x="57" y="273"/>
                </a:cubicBezTo>
                <a:cubicBezTo>
                  <a:pt x="54" y="271"/>
                  <a:pt x="54" y="268"/>
                  <a:pt x="56" y="266"/>
                </a:cubicBezTo>
                <a:cubicBezTo>
                  <a:pt x="56" y="266"/>
                  <a:pt x="56" y="266"/>
                  <a:pt x="56" y="266"/>
                </a:cubicBezTo>
                <a:cubicBezTo>
                  <a:pt x="58" y="263"/>
                  <a:pt x="61" y="263"/>
                  <a:pt x="63" y="265"/>
                </a:cubicBezTo>
                <a:cubicBezTo>
                  <a:pt x="63" y="265"/>
                  <a:pt x="63" y="265"/>
                  <a:pt x="63" y="265"/>
                </a:cubicBezTo>
                <a:cubicBezTo>
                  <a:pt x="65" y="267"/>
                  <a:pt x="65" y="270"/>
                  <a:pt x="64" y="272"/>
                </a:cubicBezTo>
                <a:cubicBezTo>
                  <a:pt x="64" y="272"/>
                  <a:pt x="64" y="272"/>
                  <a:pt x="64" y="272"/>
                </a:cubicBezTo>
                <a:cubicBezTo>
                  <a:pt x="63" y="273"/>
                  <a:pt x="61" y="274"/>
                  <a:pt x="60" y="274"/>
                </a:cubicBezTo>
                <a:cubicBezTo>
                  <a:pt x="60" y="274"/>
                  <a:pt x="60" y="274"/>
                  <a:pt x="60" y="274"/>
                </a:cubicBezTo>
                <a:cubicBezTo>
                  <a:pt x="59" y="274"/>
                  <a:pt x="57" y="273"/>
                  <a:pt x="57" y="273"/>
                </a:cubicBezTo>
                <a:close/>
                <a:moveTo>
                  <a:pt x="243" y="271"/>
                </a:moveTo>
                <a:cubicBezTo>
                  <a:pt x="241" y="269"/>
                  <a:pt x="242" y="266"/>
                  <a:pt x="244" y="264"/>
                </a:cubicBezTo>
                <a:cubicBezTo>
                  <a:pt x="244" y="264"/>
                  <a:pt x="244" y="264"/>
                  <a:pt x="244" y="264"/>
                </a:cubicBezTo>
                <a:cubicBezTo>
                  <a:pt x="246" y="262"/>
                  <a:pt x="249" y="263"/>
                  <a:pt x="251" y="265"/>
                </a:cubicBezTo>
                <a:cubicBezTo>
                  <a:pt x="251" y="265"/>
                  <a:pt x="251" y="265"/>
                  <a:pt x="251" y="265"/>
                </a:cubicBezTo>
                <a:cubicBezTo>
                  <a:pt x="253" y="267"/>
                  <a:pt x="252" y="270"/>
                  <a:pt x="250" y="272"/>
                </a:cubicBezTo>
                <a:cubicBezTo>
                  <a:pt x="250" y="272"/>
                  <a:pt x="250" y="272"/>
                  <a:pt x="250" y="272"/>
                </a:cubicBezTo>
                <a:cubicBezTo>
                  <a:pt x="249" y="273"/>
                  <a:pt x="248" y="273"/>
                  <a:pt x="247" y="273"/>
                </a:cubicBezTo>
                <a:cubicBezTo>
                  <a:pt x="247" y="273"/>
                  <a:pt x="247" y="273"/>
                  <a:pt x="247" y="273"/>
                </a:cubicBezTo>
                <a:cubicBezTo>
                  <a:pt x="246" y="273"/>
                  <a:pt x="244" y="272"/>
                  <a:pt x="243" y="271"/>
                </a:cubicBezTo>
                <a:close/>
                <a:moveTo>
                  <a:pt x="28" y="242"/>
                </a:moveTo>
                <a:cubicBezTo>
                  <a:pt x="26" y="240"/>
                  <a:pt x="27" y="237"/>
                  <a:pt x="29" y="235"/>
                </a:cubicBezTo>
                <a:cubicBezTo>
                  <a:pt x="29" y="235"/>
                  <a:pt x="29" y="235"/>
                  <a:pt x="29" y="235"/>
                </a:cubicBezTo>
                <a:cubicBezTo>
                  <a:pt x="31" y="234"/>
                  <a:pt x="34" y="234"/>
                  <a:pt x="36" y="236"/>
                </a:cubicBezTo>
                <a:cubicBezTo>
                  <a:pt x="36" y="236"/>
                  <a:pt x="36" y="236"/>
                  <a:pt x="36" y="236"/>
                </a:cubicBezTo>
                <a:cubicBezTo>
                  <a:pt x="38" y="239"/>
                  <a:pt x="37" y="242"/>
                  <a:pt x="35" y="243"/>
                </a:cubicBezTo>
                <a:cubicBezTo>
                  <a:pt x="35" y="243"/>
                  <a:pt x="35" y="243"/>
                  <a:pt x="35" y="243"/>
                </a:cubicBezTo>
                <a:cubicBezTo>
                  <a:pt x="34" y="244"/>
                  <a:pt x="33" y="244"/>
                  <a:pt x="32" y="244"/>
                </a:cubicBezTo>
                <a:cubicBezTo>
                  <a:pt x="32" y="244"/>
                  <a:pt x="32" y="244"/>
                  <a:pt x="32" y="244"/>
                </a:cubicBezTo>
                <a:cubicBezTo>
                  <a:pt x="30" y="244"/>
                  <a:pt x="29" y="244"/>
                  <a:pt x="28" y="242"/>
                </a:cubicBezTo>
                <a:close/>
                <a:moveTo>
                  <a:pt x="272" y="242"/>
                </a:moveTo>
                <a:cubicBezTo>
                  <a:pt x="269" y="241"/>
                  <a:pt x="269" y="238"/>
                  <a:pt x="271" y="235"/>
                </a:cubicBezTo>
                <a:cubicBezTo>
                  <a:pt x="271" y="235"/>
                  <a:pt x="271" y="235"/>
                  <a:pt x="271" y="235"/>
                </a:cubicBezTo>
                <a:cubicBezTo>
                  <a:pt x="272" y="233"/>
                  <a:pt x="275" y="233"/>
                  <a:pt x="278" y="234"/>
                </a:cubicBezTo>
                <a:cubicBezTo>
                  <a:pt x="278" y="234"/>
                  <a:pt x="278" y="234"/>
                  <a:pt x="278" y="234"/>
                </a:cubicBezTo>
                <a:cubicBezTo>
                  <a:pt x="280" y="236"/>
                  <a:pt x="280" y="239"/>
                  <a:pt x="279" y="241"/>
                </a:cubicBezTo>
                <a:cubicBezTo>
                  <a:pt x="279" y="241"/>
                  <a:pt x="279" y="241"/>
                  <a:pt x="279" y="241"/>
                </a:cubicBezTo>
                <a:cubicBezTo>
                  <a:pt x="279" y="241"/>
                  <a:pt x="279" y="241"/>
                  <a:pt x="279" y="241"/>
                </a:cubicBezTo>
                <a:cubicBezTo>
                  <a:pt x="279" y="241"/>
                  <a:pt x="279" y="241"/>
                  <a:pt x="279" y="241"/>
                </a:cubicBezTo>
                <a:cubicBezTo>
                  <a:pt x="278" y="243"/>
                  <a:pt x="276" y="243"/>
                  <a:pt x="275" y="243"/>
                </a:cubicBezTo>
                <a:cubicBezTo>
                  <a:pt x="275" y="243"/>
                  <a:pt x="275" y="243"/>
                  <a:pt x="275" y="243"/>
                </a:cubicBezTo>
                <a:cubicBezTo>
                  <a:pt x="274" y="243"/>
                  <a:pt x="273" y="243"/>
                  <a:pt x="272" y="242"/>
                </a:cubicBezTo>
                <a:close/>
                <a:moveTo>
                  <a:pt x="9" y="205"/>
                </a:moveTo>
                <a:cubicBezTo>
                  <a:pt x="9" y="205"/>
                  <a:pt x="9" y="205"/>
                  <a:pt x="9" y="205"/>
                </a:cubicBezTo>
                <a:cubicBezTo>
                  <a:pt x="9" y="205"/>
                  <a:pt x="9" y="205"/>
                  <a:pt x="9" y="205"/>
                </a:cubicBezTo>
                <a:cubicBezTo>
                  <a:pt x="8" y="203"/>
                  <a:pt x="9" y="200"/>
                  <a:pt x="12" y="199"/>
                </a:cubicBezTo>
                <a:cubicBezTo>
                  <a:pt x="12" y="199"/>
                  <a:pt x="12" y="199"/>
                  <a:pt x="12" y="199"/>
                </a:cubicBezTo>
                <a:cubicBezTo>
                  <a:pt x="14" y="198"/>
                  <a:pt x="17" y="199"/>
                  <a:pt x="18" y="202"/>
                </a:cubicBezTo>
                <a:cubicBezTo>
                  <a:pt x="18" y="202"/>
                  <a:pt x="18" y="202"/>
                  <a:pt x="18" y="202"/>
                </a:cubicBezTo>
                <a:cubicBezTo>
                  <a:pt x="19" y="204"/>
                  <a:pt x="18" y="207"/>
                  <a:pt x="15" y="208"/>
                </a:cubicBezTo>
                <a:cubicBezTo>
                  <a:pt x="15" y="208"/>
                  <a:pt x="15" y="208"/>
                  <a:pt x="15" y="208"/>
                </a:cubicBezTo>
                <a:cubicBezTo>
                  <a:pt x="14" y="208"/>
                  <a:pt x="14" y="208"/>
                  <a:pt x="13" y="208"/>
                </a:cubicBezTo>
                <a:cubicBezTo>
                  <a:pt x="13" y="208"/>
                  <a:pt x="13" y="208"/>
                  <a:pt x="13" y="208"/>
                </a:cubicBezTo>
                <a:cubicBezTo>
                  <a:pt x="11" y="208"/>
                  <a:pt x="9" y="207"/>
                  <a:pt x="9" y="205"/>
                </a:cubicBezTo>
                <a:close/>
                <a:moveTo>
                  <a:pt x="0" y="164"/>
                </a:moveTo>
                <a:cubicBezTo>
                  <a:pt x="0" y="162"/>
                  <a:pt x="2" y="159"/>
                  <a:pt x="4" y="159"/>
                </a:cubicBezTo>
                <a:cubicBezTo>
                  <a:pt x="4" y="159"/>
                  <a:pt x="4" y="159"/>
                  <a:pt x="4" y="159"/>
                </a:cubicBezTo>
                <a:cubicBezTo>
                  <a:pt x="7" y="159"/>
                  <a:pt x="10" y="161"/>
                  <a:pt x="10" y="164"/>
                </a:cubicBezTo>
                <a:cubicBezTo>
                  <a:pt x="10" y="164"/>
                  <a:pt x="10" y="164"/>
                  <a:pt x="10" y="164"/>
                </a:cubicBezTo>
                <a:cubicBezTo>
                  <a:pt x="10" y="166"/>
                  <a:pt x="8" y="169"/>
                  <a:pt x="5" y="169"/>
                </a:cubicBezTo>
                <a:cubicBezTo>
                  <a:pt x="5" y="169"/>
                  <a:pt x="5" y="169"/>
                  <a:pt x="5" y="169"/>
                </a:cubicBezTo>
                <a:cubicBezTo>
                  <a:pt x="5" y="169"/>
                  <a:pt x="5" y="169"/>
                  <a:pt x="5" y="169"/>
                </a:cubicBezTo>
                <a:cubicBezTo>
                  <a:pt x="5" y="169"/>
                  <a:pt x="5" y="169"/>
                  <a:pt x="5" y="169"/>
                </a:cubicBezTo>
                <a:cubicBezTo>
                  <a:pt x="2" y="169"/>
                  <a:pt x="0" y="167"/>
                  <a:pt x="0" y="164"/>
                </a:cubicBezTo>
                <a:close/>
                <a:moveTo>
                  <a:pt x="6" y="129"/>
                </a:moveTo>
                <a:cubicBezTo>
                  <a:pt x="4" y="128"/>
                  <a:pt x="2" y="125"/>
                  <a:pt x="2" y="123"/>
                </a:cubicBezTo>
                <a:cubicBezTo>
                  <a:pt x="2" y="123"/>
                  <a:pt x="2" y="123"/>
                  <a:pt x="2" y="123"/>
                </a:cubicBezTo>
                <a:cubicBezTo>
                  <a:pt x="3" y="120"/>
                  <a:pt x="6" y="118"/>
                  <a:pt x="8" y="119"/>
                </a:cubicBezTo>
                <a:cubicBezTo>
                  <a:pt x="8" y="119"/>
                  <a:pt x="8" y="119"/>
                  <a:pt x="8" y="119"/>
                </a:cubicBezTo>
                <a:cubicBezTo>
                  <a:pt x="11" y="119"/>
                  <a:pt x="13" y="122"/>
                  <a:pt x="12" y="125"/>
                </a:cubicBezTo>
                <a:cubicBezTo>
                  <a:pt x="12" y="125"/>
                  <a:pt x="12" y="125"/>
                  <a:pt x="12" y="125"/>
                </a:cubicBezTo>
                <a:cubicBezTo>
                  <a:pt x="12" y="127"/>
                  <a:pt x="10" y="129"/>
                  <a:pt x="7" y="129"/>
                </a:cubicBezTo>
                <a:cubicBezTo>
                  <a:pt x="7" y="129"/>
                  <a:pt x="7" y="129"/>
                  <a:pt x="7" y="129"/>
                </a:cubicBezTo>
                <a:cubicBezTo>
                  <a:pt x="7" y="129"/>
                  <a:pt x="7" y="129"/>
                  <a:pt x="6" y="129"/>
                </a:cubicBezTo>
                <a:close/>
                <a:moveTo>
                  <a:pt x="18" y="90"/>
                </a:moveTo>
                <a:cubicBezTo>
                  <a:pt x="16" y="89"/>
                  <a:pt x="15" y="86"/>
                  <a:pt x="16" y="83"/>
                </a:cubicBezTo>
                <a:cubicBezTo>
                  <a:pt x="16" y="83"/>
                  <a:pt x="16" y="83"/>
                  <a:pt x="16" y="83"/>
                </a:cubicBezTo>
                <a:cubicBezTo>
                  <a:pt x="18" y="81"/>
                  <a:pt x="21" y="80"/>
                  <a:pt x="23" y="81"/>
                </a:cubicBezTo>
                <a:cubicBezTo>
                  <a:pt x="23" y="81"/>
                  <a:pt x="23" y="81"/>
                  <a:pt x="23" y="81"/>
                </a:cubicBezTo>
                <a:cubicBezTo>
                  <a:pt x="25" y="82"/>
                  <a:pt x="26" y="85"/>
                  <a:pt x="25" y="88"/>
                </a:cubicBezTo>
                <a:cubicBezTo>
                  <a:pt x="25" y="88"/>
                  <a:pt x="25" y="88"/>
                  <a:pt x="25" y="88"/>
                </a:cubicBezTo>
                <a:cubicBezTo>
                  <a:pt x="24" y="89"/>
                  <a:pt x="23" y="90"/>
                  <a:pt x="21" y="90"/>
                </a:cubicBezTo>
                <a:cubicBezTo>
                  <a:pt x="21" y="90"/>
                  <a:pt x="21" y="90"/>
                  <a:pt x="21" y="90"/>
                </a:cubicBezTo>
                <a:cubicBezTo>
                  <a:pt x="20" y="90"/>
                  <a:pt x="19" y="90"/>
                  <a:pt x="18" y="90"/>
                </a:cubicBezTo>
                <a:close/>
                <a:moveTo>
                  <a:pt x="40" y="56"/>
                </a:moveTo>
                <a:cubicBezTo>
                  <a:pt x="38" y="54"/>
                  <a:pt x="38" y="51"/>
                  <a:pt x="40" y="49"/>
                </a:cubicBezTo>
                <a:cubicBezTo>
                  <a:pt x="40" y="49"/>
                  <a:pt x="40" y="49"/>
                  <a:pt x="40" y="49"/>
                </a:cubicBezTo>
                <a:cubicBezTo>
                  <a:pt x="42" y="47"/>
                  <a:pt x="45" y="47"/>
                  <a:pt x="47" y="49"/>
                </a:cubicBezTo>
                <a:cubicBezTo>
                  <a:pt x="47" y="49"/>
                  <a:pt x="47" y="49"/>
                  <a:pt x="47" y="49"/>
                </a:cubicBezTo>
                <a:cubicBezTo>
                  <a:pt x="49" y="50"/>
                  <a:pt x="49" y="54"/>
                  <a:pt x="48" y="56"/>
                </a:cubicBezTo>
                <a:cubicBezTo>
                  <a:pt x="48" y="56"/>
                  <a:pt x="48" y="56"/>
                  <a:pt x="48" y="56"/>
                </a:cubicBezTo>
                <a:cubicBezTo>
                  <a:pt x="47" y="57"/>
                  <a:pt x="45" y="57"/>
                  <a:pt x="44" y="57"/>
                </a:cubicBezTo>
                <a:cubicBezTo>
                  <a:pt x="44" y="57"/>
                  <a:pt x="44" y="57"/>
                  <a:pt x="44" y="57"/>
                </a:cubicBezTo>
                <a:cubicBezTo>
                  <a:pt x="43" y="57"/>
                  <a:pt x="41" y="57"/>
                  <a:pt x="40" y="56"/>
                </a:cubicBezTo>
                <a:close/>
                <a:moveTo>
                  <a:pt x="71" y="29"/>
                </a:moveTo>
                <a:cubicBezTo>
                  <a:pt x="69" y="27"/>
                  <a:pt x="70" y="24"/>
                  <a:pt x="72" y="22"/>
                </a:cubicBezTo>
                <a:cubicBezTo>
                  <a:pt x="72" y="22"/>
                  <a:pt x="72" y="22"/>
                  <a:pt x="72" y="22"/>
                </a:cubicBezTo>
                <a:cubicBezTo>
                  <a:pt x="75" y="21"/>
                  <a:pt x="78" y="22"/>
                  <a:pt x="79" y="24"/>
                </a:cubicBezTo>
                <a:cubicBezTo>
                  <a:pt x="79" y="24"/>
                  <a:pt x="79" y="24"/>
                  <a:pt x="79" y="24"/>
                </a:cubicBezTo>
                <a:cubicBezTo>
                  <a:pt x="81" y="26"/>
                  <a:pt x="80" y="29"/>
                  <a:pt x="78" y="31"/>
                </a:cubicBezTo>
                <a:cubicBezTo>
                  <a:pt x="78" y="31"/>
                  <a:pt x="78" y="31"/>
                  <a:pt x="78" y="31"/>
                </a:cubicBezTo>
                <a:cubicBezTo>
                  <a:pt x="77" y="31"/>
                  <a:pt x="76" y="32"/>
                  <a:pt x="75" y="32"/>
                </a:cubicBezTo>
                <a:cubicBezTo>
                  <a:pt x="75" y="32"/>
                  <a:pt x="75" y="32"/>
                  <a:pt x="75" y="32"/>
                </a:cubicBezTo>
                <a:cubicBezTo>
                  <a:pt x="73" y="32"/>
                  <a:pt x="72" y="31"/>
                  <a:pt x="71" y="29"/>
                </a:cubicBezTo>
                <a:close/>
                <a:moveTo>
                  <a:pt x="107" y="12"/>
                </a:moveTo>
                <a:cubicBezTo>
                  <a:pt x="107" y="9"/>
                  <a:pt x="108" y="6"/>
                  <a:pt x="111" y="5"/>
                </a:cubicBezTo>
                <a:cubicBezTo>
                  <a:pt x="111" y="5"/>
                  <a:pt x="111" y="5"/>
                  <a:pt x="111" y="5"/>
                </a:cubicBezTo>
                <a:cubicBezTo>
                  <a:pt x="111" y="5"/>
                  <a:pt x="111" y="5"/>
                  <a:pt x="111" y="5"/>
                </a:cubicBezTo>
                <a:cubicBezTo>
                  <a:pt x="111" y="5"/>
                  <a:pt x="111" y="5"/>
                  <a:pt x="111" y="5"/>
                </a:cubicBezTo>
                <a:cubicBezTo>
                  <a:pt x="113" y="5"/>
                  <a:pt x="116" y="6"/>
                  <a:pt x="117" y="9"/>
                </a:cubicBezTo>
                <a:cubicBezTo>
                  <a:pt x="117" y="9"/>
                  <a:pt x="117" y="9"/>
                  <a:pt x="117" y="9"/>
                </a:cubicBezTo>
                <a:cubicBezTo>
                  <a:pt x="118" y="12"/>
                  <a:pt x="116" y="14"/>
                  <a:pt x="113" y="15"/>
                </a:cubicBezTo>
                <a:cubicBezTo>
                  <a:pt x="113" y="15"/>
                  <a:pt x="113" y="15"/>
                  <a:pt x="113" y="15"/>
                </a:cubicBezTo>
                <a:cubicBezTo>
                  <a:pt x="113" y="15"/>
                  <a:pt x="113" y="15"/>
                  <a:pt x="112" y="15"/>
                </a:cubicBezTo>
                <a:cubicBezTo>
                  <a:pt x="112" y="15"/>
                  <a:pt x="112" y="15"/>
                  <a:pt x="112" y="15"/>
                </a:cubicBezTo>
                <a:cubicBezTo>
                  <a:pt x="110" y="15"/>
                  <a:pt x="108" y="14"/>
                  <a:pt x="107" y="12"/>
                </a:cubicBezTo>
                <a:close/>
                <a:moveTo>
                  <a:pt x="147" y="5"/>
                </a:moveTo>
                <a:cubicBezTo>
                  <a:pt x="147" y="2"/>
                  <a:pt x="149" y="0"/>
                  <a:pt x="152" y="0"/>
                </a:cubicBezTo>
                <a:cubicBezTo>
                  <a:pt x="152" y="0"/>
                  <a:pt x="152" y="0"/>
                  <a:pt x="152" y="0"/>
                </a:cubicBezTo>
                <a:cubicBezTo>
                  <a:pt x="155" y="0"/>
                  <a:pt x="157" y="2"/>
                  <a:pt x="157" y="5"/>
                </a:cubicBezTo>
                <a:cubicBezTo>
                  <a:pt x="157" y="5"/>
                  <a:pt x="157" y="5"/>
                  <a:pt x="157" y="5"/>
                </a:cubicBezTo>
                <a:cubicBezTo>
                  <a:pt x="157" y="7"/>
                  <a:pt x="155" y="10"/>
                  <a:pt x="152" y="10"/>
                </a:cubicBezTo>
                <a:cubicBezTo>
                  <a:pt x="152" y="10"/>
                  <a:pt x="152" y="10"/>
                  <a:pt x="152" y="10"/>
                </a:cubicBezTo>
                <a:cubicBezTo>
                  <a:pt x="149" y="10"/>
                  <a:pt x="147" y="7"/>
                  <a:pt x="147" y="5"/>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8" name="Oval 16"/>
          <p:cNvSpPr>
            <a:spLocks noChangeArrowheads="1"/>
          </p:cNvSpPr>
          <p:nvPr/>
        </p:nvSpPr>
        <p:spPr bwMode="auto">
          <a:xfrm>
            <a:off x="6435726" y="2320926"/>
            <a:ext cx="1462088" cy="1462088"/>
          </a:xfrm>
          <a:prstGeom prst="ellipse">
            <a:avLst/>
          </a:prstGeom>
          <a:solidFill>
            <a:srgbClr val="F65B57"/>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89" name="Oval 17"/>
          <p:cNvSpPr>
            <a:spLocks noChangeArrowheads="1"/>
          </p:cNvSpPr>
          <p:nvPr/>
        </p:nvSpPr>
        <p:spPr bwMode="auto">
          <a:xfrm>
            <a:off x="6765926" y="2651126"/>
            <a:ext cx="801688" cy="801688"/>
          </a:xfrm>
          <a:prstGeom prst="ellipse">
            <a:avLst/>
          </a:prstGeom>
          <a:solidFill>
            <a:srgbClr val="ECEFF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0" name="Oval 18"/>
          <p:cNvSpPr>
            <a:spLocks noChangeArrowheads="1"/>
          </p:cNvSpPr>
          <p:nvPr/>
        </p:nvSpPr>
        <p:spPr bwMode="auto">
          <a:xfrm>
            <a:off x="6848476" y="2733676"/>
            <a:ext cx="636588" cy="636588"/>
          </a:xfrm>
          <a:prstGeom prst="ellipse">
            <a:avLst/>
          </a:prstGeom>
          <a:solidFill>
            <a:srgbClr val="FE737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1" name="Rectangle 19"/>
          <p:cNvSpPr>
            <a:spLocks noChangeArrowheads="1"/>
          </p:cNvSpPr>
          <p:nvPr/>
        </p:nvSpPr>
        <p:spPr bwMode="auto">
          <a:xfrm>
            <a:off x="7016751" y="2879726"/>
            <a:ext cx="346249" cy="353943"/>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a:ln>
                  <a:noFill/>
                </a:ln>
                <a:solidFill>
                  <a:srgbClr val="FFFFFF"/>
                </a:solidFill>
                <a:effectLst/>
                <a:cs typeface="+mn-ea"/>
                <a:sym typeface="+mn-lt"/>
              </a:rPr>
              <a:t>03</a:t>
            </a:r>
            <a:endParaRPr kumimoji="0" lang="zh-CN" altLang="zh-CN" sz="1800" b="0" i="0" u="none" strike="noStrike" cap="none" normalizeH="0" baseline="0">
              <a:ln>
                <a:noFill/>
              </a:ln>
              <a:solidFill>
                <a:schemeClr val="tx1"/>
              </a:solidFill>
              <a:effectLst/>
              <a:cs typeface="+mn-ea"/>
              <a:sym typeface="+mn-lt"/>
            </a:endParaRPr>
          </a:p>
        </p:txBody>
      </p:sp>
      <p:sp>
        <p:nvSpPr>
          <p:cNvPr id="3092" name="Freeform 20"/>
          <p:cNvSpPr>
            <a:spLocks noEditPoints="1"/>
          </p:cNvSpPr>
          <p:nvPr/>
        </p:nvSpPr>
        <p:spPr bwMode="auto">
          <a:xfrm>
            <a:off x="6592889" y="2478088"/>
            <a:ext cx="1147763" cy="1143000"/>
          </a:xfrm>
          <a:custGeom>
            <a:avLst/>
            <a:gdLst/>
            <a:ahLst/>
            <a:cxnLst>
              <a:cxn ang="0">
                <a:pos x="128" y="300"/>
              </a:cxn>
              <a:cxn ang="0">
                <a:pos x="138" y="301"/>
              </a:cxn>
              <a:cxn ang="0">
                <a:pos x="133" y="305"/>
              </a:cxn>
              <a:cxn ang="0">
                <a:pos x="179" y="299"/>
              </a:cxn>
              <a:cxn ang="0">
                <a:pos x="174" y="305"/>
              </a:cxn>
              <a:cxn ang="0">
                <a:pos x="90" y="288"/>
              </a:cxn>
              <a:cxn ang="0">
                <a:pos x="99" y="292"/>
              </a:cxn>
              <a:cxn ang="0">
                <a:pos x="92" y="294"/>
              </a:cxn>
              <a:cxn ang="0">
                <a:pos x="217" y="287"/>
              </a:cxn>
              <a:cxn ang="0">
                <a:pos x="213" y="294"/>
              </a:cxn>
              <a:cxn ang="0">
                <a:pos x="57" y="273"/>
              </a:cxn>
              <a:cxn ang="0">
                <a:pos x="63" y="265"/>
              </a:cxn>
              <a:cxn ang="0">
                <a:pos x="60" y="274"/>
              </a:cxn>
              <a:cxn ang="0">
                <a:pos x="244" y="264"/>
              </a:cxn>
              <a:cxn ang="0">
                <a:pos x="250" y="272"/>
              </a:cxn>
              <a:cxn ang="0">
                <a:pos x="243" y="271"/>
              </a:cxn>
              <a:cxn ang="0">
                <a:pos x="36" y="236"/>
              </a:cxn>
              <a:cxn ang="0">
                <a:pos x="32" y="244"/>
              </a:cxn>
              <a:cxn ang="0">
                <a:pos x="271" y="235"/>
              </a:cxn>
              <a:cxn ang="0">
                <a:pos x="279" y="241"/>
              </a:cxn>
              <a:cxn ang="0">
                <a:pos x="275" y="243"/>
              </a:cxn>
              <a:cxn ang="0">
                <a:pos x="8" y="205"/>
              </a:cxn>
              <a:cxn ang="0">
                <a:pos x="18" y="202"/>
              </a:cxn>
              <a:cxn ang="0">
                <a:pos x="13" y="208"/>
              </a:cxn>
              <a:cxn ang="0">
                <a:pos x="288" y="201"/>
              </a:cxn>
              <a:cxn ang="0">
                <a:pos x="298" y="204"/>
              </a:cxn>
              <a:cxn ang="0">
                <a:pos x="293" y="207"/>
              </a:cxn>
              <a:cxn ang="0">
                <a:pos x="4" y="159"/>
              </a:cxn>
              <a:cxn ang="0">
                <a:pos x="5" y="169"/>
              </a:cxn>
              <a:cxn ang="0">
                <a:pos x="0" y="164"/>
              </a:cxn>
              <a:cxn ang="0">
                <a:pos x="296" y="162"/>
              </a:cxn>
              <a:cxn ang="0">
                <a:pos x="302" y="157"/>
              </a:cxn>
              <a:cxn ang="0">
                <a:pos x="306" y="163"/>
              </a:cxn>
              <a:cxn ang="0">
                <a:pos x="301" y="168"/>
              </a:cxn>
              <a:cxn ang="0">
                <a:pos x="2" y="123"/>
              </a:cxn>
              <a:cxn ang="0">
                <a:pos x="12" y="125"/>
              </a:cxn>
              <a:cxn ang="0">
                <a:pos x="6" y="129"/>
              </a:cxn>
              <a:cxn ang="0">
                <a:pos x="297" y="117"/>
              </a:cxn>
              <a:cxn ang="0">
                <a:pos x="303" y="121"/>
              </a:cxn>
              <a:cxn ang="0">
                <a:pos x="298" y="127"/>
              </a:cxn>
              <a:cxn ang="0">
                <a:pos x="16" y="83"/>
              </a:cxn>
              <a:cxn ang="0">
                <a:pos x="25" y="88"/>
              </a:cxn>
              <a:cxn ang="0">
                <a:pos x="280" y="86"/>
              </a:cxn>
              <a:cxn ang="0">
                <a:pos x="289" y="82"/>
              </a:cxn>
              <a:cxn ang="0">
                <a:pos x="284" y="89"/>
              </a:cxn>
              <a:cxn ang="0">
                <a:pos x="40" y="49"/>
              </a:cxn>
              <a:cxn ang="0">
                <a:pos x="48" y="56"/>
              </a:cxn>
              <a:cxn ang="0">
                <a:pos x="40" y="56"/>
              </a:cxn>
              <a:cxn ang="0">
                <a:pos x="265" y="48"/>
              </a:cxn>
              <a:cxn ang="0">
                <a:pos x="261" y="56"/>
              </a:cxn>
              <a:cxn ang="0">
                <a:pos x="72" y="22"/>
              </a:cxn>
              <a:cxn ang="0">
                <a:pos x="78" y="31"/>
              </a:cxn>
              <a:cxn ang="0">
                <a:pos x="71" y="29"/>
              </a:cxn>
              <a:cxn ang="0">
                <a:pos x="111" y="5"/>
              </a:cxn>
              <a:cxn ang="0">
                <a:pos x="113" y="15"/>
              </a:cxn>
              <a:cxn ang="0">
                <a:pos x="107" y="12"/>
              </a:cxn>
              <a:cxn ang="0">
                <a:pos x="157" y="5"/>
              </a:cxn>
              <a:cxn ang="0">
                <a:pos x="147" y="5"/>
              </a:cxn>
            </a:cxnLst>
            <a:rect l="0" t="0" r="r" b="b"/>
            <a:pathLst>
              <a:path w="306" h="305">
                <a:moveTo>
                  <a:pt x="133" y="305"/>
                </a:moveTo>
                <a:cubicBezTo>
                  <a:pt x="133" y="305"/>
                  <a:pt x="133" y="305"/>
                  <a:pt x="133" y="305"/>
                </a:cubicBezTo>
                <a:cubicBezTo>
                  <a:pt x="133" y="305"/>
                  <a:pt x="133" y="305"/>
                  <a:pt x="133" y="305"/>
                </a:cubicBezTo>
                <a:cubicBezTo>
                  <a:pt x="130" y="305"/>
                  <a:pt x="128" y="302"/>
                  <a:pt x="128" y="300"/>
                </a:cubicBezTo>
                <a:cubicBezTo>
                  <a:pt x="128" y="300"/>
                  <a:pt x="128" y="300"/>
                  <a:pt x="128" y="300"/>
                </a:cubicBezTo>
                <a:cubicBezTo>
                  <a:pt x="129" y="297"/>
                  <a:pt x="131" y="295"/>
                  <a:pt x="134" y="295"/>
                </a:cubicBezTo>
                <a:cubicBezTo>
                  <a:pt x="134" y="295"/>
                  <a:pt x="134" y="295"/>
                  <a:pt x="134" y="295"/>
                </a:cubicBezTo>
                <a:cubicBezTo>
                  <a:pt x="137" y="296"/>
                  <a:pt x="139" y="298"/>
                  <a:pt x="138" y="301"/>
                </a:cubicBezTo>
                <a:cubicBezTo>
                  <a:pt x="138" y="301"/>
                  <a:pt x="138" y="301"/>
                  <a:pt x="138" y="301"/>
                </a:cubicBezTo>
                <a:cubicBezTo>
                  <a:pt x="138" y="304"/>
                  <a:pt x="136" y="305"/>
                  <a:pt x="133" y="305"/>
                </a:cubicBezTo>
                <a:cubicBezTo>
                  <a:pt x="133" y="305"/>
                  <a:pt x="133" y="305"/>
                  <a:pt x="133" y="305"/>
                </a:cubicBezTo>
                <a:cubicBezTo>
                  <a:pt x="133" y="305"/>
                  <a:pt x="133" y="305"/>
                  <a:pt x="133" y="305"/>
                </a:cubicBezTo>
                <a:close/>
                <a:moveTo>
                  <a:pt x="169" y="301"/>
                </a:moveTo>
                <a:cubicBezTo>
                  <a:pt x="168" y="298"/>
                  <a:pt x="170" y="296"/>
                  <a:pt x="173" y="295"/>
                </a:cubicBezTo>
                <a:cubicBezTo>
                  <a:pt x="173" y="295"/>
                  <a:pt x="173" y="295"/>
                  <a:pt x="173" y="295"/>
                </a:cubicBezTo>
                <a:cubicBezTo>
                  <a:pt x="176" y="295"/>
                  <a:pt x="178" y="297"/>
                  <a:pt x="179" y="299"/>
                </a:cubicBezTo>
                <a:cubicBezTo>
                  <a:pt x="179" y="299"/>
                  <a:pt x="179" y="299"/>
                  <a:pt x="179" y="299"/>
                </a:cubicBezTo>
                <a:cubicBezTo>
                  <a:pt x="179" y="302"/>
                  <a:pt x="177" y="305"/>
                  <a:pt x="174" y="305"/>
                </a:cubicBezTo>
                <a:cubicBezTo>
                  <a:pt x="174" y="305"/>
                  <a:pt x="174" y="305"/>
                  <a:pt x="174" y="305"/>
                </a:cubicBezTo>
                <a:cubicBezTo>
                  <a:pt x="174" y="305"/>
                  <a:pt x="174" y="305"/>
                  <a:pt x="174" y="305"/>
                </a:cubicBezTo>
                <a:cubicBezTo>
                  <a:pt x="174" y="305"/>
                  <a:pt x="174" y="305"/>
                  <a:pt x="174" y="305"/>
                </a:cubicBezTo>
                <a:cubicBezTo>
                  <a:pt x="171" y="305"/>
                  <a:pt x="169" y="303"/>
                  <a:pt x="169" y="301"/>
                </a:cubicBezTo>
                <a:close/>
                <a:moveTo>
                  <a:pt x="92" y="294"/>
                </a:moveTo>
                <a:cubicBezTo>
                  <a:pt x="90" y="293"/>
                  <a:pt x="89" y="290"/>
                  <a:pt x="90" y="288"/>
                </a:cubicBezTo>
                <a:cubicBezTo>
                  <a:pt x="90" y="288"/>
                  <a:pt x="90" y="288"/>
                  <a:pt x="90" y="288"/>
                </a:cubicBezTo>
                <a:cubicBezTo>
                  <a:pt x="91" y="285"/>
                  <a:pt x="94" y="284"/>
                  <a:pt x="96" y="285"/>
                </a:cubicBezTo>
                <a:cubicBezTo>
                  <a:pt x="96" y="285"/>
                  <a:pt x="96" y="285"/>
                  <a:pt x="96" y="285"/>
                </a:cubicBezTo>
                <a:cubicBezTo>
                  <a:pt x="99" y="286"/>
                  <a:pt x="100" y="289"/>
                  <a:pt x="99" y="292"/>
                </a:cubicBezTo>
                <a:cubicBezTo>
                  <a:pt x="99" y="292"/>
                  <a:pt x="99" y="292"/>
                  <a:pt x="99" y="292"/>
                </a:cubicBezTo>
                <a:cubicBezTo>
                  <a:pt x="98" y="293"/>
                  <a:pt x="96" y="295"/>
                  <a:pt x="94" y="295"/>
                </a:cubicBezTo>
                <a:cubicBezTo>
                  <a:pt x="94" y="295"/>
                  <a:pt x="94" y="295"/>
                  <a:pt x="94" y="295"/>
                </a:cubicBezTo>
                <a:cubicBezTo>
                  <a:pt x="94" y="295"/>
                  <a:pt x="93" y="294"/>
                  <a:pt x="92" y="294"/>
                </a:cubicBezTo>
                <a:close/>
                <a:moveTo>
                  <a:pt x="208" y="291"/>
                </a:moveTo>
                <a:cubicBezTo>
                  <a:pt x="207" y="289"/>
                  <a:pt x="208" y="286"/>
                  <a:pt x="211" y="285"/>
                </a:cubicBezTo>
                <a:cubicBezTo>
                  <a:pt x="211" y="285"/>
                  <a:pt x="211" y="285"/>
                  <a:pt x="211" y="285"/>
                </a:cubicBezTo>
                <a:cubicBezTo>
                  <a:pt x="213" y="283"/>
                  <a:pt x="216" y="285"/>
                  <a:pt x="217" y="287"/>
                </a:cubicBezTo>
                <a:cubicBezTo>
                  <a:pt x="217" y="287"/>
                  <a:pt x="217" y="287"/>
                  <a:pt x="217" y="287"/>
                </a:cubicBezTo>
                <a:cubicBezTo>
                  <a:pt x="218" y="290"/>
                  <a:pt x="217" y="293"/>
                  <a:pt x="215" y="294"/>
                </a:cubicBezTo>
                <a:cubicBezTo>
                  <a:pt x="215" y="294"/>
                  <a:pt x="215" y="294"/>
                  <a:pt x="215" y="294"/>
                </a:cubicBezTo>
                <a:cubicBezTo>
                  <a:pt x="214" y="294"/>
                  <a:pt x="213" y="294"/>
                  <a:pt x="213" y="294"/>
                </a:cubicBezTo>
                <a:cubicBezTo>
                  <a:pt x="213" y="294"/>
                  <a:pt x="213" y="294"/>
                  <a:pt x="213" y="294"/>
                </a:cubicBezTo>
                <a:cubicBezTo>
                  <a:pt x="211" y="294"/>
                  <a:pt x="209" y="293"/>
                  <a:pt x="208" y="291"/>
                </a:cubicBezTo>
                <a:close/>
                <a:moveTo>
                  <a:pt x="57" y="273"/>
                </a:moveTo>
                <a:cubicBezTo>
                  <a:pt x="57" y="273"/>
                  <a:pt x="57" y="273"/>
                  <a:pt x="57" y="273"/>
                </a:cubicBezTo>
                <a:cubicBezTo>
                  <a:pt x="57" y="273"/>
                  <a:pt x="57" y="273"/>
                  <a:pt x="57" y="273"/>
                </a:cubicBezTo>
                <a:cubicBezTo>
                  <a:pt x="54" y="271"/>
                  <a:pt x="54" y="268"/>
                  <a:pt x="56" y="266"/>
                </a:cubicBezTo>
                <a:cubicBezTo>
                  <a:pt x="56" y="266"/>
                  <a:pt x="56" y="266"/>
                  <a:pt x="56" y="266"/>
                </a:cubicBezTo>
                <a:cubicBezTo>
                  <a:pt x="58" y="263"/>
                  <a:pt x="61" y="263"/>
                  <a:pt x="63" y="265"/>
                </a:cubicBezTo>
                <a:cubicBezTo>
                  <a:pt x="63" y="265"/>
                  <a:pt x="63" y="265"/>
                  <a:pt x="63" y="265"/>
                </a:cubicBezTo>
                <a:cubicBezTo>
                  <a:pt x="65" y="267"/>
                  <a:pt x="65" y="270"/>
                  <a:pt x="64" y="272"/>
                </a:cubicBezTo>
                <a:cubicBezTo>
                  <a:pt x="64" y="272"/>
                  <a:pt x="64" y="272"/>
                  <a:pt x="64" y="272"/>
                </a:cubicBezTo>
                <a:cubicBezTo>
                  <a:pt x="63" y="273"/>
                  <a:pt x="61" y="274"/>
                  <a:pt x="60" y="274"/>
                </a:cubicBezTo>
                <a:cubicBezTo>
                  <a:pt x="60" y="274"/>
                  <a:pt x="60" y="274"/>
                  <a:pt x="60" y="274"/>
                </a:cubicBezTo>
                <a:cubicBezTo>
                  <a:pt x="59" y="274"/>
                  <a:pt x="57" y="273"/>
                  <a:pt x="57" y="273"/>
                </a:cubicBezTo>
                <a:close/>
                <a:moveTo>
                  <a:pt x="243" y="271"/>
                </a:moveTo>
                <a:cubicBezTo>
                  <a:pt x="241" y="269"/>
                  <a:pt x="242" y="266"/>
                  <a:pt x="244" y="264"/>
                </a:cubicBezTo>
                <a:cubicBezTo>
                  <a:pt x="244" y="264"/>
                  <a:pt x="244" y="264"/>
                  <a:pt x="244" y="264"/>
                </a:cubicBezTo>
                <a:cubicBezTo>
                  <a:pt x="246" y="262"/>
                  <a:pt x="249" y="263"/>
                  <a:pt x="251" y="265"/>
                </a:cubicBezTo>
                <a:cubicBezTo>
                  <a:pt x="251" y="265"/>
                  <a:pt x="251" y="265"/>
                  <a:pt x="251" y="265"/>
                </a:cubicBezTo>
                <a:cubicBezTo>
                  <a:pt x="253" y="267"/>
                  <a:pt x="252" y="270"/>
                  <a:pt x="250" y="272"/>
                </a:cubicBezTo>
                <a:cubicBezTo>
                  <a:pt x="250" y="272"/>
                  <a:pt x="250" y="272"/>
                  <a:pt x="250" y="272"/>
                </a:cubicBezTo>
                <a:cubicBezTo>
                  <a:pt x="249" y="273"/>
                  <a:pt x="248" y="273"/>
                  <a:pt x="247" y="273"/>
                </a:cubicBezTo>
                <a:cubicBezTo>
                  <a:pt x="247" y="273"/>
                  <a:pt x="247" y="273"/>
                  <a:pt x="247" y="273"/>
                </a:cubicBezTo>
                <a:cubicBezTo>
                  <a:pt x="246" y="273"/>
                  <a:pt x="244" y="272"/>
                  <a:pt x="243" y="271"/>
                </a:cubicBezTo>
                <a:close/>
                <a:moveTo>
                  <a:pt x="28" y="242"/>
                </a:moveTo>
                <a:cubicBezTo>
                  <a:pt x="26" y="240"/>
                  <a:pt x="27" y="237"/>
                  <a:pt x="29" y="235"/>
                </a:cubicBezTo>
                <a:cubicBezTo>
                  <a:pt x="29" y="235"/>
                  <a:pt x="29" y="235"/>
                  <a:pt x="29" y="235"/>
                </a:cubicBezTo>
                <a:cubicBezTo>
                  <a:pt x="31" y="234"/>
                  <a:pt x="34" y="234"/>
                  <a:pt x="36" y="236"/>
                </a:cubicBezTo>
                <a:cubicBezTo>
                  <a:pt x="36" y="236"/>
                  <a:pt x="36" y="236"/>
                  <a:pt x="36" y="236"/>
                </a:cubicBezTo>
                <a:cubicBezTo>
                  <a:pt x="38" y="239"/>
                  <a:pt x="37" y="242"/>
                  <a:pt x="35" y="243"/>
                </a:cubicBezTo>
                <a:cubicBezTo>
                  <a:pt x="35" y="243"/>
                  <a:pt x="35" y="243"/>
                  <a:pt x="35" y="243"/>
                </a:cubicBezTo>
                <a:cubicBezTo>
                  <a:pt x="34" y="244"/>
                  <a:pt x="33" y="244"/>
                  <a:pt x="32" y="244"/>
                </a:cubicBezTo>
                <a:cubicBezTo>
                  <a:pt x="32" y="244"/>
                  <a:pt x="32" y="244"/>
                  <a:pt x="32" y="244"/>
                </a:cubicBezTo>
                <a:cubicBezTo>
                  <a:pt x="30" y="244"/>
                  <a:pt x="29" y="244"/>
                  <a:pt x="28" y="242"/>
                </a:cubicBezTo>
                <a:close/>
                <a:moveTo>
                  <a:pt x="272" y="242"/>
                </a:moveTo>
                <a:cubicBezTo>
                  <a:pt x="269" y="241"/>
                  <a:pt x="269" y="238"/>
                  <a:pt x="271" y="235"/>
                </a:cubicBezTo>
                <a:cubicBezTo>
                  <a:pt x="271" y="235"/>
                  <a:pt x="271" y="235"/>
                  <a:pt x="271" y="235"/>
                </a:cubicBezTo>
                <a:cubicBezTo>
                  <a:pt x="272" y="233"/>
                  <a:pt x="275" y="233"/>
                  <a:pt x="277" y="234"/>
                </a:cubicBezTo>
                <a:cubicBezTo>
                  <a:pt x="277" y="234"/>
                  <a:pt x="277" y="234"/>
                  <a:pt x="277" y="234"/>
                </a:cubicBezTo>
                <a:cubicBezTo>
                  <a:pt x="280" y="236"/>
                  <a:pt x="280" y="239"/>
                  <a:pt x="279" y="241"/>
                </a:cubicBezTo>
                <a:cubicBezTo>
                  <a:pt x="279" y="241"/>
                  <a:pt x="279" y="241"/>
                  <a:pt x="279" y="241"/>
                </a:cubicBezTo>
                <a:cubicBezTo>
                  <a:pt x="279" y="241"/>
                  <a:pt x="279" y="241"/>
                  <a:pt x="279" y="241"/>
                </a:cubicBezTo>
                <a:cubicBezTo>
                  <a:pt x="279" y="241"/>
                  <a:pt x="279" y="241"/>
                  <a:pt x="279" y="241"/>
                </a:cubicBezTo>
                <a:cubicBezTo>
                  <a:pt x="278" y="243"/>
                  <a:pt x="276" y="243"/>
                  <a:pt x="275" y="243"/>
                </a:cubicBezTo>
                <a:cubicBezTo>
                  <a:pt x="275" y="243"/>
                  <a:pt x="275" y="243"/>
                  <a:pt x="275" y="243"/>
                </a:cubicBezTo>
                <a:cubicBezTo>
                  <a:pt x="274" y="243"/>
                  <a:pt x="273" y="243"/>
                  <a:pt x="272" y="242"/>
                </a:cubicBezTo>
                <a:close/>
                <a:moveTo>
                  <a:pt x="8" y="205"/>
                </a:moveTo>
                <a:cubicBezTo>
                  <a:pt x="8" y="205"/>
                  <a:pt x="8" y="205"/>
                  <a:pt x="8" y="205"/>
                </a:cubicBezTo>
                <a:cubicBezTo>
                  <a:pt x="8" y="205"/>
                  <a:pt x="8" y="205"/>
                  <a:pt x="8" y="205"/>
                </a:cubicBezTo>
                <a:cubicBezTo>
                  <a:pt x="8" y="203"/>
                  <a:pt x="9" y="200"/>
                  <a:pt x="11" y="199"/>
                </a:cubicBezTo>
                <a:cubicBezTo>
                  <a:pt x="11" y="199"/>
                  <a:pt x="11" y="199"/>
                  <a:pt x="11" y="199"/>
                </a:cubicBezTo>
                <a:cubicBezTo>
                  <a:pt x="14" y="198"/>
                  <a:pt x="17" y="199"/>
                  <a:pt x="18" y="202"/>
                </a:cubicBezTo>
                <a:cubicBezTo>
                  <a:pt x="18" y="202"/>
                  <a:pt x="18" y="202"/>
                  <a:pt x="18" y="202"/>
                </a:cubicBezTo>
                <a:cubicBezTo>
                  <a:pt x="19" y="204"/>
                  <a:pt x="18" y="207"/>
                  <a:pt x="15" y="208"/>
                </a:cubicBezTo>
                <a:cubicBezTo>
                  <a:pt x="15" y="208"/>
                  <a:pt x="15" y="208"/>
                  <a:pt x="15" y="208"/>
                </a:cubicBezTo>
                <a:cubicBezTo>
                  <a:pt x="14" y="208"/>
                  <a:pt x="14" y="208"/>
                  <a:pt x="13" y="208"/>
                </a:cubicBezTo>
                <a:cubicBezTo>
                  <a:pt x="13" y="208"/>
                  <a:pt x="13" y="208"/>
                  <a:pt x="13" y="208"/>
                </a:cubicBezTo>
                <a:cubicBezTo>
                  <a:pt x="11" y="208"/>
                  <a:pt x="9" y="207"/>
                  <a:pt x="8" y="205"/>
                </a:cubicBezTo>
                <a:close/>
                <a:moveTo>
                  <a:pt x="291" y="207"/>
                </a:moveTo>
                <a:cubicBezTo>
                  <a:pt x="289" y="206"/>
                  <a:pt x="287" y="203"/>
                  <a:pt x="288" y="201"/>
                </a:cubicBezTo>
                <a:cubicBezTo>
                  <a:pt x="288" y="201"/>
                  <a:pt x="288" y="201"/>
                  <a:pt x="288" y="201"/>
                </a:cubicBezTo>
                <a:cubicBezTo>
                  <a:pt x="289" y="198"/>
                  <a:pt x="292" y="197"/>
                  <a:pt x="295" y="198"/>
                </a:cubicBezTo>
                <a:cubicBezTo>
                  <a:pt x="295" y="198"/>
                  <a:pt x="295" y="198"/>
                  <a:pt x="295" y="198"/>
                </a:cubicBezTo>
                <a:cubicBezTo>
                  <a:pt x="297" y="199"/>
                  <a:pt x="299" y="201"/>
                  <a:pt x="298" y="204"/>
                </a:cubicBezTo>
                <a:cubicBezTo>
                  <a:pt x="298" y="204"/>
                  <a:pt x="298" y="204"/>
                  <a:pt x="298" y="204"/>
                </a:cubicBezTo>
                <a:cubicBezTo>
                  <a:pt x="298" y="204"/>
                  <a:pt x="298" y="204"/>
                  <a:pt x="298" y="204"/>
                </a:cubicBezTo>
                <a:cubicBezTo>
                  <a:pt x="298" y="204"/>
                  <a:pt x="298" y="204"/>
                  <a:pt x="298" y="204"/>
                </a:cubicBezTo>
                <a:cubicBezTo>
                  <a:pt x="297" y="206"/>
                  <a:pt x="295" y="207"/>
                  <a:pt x="293" y="207"/>
                </a:cubicBezTo>
                <a:cubicBezTo>
                  <a:pt x="293" y="207"/>
                  <a:pt x="293" y="207"/>
                  <a:pt x="293" y="207"/>
                </a:cubicBezTo>
                <a:cubicBezTo>
                  <a:pt x="293" y="207"/>
                  <a:pt x="292" y="207"/>
                  <a:pt x="291" y="207"/>
                </a:cubicBezTo>
                <a:close/>
                <a:moveTo>
                  <a:pt x="0" y="164"/>
                </a:moveTo>
                <a:cubicBezTo>
                  <a:pt x="0" y="162"/>
                  <a:pt x="2" y="159"/>
                  <a:pt x="4" y="159"/>
                </a:cubicBezTo>
                <a:cubicBezTo>
                  <a:pt x="4" y="159"/>
                  <a:pt x="4" y="159"/>
                  <a:pt x="4" y="159"/>
                </a:cubicBezTo>
                <a:cubicBezTo>
                  <a:pt x="7" y="159"/>
                  <a:pt x="10" y="161"/>
                  <a:pt x="10" y="164"/>
                </a:cubicBezTo>
                <a:cubicBezTo>
                  <a:pt x="10" y="164"/>
                  <a:pt x="10" y="164"/>
                  <a:pt x="10" y="164"/>
                </a:cubicBezTo>
                <a:cubicBezTo>
                  <a:pt x="10" y="166"/>
                  <a:pt x="8" y="169"/>
                  <a:pt x="5" y="169"/>
                </a:cubicBezTo>
                <a:cubicBezTo>
                  <a:pt x="5" y="169"/>
                  <a:pt x="5" y="169"/>
                  <a:pt x="5" y="169"/>
                </a:cubicBezTo>
                <a:cubicBezTo>
                  <a:pt x="5" y="169"/>
                  <a:pt x="5" y="169"/>
                  <a:pt x="5" y="169"/>
                </a:cubicBezTo>
                <a:cubicBezTo>
                  <a:pt x="5" y="169"/>
                  <a:pt x="5" y="169"/>
                  <a:pt x="5" y="169"/>
                </a:cubicBezTo>
                <a:cubicBezTo>
                  <a:pt x="2" y="169"/>
                  <a:pt x="0" y="167"/>
                  <a:pt x="0" y="164"/>
                </a:cubicBezTo>
                <a:close/>
                <a:moveTo>
                  <a:pt x="301" y="168"/>
                </a:moveTo>
                <a:cubicBezTo>
                  <a:pt x="298" y="168"/>
                  <a:pt x="296" y="165"/>
                  <a:pt x="296" y="162"/>
                </a:cubicBezTo>
                <a:cubicBezTo>
                  <a:pt x="296" y="162"/>
                  <a:pt x="296" y="162"/>
                  <a:pt x="296" y="162"/>
                </a:cubicBezTo>
                <a:cubicBezTo>
                  <a:pt x="296" y="162"/>
                  <a:pt x="296" y="162"/>
                  <a:pt x="296" y="162"/>
                </a:cubicBezTo>
                <a:cubicBezTo>
                  <a:pt x="296" y="162"/>
                  <a:pt x="296" y="162"/>
                  <a:pt x="296" y="162"/>
                </a:cubicBezTo>
                <a:cubicBezTo>
                  <a:pt x="296" y="162"/>
                  <a:pt x="296" y="162"/>
                  <a:pt x="296" y="162"/>
                </a:cubicBezTo>
                <a:cubicBezTo>
                  <a:pt x="296" y="162"/>
                  <a:pt x="296" y="162"/>
                  <a:pt x="296" y="162"/>
                </a:cubicBezTo>
                <a:cubicBezTo>
                  <a:pt x="296" y="159"/>
                  <a:pt x="299" y="157"/>
                  <a:pt x="302" y="157"/>
                </a:cubicBezTo>
                <a:cubicBezTo>
                  <a:pt x="302" y="157"/>
                  <a:pt x="302" y="157"/>
                  <a:pt x="302" y="157"/>
                </a:cubicBezTo>
                <a:cubicBezTo>
                  <a:pt x="304" y="157"/>
                  <a:pt x="306" y="160"/>
                  <a:pt x="306" y="163"/>
                </a:cubicBezTo>
                <a:cubicBezTo>
                  <a:pt x="306" y="163"/>
                  <a:pt x="306" y="163"/>
                  <a:pt x="306" y="163"/>
                </a:cubicBezTo>
                <a:cubicBezTo>
                  <a:pt x="306" y="163"/>
                  <a:pt x="306" y="163"/>
                  <a:pt x="306" y="163"/>
                </a:cubicBezTo>
                <a:cubicBezTo>
                  <a:pt x="306" y="163"/>
                  <a:pt x="306" y="163"/>
                  <a:pt x="306" y="163"/>
                </a:cubicBezTo>
                <a:cubicBezTo>
                  <a:pt x="306" y="163"/>
                  <a:pt x="306" y="163"/>
                  <a:pt x="306" y="163"/>
                </a:cubicBezTo>
                <a:cubicBezTo>
                  <a:pt x="306" y="163"/>
                  <a:pt x="306" y="163"/>
                  <a:pt x="306" y="163"/>
                </a:cubicBezTo>
                <a:cubicBezTo>
                  <a:pt x="306" y="166"/>
                  <a:pt x="304" y="168"/>
                  <a:pt x="301" y="168"/>
                </a:cubicBezTo>
                <a:cubicBezTo>
                  <a:pt x="301" y="168"/>
                  <a:pt x="301" y="168"/>
                  <a:pt x="301" y="168"/>
                </a:cubicBezTo>
                <a:cubicBezTo>
                  <a:pt x="301" y="168"/>
                  <a:pt x="301" y="168"/>
                  <a:pt x="301" y="168"/>
                </a:cubicBezTo>
                <a:close/>
                <a:moveTo>
                  <a:pt x="6" y="129"/>
                </a:moveTo>
                <a:cubicBezTo>
                  <a:pt x="4" y="128"/>
                  <a:pt x="2" y="125"/>
                  <a:pt x="2" y="123"/>
                </a:cubicBezTo>
                <a:cubicBezTo>
                  <a:pt x="2" y="123"/>
                  <a:pt x="2" y="123"/>
                  <a:pt x="2" y="123"/>
                </a:cubicBezTo>
                <a:cubicBezTo>
                  <a:pt x="3" y="120"/>
                  <a:pt x="6" y="118"/>
                  <a:pt x="8" y="119"/>
                </a:cubicBezTo>
                <a:cubicBezTo>
                  <a:pt x="8" y="119"/>
                  <a:pt x="8" y="119"/>
                  <a:pt x="8" y="119"/>
                </a:cubicBezTo>
                <a:cubicBezTo>
                  <a:pt x="11" y="119"/>
                  <a:pt x="13" y="122"/>
                  <a:pt x="12" y="125"/>
                </a:cubicBezTo>
                <a:cubicBezTo>
                  <a:pt x="12" y="125"/>
                  <a:pt x="12" y="125"/>
                  <a:pt x="12" y="125"/>
                </a:cubicBezTo>
                <a:cubicBezTo>
                  <a:pt x="12" y="127"/>
                  <a:pt x="10" y="129"/>
                  <a:pt x="7" y="129"/>
                </a:cubicBezTo>
                <a:cubicBezTo>
                  <a:pt x="7" y="129"/>
                  <a:pt x="7" y="129"/>
                  <a:pt x="7" y="129"/>
                </a:cubicBezTo>
                <a:cubicBezTo>
                  <a:pt x="7" y="129"/>
                  <a:pt x="7" y="129"/>
                  <a:pt x="6" y="129"/>
                </a:cubicBezTo>
                <a:close/>
                <a:moveTo>
                  <a:pt x="293" y="123"/>
                </a:moveTo>
                <a:cubicBezTo>
                  <a:pt x="293" y="123"/>
                  <a:pt x="293" y="123"/>
                  <a:pt x="293" y="123"/>
                </a:cubicBezTo>
                <a:cubicBezTo>
                  <a:pt x="293" y="120"/>
                  <a:pt x="294" y="118"/>
                  <a:pt x="297" y="117"/>
                </a:cubicBezTo>
                <a:cubicBezTo>
                  <a:pt x="297" y="117"/>
                  <a:pt x="297" y="117"/>
                  <a:pt x="297" y="117"/>
                </a:cubicBezTo>
                <a:cubicBezTo>
                  <a:pt x="300" y="116"/>
                  <a:pt x="303" y="118"/>
                  <a:pt x="303" y="121"/>
                </a:cubicBezTo>
                <a:cubicBezTo>
                  <a:pt x="303" y="121"/>
                  <a:pt x="303" y="121"/>
                  <a:pt x="303" y="121"/>
                </a:cubicBezTo>
                <a:cubicBezTo>
                  <a:pt x="303" y="121"/>
                  <a:pt x="303" y="121"/>
                  <a:pt x="303" y="121"/>
                </a:cubicBezTo>
                <a:cubicBezTo>
                  <a:pt x="303" y="121"/>
                  <a:pt x="303" y="121"/>
                  <a:pt x="303" y="121"/>
                </a:cubicBezTo>
                <a:cubicBezTo>
                  <a:pt x="304" y="124"/>
                  <a:pt x="302" y="126"/>
                  <a:pt x="299" y="127"/>
                </a:cubicBezTo>
                <a:cubicBezTo>
                  <a:pt x="299" y="127"/>
                  <a:pt x="299" y="127"/>
                  <a:pt x="299" y="127"/>
                </a:cubicBezTo>
                <a:cubicBezTo>
                  <a:pt x="299" y="127"/>
                  <a:pt x="299" y="127"/>
                  <a:pt x="298" y="127"/>
                </a:cubicBezTo>
                <a:cubicBezTo>
                  <a:pt x="298" y="127"/>
                  <a:pt x="298" y="127"/>
                  <a:pt x="298" y="127"/>
                </a:cubicBezTo>
                <a:cubicBezTo>
                  <a:pt x="296" y="127"/>
                  <a:pt x="294" y="125"/>
                  <a:pt x="293" y="123"/>
                </a:cubicBezTo>
                <a:close/>
                <a:moveTo>
                  <a:pt x="18" y="90"/>
                </a:moveTo>
                <a:cubicBezTo>
                  <a:pt x="16" y="89"/>
                  <a:pt x="15" y="86"/>
                  <a:pt x="16" y="83"/>
                </a:cubicBezTo>
                <a:cubicBezTo>
                  <a:pt x="16" y="83"/>
                  <a:pt x="16" y="83"/>
                  <a:pt x="16" y="83"/>
                </a:cubicBezTo>
                <a:cubicBezTo>
                  <a:pt x="18" y="81"/>
                  <a:pt x="21" y="80"/>
                  <a:pt x="23" y="81"/>
                </a:cubicBezTo>
                <a:cubicBezTo>
                  <a:pt x="23" y="81"/>
                  <a:pt x="23" y="81"/>
                  <a:pt x="23" y="81"/>
                </a:cubicBezTo>
                <a:cubicBezTo>
                  <a:pt x="25" y="82"/>
                  <a:pt x="26" y="85"/>
                  <a:pt x="25" y="88"/>
                </a:cubicBezTo>
                <a:cubicBezTo>
                  <a:pt x="25" y="88"/>
                  <a:pt x="25" y="88"/>
                  <a:pt x="25" y="88"/>
                </a:cubicBezTo>
                <a:cubicBezTo>
                  <a:pt x="24" y="89"/>
                  <a:pt x="23" y="90"/>
                  <a:pt x="21" y="90"/>
                </a:cubicBezTo>
                <a:cubicBezTo>
                  <a:pt x="21" y="90"/>
                  <a:pt x="21" y="90"/>
                  <a:pt x="21" y="90"/>
                </a:cubicBezTo>
                <a:cubicBezTo>
                  <a:pt x="20" y="90"/>
                  <a:pt x="19" y="90"/>
                  <a:pt x="18" y="90"/>
                </a:cubicBezTo>
                <a:close/>
                <a:moveTo>
                  <a:pt x="280" y="86"/>
                </a:moveTo>
                <a:cubicBezTo>
                  <a:pt x="280" y="86"/>
                  <a:pt x="280" y="86"/>
                  <a:pt x="280" y="86"/>
                </a:cubicBezTo>
                <a:cubicBezTo>
                  <a:pt x="279" y="84"/>
                  <a:pt x="280" y="81"/>
                  <a:pt x="282" y="79"/>
                </a:cubicBezTo>
                <a:cubicBezTo>
                  <a:pt x="282" y="79"/>
                  <a:pt x="282" y="79"/>
                  <a:pt x="282" y="79"/>
                </a:cubicBezTo>
                <a:cubicBezTo>
                  <a:pt x="284" y="78"/>
                  <a:pt x="288" y="79"/>
                  <a:pt x="289" y="82"/>
                </a:cubicBezTo>
                <a:cubicBezTo>
                  <a:pt x="289" y="82"/>
                  <a:pt x="289" y="82"/>
                  <a:pt x="289" y="82"/>
                </a:cubicBezTo>
                <a:cubicBezTo>
                  <a:pt x="290" y="84"/>
                  <a:pt x="289" y="87"/>
                  <a:pt x="287" y="88"/>
                </a:cubicBezTo>
                <a:cubicBezTo>
                  <a:pt x="287" y="88"/>
                  <a:pt x="287" y="88"/>
                  <a:pt x="287" y="88"/>
                </a:cubicBezTo>
                <a:cubicBezTo>
                  <a:pt x="286" y="89"/>
                  <a:pt x="285" y="89"/>
                  <a:pt x="284" y="89"/>
                </a:cubicBezTo>
                <a:cubicBezTo>
                  <a:pt x="284" y="89"/>
                  <a:pt x="284" y="89"/>
                  <a:pt x="284" y="89"/>
                </a:cubicBezTo>
                <a:cubicBezTo>
                  <a:pt x="283" y="89"/>
                  <a:pt x="281" y="88"/>
                  <a:pt x="280" y="86"/>
                </a:cubicBezTo>
                <a:close/>
                <a:moveTo>
                  <a:pt x="40" y="56"/>
                </a:moveTo>
                <a:cubicBezTo>
                  <a:pt x="38" y="54"/>
                  <a:pt x="38" y="51"/>
                  <a:pt x="40" y="49"/>
                </a:cubicBezTo>
                <a:cubicBezTo>
                  <a:pt x="40" y="49"/>
                  <a:pt x="40" y="49"/>
                  <a:pt x="40" y="49"/>
                </a:cubicBezTo>
                <a:cubicBezTo>
                  <a:pt x="42" y="47"/>
                  <a:pt x="45" y="47"/>
                  <a:pt x="47" y="49"/>
                </a:cubicBezTo>
                <a:cubicBezTo>
                  <a:pt x="47" y="49"/>
                  <a:pt x="47" y="49"/>
                  <a:pt x="47" y="49"/>
                </a:cubicBezTo>
                <a:cubicBezTo>
                  <a:pt x="49" y="50"/>
                  <a:pt x="49" y="54"/>
                  <a:pt x="48" y="56"/>
                </a:cubicBezTo>
                <a:cubicBezTo>
                  <a:pt x="48" y="56"/>
                  <a:pt x="48" y="56"/>
                  <a:pt x="48" y="56"/>
                </a:cubicBezTo>
                <a:cubicBezTo>
                  <a:pt x="47" y="57"/>
                  <a:pt x="45" y="57"/>
                  <a:pt x="44" y="57"/>
                </a:cubicBezTo>
                <a:cubicBezTo>
                  <a:pt x="44" y="57"/>
                  <a:pt x="44" y="57"/>
                  <a:pt x="44" y="57"/>
                </a:cubicBezTo>
                <a:cubicBezTo>
                  <a:pt x="43" y="57"/>
                  <a:pt x="41" y="57"/>
                  <a:pt x="40" y="56"/>
                </a:cubicBezTo>
                <a:close/>
                <a:moveTo>
                  <a:pt x="257" y="54"/>
                </a:moveTo>
                <a:cubicBezTo>
                  <a:pt x="255" y="52"/>
                  <a:pt x="255" y="49"/>
                  <a:pt x="257" y="47"/>
                </a:cubicBezTo>
                <a:cubicBezTo>
                  <a:pt x="257" y="47"/>
                  <a:pt x="257" y="47"/>
                  <a:pt x="257" y="47"/>
                </a:cubicBezTo>
                <a:cubicBezTo>
                  <a:pt x="259" y="45"/>
                  <a:pt x="263" y="46"/>
                  <a:pt x="265" y="48"/>
                </a:cubicBezTo>
                <a:cubicBezTo>
                  <a:pt x="265" y="48"/>
                  <a:pt x="265" y="48"/>
                  <a:pt x="265" y="48"/>
                </a:cubicBezTo>
                <a:cubicBezTo>
                  <a:pt x="266" y="50"/>
                  <a:pt x="266" y="53"/>
                  <a:pt x="264" y="55"/>
                </a:cubicBezTo>
                <a:cubicBezTo>
                  <a:pt x="264" y="55"/>
                  <a:pt x="264" y="55"/>
                  <a:pt x="264" y="55"/>
                </a:cubicBezTo>
                <a:cubicBezTo>
                  <a:pt x="263" y="56"/>
                  <a:pt x="262" y="56"/>
                  <a:pt x="261" y="56"/>
                </a:cubicBezTo>
                <a:cubicBezTo>
                  <a:pt x="261" y="56"/>
                  <a:pt x="261" y="56"/>
                  <a:pt x="261" y="56"/>
                </a:cubicBezTo>
                <a:cubicBezTo>
                  <a:pt x="260" y="56"/>
                  <a:pt x="258" y="55"/>
                  <a:pt x="257" y="54"/>
                </a:cubicBezTo>
                <a:close/>
                <a:moveTo>
                  <a:pt x="71" y="29"/>
                </a:moveTo>
                <a:cubicBezTo>
                  <a:pt x="69" y="27"/>
                  <a:pt x="70" y="24"/>
                  <a:pt x="72" y="22"/>
                </a:cubicBezTo>
                <a:cubicBezTo>
                  <a:pt x="72" y="22"/>
                  <a:pt x="72" y="22"/>
                  <a:pt x="72" y="22"/>
                </a:cubicBezTo>
                <a:cubicBezTo>
                  <a:pt x="75" y="21"/>
                  <a:pt x="78" y="22"/>
                  <a:pt x="79" y="24"/>
                </a:cubicBezTo>
                <a:cubicBezTo>
                  <a:pt x="79" y="24"/>
                  <a:pt x="79" y="24"/>
                  <a:pt x="79" y="24"/>
                </a:cubicBezTo>
                <a:cubicBezTo>
                  <a:pt x="81" y="26"/>
                  <a:pt x="80" y="29"/>
                  <a:pt x="78" y="31"/>
                </a:cubicBezTo>
                <a:cubicBezTo>
                  <a:pt x="78" y="31"/>
                  <a:pt x="78" y="31"/>
                  <a:pt x="78" y="31"/>
                </a:cubicBezTo>
                <a:cubicBezTo>
                  <a:pt x="77" y="31"/>
                  <a:pt x="76" y="32"/>
                  <a:pt x="75" y="32"/>
                </a:cubicBezTo>
                <a:cubicBezTo>
                  <a:pt x="75" y="32"/>
                  <a:pt x="75" y="32"/>
                  <a:pt x="75" y="32"/>
                </a:cubicBezTo>
                <a:cubicBezTo>
                  <a:pt x="73" y="32"/>
                  <a:pt x="72" y="31"/>
                  <a:pt x="71" y="29"/>
                </a:cubicBezTo>
                <a:close/>
                <a:moveTo>
                  <a:pt x="107" y="12"/>
                </a:moveTo>
                <a:cubicBezTo>
                  <a:pt x="106" y="9"/>
                  <a:pt x="108" y="6"/>
                  <a:pt x="111" y="5"/>
                </a:cubicBezTo>
                <a:cubicBezTo>
                  <a:pt x="111" y="5"/>
                  <a:pt x="111" y="5"/>
                  <a:pt x="111" y="5"/>
                </a:cubicBezTo>
                <a:cubicBezTo>
                  <a:pt x="111" y="5"/>
                  <a:pt x="111" y="5"/>
                  <a:pt x="111" y="5"/>
                </a:cubicBezTo>
                <a:cubicBezTo>
                  <a:pt x="111" y="5"/>
                  <a:pt x="111" y="5"/>
                  <a:pt x="111" y="5"/>
                </a:cubicBezTo>
                <a:cubicBezTo>
                  <a:pt x="113" y="5"/>
                  <a:pt x="116" y="6"/>
                  <a:pt x="117" y="9"/>
                </a:cubicBezTo>
                <a:cubicBezTo>
                  <a:pt x="117" y="9"/>
                  <a:pt x="117" y="9"/>
                  <a:pt x="117" y="9"/>
                </a:cubicBezTo>
                <a:cubicBezTo>
                  <a:pt x="118" y="12"/>
                  <a:pt x="116" y="14"/>
                  <a:pt x="113" y="15"/>
                </a:cubicBezTo>
                <a:cubicBezTo>
                  <a:pt x="113" y="15"/>
                  <a:pt x="113" y="15"/>
                  <a:pt x="113" y="15"/>
                </a:cubicBezTo>
                <a:cubicBezTo>
                  <a:pt x="113" y="15"/>
                  <a:pt x="112" y="15"/>
                  <a:pt x="112" y="15"/>
                </a:cubicBezTo>
                <a:cubicBezTo>
                  <a:pt x="112" y="15"/>
                  <a:pt x="112" y="15"/>
                  <a:pt x="112" y="15"/>
                </a:cubicBezTo>
                <a:cubicBezTo>
                  <a:pt x="110" y="15"/>
                  <a:pt x="108" y="14"/>
                  <a:pt x="107" y="12"/>
                </a:cubicBezTo>
                <a:close/>
                <a:moveTo>
                  <a:pt x="147" y="5"/>
                </a:moveTo>
                <a:cubicBezTo>
                  <a:pt x="147" y="2"/>
                  <a:pt x="149" y="0"/>
                  <a:pt x="152" y="0"/>
                </a:cubicBezTo>
                <a:cubicBezTo>
                  <a:pt x="152" y="0"/>
                  <a:pt x="152" y="0"/>
                  <a:pt x="152" y="0"/>
                </a:cubicBezTo>
                <a:cubicBezTo>
                  <a:pt x="155" y="0"/>
                  <a:pt x="157" y="2"/>
                  <a:pt x="157" y="5"/>
                </a:cubicBezTo>
                <a:cubicBezTo>
                  <a:pt x="157" y="5"/>
                  <a:pt x="157" y="5"/>
                  <a:pt x="157" y="5"/>
                </a:cubicBezTo>
                <a:cubicBezTo>
                  <a:pt x="157" y="7"/>
                  <a:pt x="155" y="10"/>
                  <a:pt x="152" y="10"/>
                </a:cubicBezTo>
                <a:cubicBezTo>
                  <a:pt x="152" y="10"/>
                  <a:pt x="152" y="10"/>
                  <a:pt x="152" y="10"/>
                </a:cubicBezTo>
                <a:cubicBezTo>
                  <a:pt x="149" y="10"/>
                  <a:pt x="147" y="7"/>
                  <a:pt x="147" y="5"/>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3" name="Oval 21"/>
          <p:cNvSpPr>
            <a:spLocks noChangeArrowheads="1"/>
          </p:cNvSpPr>
          <p:nvPr/>
        </p:nvSpPr>
        <p:spPr bwMode="auto">
          <a:xfrm>
            <a:off x="8580439" y="2320926"/>
            <a:ext cx="1463675" cy="1462088"/>
          </a:xfrm>
          <a:prstGeom prst="ellipse">
            <a:avLst/>
          </a:prstGeom>
          <a:solidFill>
            <a:schemeClr val="tx1">
              <a:lumMod val="85000"/>
              <a:lumOff val="15000"/>
            </a:schemeClr>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4" name="Oval 22"/>
          <p:cNvSpPr>
            <a:spLocks noChangeArrowheads="1"/>
          </p:cNvSpPr>
          <p:nvPr/>
        </p:nvSpPr>
        <p:spPr bwMode="auto">
          <a:xfrm>
            <a:off x="8910639" y="2651126"/>
            <a:ext cx="803275" cy="801688"/>
          </a:xfrm>
          <a:prstGeom prst="ellipse">
            <a:avLst/>
          </a:prstGeom>
          <a:solidFill>
            <a:srgbClr val="ECEFF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5" name="Oval 23"/>
          <p:cNvSpPr>
            <a:spLocks noChangeArrowheads="1"/>
          </p:cNvSpPr>
          <p:nvPr/>
        </p:nvSpPr>
        <p:spPr bwMode="auto">
          <a:xfrm>
            <a:off x="8993189" y="2733676"/>
            <a:ext cx="638175" cy="636588"/>
          </a:xfrm>
          <a:prstGeom prst="ellipse">
            <a:avLst/>
          </a:prstGeom>
          <a:solidFill>
            <a:srgbClr val="595959"/>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6" name="Rectangle 24"/>
          <p:cNvSpPr>
            <a:spLocks noChangeArrowheads="1"/>
          </p:cNvSpPr>
          <p:nvPr/>
        </p:nvSpPr>
        <p:spPr bwMode="auto">
          <a:xfrm>
            <a:off x="9161464" y="2879726"/>
            <a:ext cx="346249" cy="353943"/>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300" b="0" i="0" u="none" strike="noStrike" cap="none" normalizeH="0" baseline="0">
                <a:ln>
                  <a:noFill/>
                </a:ln>
                <a:solidFill>
                  <a:srgbClr val="FFFFFF"/>
                </a:solidFill>
                <a:effectLst/>
                <a:cs typeface="+mn-ea"/>
                <a:sym typeface="+mn-lt"/>
              </a:rPr>
              <a:t>04</a:t>
            </a:r>
            <a:endParaRPr kumimoji="0" lang="zh-CN" altLang="zh-CN" sz="1800" b="0" i="0" u="none" strike="noStrike" cap="none" normalizeH="0" baseline="0">
              <a:ln>
                <a:noFill/>
              </a:ln>
              <a:solidFill>
                <a:schemeClr val="tx1"/>
              </a:solidFill>
              <a:effectLst/>
              <a:cs typeface="+mn-ea"/>
              <a:sym typeface="+mn-lt"/>
            </a:endParaRPr>
          </a:p>
        </p:txBody>
      </p:sp>
      <p:sp>
        <p:nvSpPr>
          <p:cNvPr id="3097" name="Freeform 25"/>
          <p:cNvSpPr>
            <a:spLocks noEditPoints="1"/>
          </p:cNvSpPr>
          <p:nvPr/>
        </p:nvSpPr>
        <p:spPr bwMode="auto">
          <a:xfrm>
            <a:off x="8737601" y="2478088"/>
            <a:ext cx="588963" cy="1027113"/>
          </a:xfrm>
          <a:custGeom>
            <a:avLst/>
            <a:gdLst/>
            <a:ahLst/>
            <a:cxnLst>
              <a:cxn ang="0">
                <a:pos x="57" y="273"/>
              </a:cxn>
              <a:cxn ang="0">
                <a:pos x="56" y="266"/>
              </a:cxn>
              <a:cxn ang="0">
                <a:pos x="63" y="265"/>
              </a:cxn>
              <a:cxn ang="0">
                <a:pos x="64" y="272"/>
              </a:cxn>
              <a:cxn ang="0">
                <a:pos x="60" y="274"/>
              </a:cxn>
              <a:cxn ang="0">
                <a:pos x="57" y="273"/>
              </a:cxn>
              <a:cxn ang="0">
                <a:pos x="29" y="235"/>
              </a:cxn>
              <a:cxn ang="0">
                <a:pos x="36" y="236"/>
              </a:cxn>
              <a:cxn ang="0">
                <a:pos x="35" y="243"/>
              </a:cxn>
              <a:cxn ang="0">
                <a:pos x="32" y="244"/>
              </a:cxn>
              <a:cxn ang="0">
                <a:pos x="28" y="242"/>
              </a:cxn>
              <a:cxn ang="0">
                <a:pos x="8" y="205"/>
              </a:cxn>
              <a:cxn ang="0">
                <a:pos x="11" y="199"/>
              </a:cxn>
              <a:cxn ang="0">
                <a:pos x="18" y="202"/>
              </a:cxn>
              <a:cxn ang="0">
                <a:pos x="15" y="208"/>
              </a:cxn>
              <a:cxn ang="0">
                <a:pos x="13" y="208"/>
              </a:cxn>
              <a:cxn ang="0">
                <a:pos x="8" y="205"/>
              </a:cxn>
              <a:cxn ang="0">
                <a:pos x="4" y="159"/>
              </a:cxn>
              <a:cxn ang="0">
                <a:pos x="10" y="164"/>
              </a:cxn>
              <a:cxn ang="0">
                <a:pos x="5" y="169"/>
              </a:cxn>
              <a:cxn ang="0">
                <a:pos x="5" y="169"/>
              </a:cxn>
              <a:cxn ang="0">
                <a:pos x="0" y="164"/>
              </a:cxn>
              <a:cxn ang="0">
                <a:pos x="2" y="123"/>
              </a:cxn>
              <a:cxn ang="0">
                <a:pos x="8" y="119"/>
              </a:cxn>
              <a:cxn ang="0">
                <a:pos x="12" y="125"/>
              </a:cxn>
              <a:cxn ang="0">
                <a:pos x="7" y="129"/>
              </a:cxn>
              <a:cxn ang="0">
                <a:pos x="6" y="129"/>
              </a:cxn>
              <a:cxn ang="0">
                <a:pos x="16" y="83"/>
              </a:cxn>
              <a:cxn ang="0">
                <a:pos x="23" y="81"/>
              </a:cxn>
              <a:cxn ang="0">
                <a:pos x="25" y="88"/>
              </a:cxn>
              <a:cxn ang="0">
                <a:pos x="21" y="90"/>
              </a:cxn>
              <a:cxn ang="0">
                <a:pos x="18" y="90"/>
              </a:cxn>
              <a:cxn ang="0">
                <a:pos x="40" y="49"/>
              </a:cxn>
              <a:cxn ang="0">
                <a:pos x="47" y="49"/>
              </a:cxn>
              <a:cxn ang="0">
                <a:pos x="48" y="56"/>
              </a:cxn>
              <a:cxn ang="0">
                <a:pos x="44" y="57"/>
              </a:cxn>
              <a:cxn ang="0">
                <a:pos x="40" y="56"/>
              </a:cxn>
              <a:cxn ang="0">
                <a:pos x="72" y="22"/>
              </a:cxn>
              <a:cxn ang="0">
                <a:pos x="79" y="24"/>
              </a:cxn>
              <a:cxn ang="0">
                <a:pos x="78" y="31"/>
              </a:cxn>
              <a:cxn ang="0">
                <a:pos x="75" y="32"/>
              </a:cxn>
              <a:cxn ang="0">
                <a:pos x="71" y="29"/>
              </a:cxn>
              <a:cxn ang="0">
                <a:pos x="111" y="5"/>
              </a:cxn>
              <a:cxn ang="0">
                <a:pos x="111" y="5"/>
              </a:cxn>
              <a:cxn ang="0">
                <a:pos x="117" y="9"/>
              </a:cxn>
              <a:cxn ang="0">
                <a:pos x="113" y="15"/>
              </a:cxn>
              <a:cxn ang="0">
                <a:pos x="112" y="15"/>
              </a:cxn>
              <a:cxn ang="0">
                <a:pos x="107" y="12"/>
              </a:cxn>
              <a:cxn ang="0">
                <a:pos x="152" y="0"/>
              </a:cxn>
              <a:cxn ang="0">
                <a:pos x="157" y="5"/>
              </a:cxn>
              <a:cxn ang="0">
                <a:pos x="152" y="10"/>
              </a:cxn>
              <a:cxn ang="0">
                <a:pos x="147" y="5"/>
              </a:cxn>
            </a:cxnLst>
            <a:rect l="0" t="0" r="r" b="b"/>
            <a:pathLst>
              <a:path w="157" h="274">
                <a:moveTo>
                  <a:pt x="57" y="273"/>
                </a:moveTo>
                <a:cubicBezTo>
                  <a:pt x="57" y="273"/>
                  <a:pt x="57" y="273"/>
                  <a:pt x="57" y="273"/>
                </a:cubicBezTo>
                <a:cubicBezTo>
                  <a:pt x="57" y="273"/>
                  <a:pt x="57" y="273"/>
                  <a:pt x="57" y="273"/>
                </a:cubicBezTo>
                <a:cubicBezTo>
                  <a:pt x="54" y="271"/>
                  <a:pt x="54" y="268"/>
                  <a:pt x="56" y="266"/>
                </a:cubicBezTo>
                <a:cubicBezTo>
                  <a:pt x="56" y="266"/>
                  <a:pt x="56" y="266"/>
                  <a:pt x="56" y="266"/>
                </a:cubicBezTo>
                <a:cubicBezTo>
                  <a:pt x="58" y="263"/>
                  <a:pt x="61" y="263"/>
                  <a:pt x="63" y="265"/>
                </a:cubicBezTo>
                <a:cubicBezTo>
                  <a:pt x="63" y="265"/>
                  <a:pt x="63" y="265"/>
                  <a:pt x="63" y="265"/>
                </a:cubicBezTo>
                <a:cubicBezTo>
                  <a:pt x="65" y="267"/>
                  <a:pt x="65" y="270"/>
                  <a:pt x="64" y="272"/>
                </a:cubicBezTo>
                <a:cubicBezTo>
                  <a:pt x="64" y="272"/>
                  <a:pt x="64" y="272"/>
                  <a:pt x="64" y="272"/>
                </a:cubicBezTo>
                <a:cubicBezTo>
                  <a:pt x="63" y="273"/>
                  <a:pt x="61" y="274"/>
                  <a:pt x="60" y="274"/>
                </a:cubicBezTo>
                <a:cubicBezTo>
                  <a:pt x="60" y="274"/>
                  <a:pt x="60" y="274"/>
                  <a:pt x="60" y="274"/>
                </a:cubicBezTo>
                <a:cubicBezTo>
                  <a:pt x="59" y="274"/>
                  <a:pt x="57" y="273"/>
                  <a:pt x="57" y="273"/>
                </a:cubicBezTo>
                <a:close/>
                <a:moveTo>
                  <a:pt x="28" y="242"/>
                </a:moveTo>
                <a:cubicBezTo>
                  <a:pt x="26" y="240"/>
                  <a:pt x="27" y="237"/>
                  <a:pt x="29" y="235"/>
                </a:cubicBezTo>
                <a:cubicBezTo>
                  <a:pt x="29" y="235"/>
                  <a:pt x="29" y="235"/>
                  <a:pt x="29" y="235"/>
                </a:cubicBezTo>
                <a:cubicBezTo>
                  <a:pt x="31" y="234"/>
                  <a:pt x="34" y="234"/>
                  <a:pt x="36" y="236"/>
                </a:cubicBezTo>
                <a:cubicBezTo>
                  <a:pt x="36" y="236"/>
                  <a:pt x="36" y="236"/>
                  <a:pt x="36" y="236"/>
                </a:cubicBezTo>
                <a:cubicBezTo>
                  <a:pt x="38" y="239"/>
                  <a:pt x="37" y="242"/>
                  <a:pt x="35" y="243"/>
                </a:cubicBezTo>
                <a:cubicBezTo>
                  <a:pt x="35" y="243"/>
                  <a:pt x="35" y="243"/>
                  <a:pt x="35" y="243"/>
                </a:cubicBezTo>
                <a:cubicBezTo>
                  <a:pt x="34" y="244"/>
                  <a:pt x="33" y="244"/>
                  <a:pt x="32" y="244"/>
                </a:cubicBezTo>
                <a:cubicBezTo>
                  <a:pt x="32" y="244"/>
                  <a:pt x="32" y="244"/>
                  <a:pt x="32" y="244"/>
                </a:cubicBezTo>
                <a:cubicBezTo>
                  <a:pt x="30" y="244"/>
                  <a:pt x="29" y="244"/>
                  <a:pt x="28" y="242"/>
                </a:cubicBezTo>
                <a:close/>
                <a:moveTo>
                  <a:pt x="8" y="205"/>
                </a:moveTo>
                <a:cubicBezTo>
                  <a:pt x="8" y="205"/>
                  <a:pt x="8" y="205"/>
                  <a:pt x="8" y="205"/>
                </a:cubicBezTo>
                <a:cubicBezTo>
                  <a:pt x="8" y="205"/>
                  <a:pt x="8" y="205"/>
                  <a:pt x="8" y="205"/>
                </a:cubicBezTo>
                <a:cubicBezTo>
                  <a:pt x="8" y="203"/>
                  <a:pt x="9" y="200"/>
                  <a:pt x="11" y="199"/>
                </a:cubicBezTo>
                <a:cubicBezTo>
                  <a:pt x="11" y="199"/>
                  <a:pt x="11" y="199"/>
                  <a:pt x="11" y="199"/>
                </a:cubicBezTo>
                <a:cubicBezTo>
                  <a:pt x="14" y="198"/>
                  <a:pt x="17" y="199"/>
                  <a:pt x="18" y="202"/>
                </a:cubicBezTo>
                <a:cubicBezTo>
                  <a:pt x="18" y="202"/>
                  <a:pt x="18" y="202"/>
                  <a:pt x="18" y="202"/>
                </a:cubicBezTo>
                <a:cubicBezTo>
                  <a:pt x="19" y="204"/>
                  <a:pt x="17" y="207"/>
                  <a:pt x="15" y="208"/>
                </a:cubicBezTo>
                <a:cubicBezTo>
                  <a:pt x="15" y="208"/>
                  <a:pt x="15" y="208"/>
                  <a:pt x="15" y="208"/>
                </a:cubicBezTo>
                <a:cubicBezTo>
                  <a:pt x="14" y="208"/>
                  <a:pt x="14" y="208"/>
                  <a:pt x="13" y="208"/>
                </a:cubicBezTo>
                <a:cubicBezTo>
                  <a:pt x="13" y="208"/>
                  <a:pt x="13" y="208"/>
                  <a:pt x="13" y="208"/>
                </a:cubicBezTo>
                <a:cubicBezTo>
                  <a:pt x="11" y="208"/>
                  <a:pt x="9" y="207"/>
                  <a:pt x="8" y="205"/>
                </a:cubicBezTo>
                <a:close/>
                <a:moveTo>
                  <a:pt x="0" y="164"/>
                </a:moveTo>
                <a:cubicBezTo>
                  <a:pt x="0" y="162"/>
                  <a:pt x="2" y="159"/>
                  <a:pt x="4" y="159"/>
                </a:cubicBezTo>
                <a:cubicBezTo>
                  <a:pt x="4" y="159"/>
                  <a:pt x="4" y="159"/>
                  <a:pt x="4" y="159"/>
                </a:cubicBezTo>
                <a:cubicBezTo>
                  <a:pt x="7" y="159"/>
                  <a:pt x="10" y="161"/>
                  <a:pt x="10" y="164"/>
                </a:cubicBezTo>
                <a:cubicBezTo>
                  <a:pt x="10" y="164"/>
                  <a:pt x="10" y="164"/>
                  <a:pt x="10" y="164"/>
                </a:cubicBezTo>
                <a:cubicBezTo>
                  <a:pt x="10" y="166"/>
                  <a:pt x="8" y="169"/>
                  <a:pt x="5" y="169"/>
                </a:cubicBezTo>
                <a:cubicBezTo>
                  <a:pt x="5" y="169"/>
                  <a:pt x="5" y="169"/>
                  <a:pt x="5" y="169"/>
                </a:cubicBezTo>
                <a:cubicBezTo>
                  <a:pt x="5" y="169"/>
                  <a:pt x="5" y="169"/>
                  <a:pt x="5" y="169"/>
                </a:cubicBezTo>
                <a:cubicBezTo>
                  <a:pt x="5" y="169"/>
                  <a:pt x="5" y="169"/>
                  <a:pt x="5" y="169"/>
                </a:cubicBezTo>
                <a:cubicBezTo>
                  <a:pt x="2" y="169"/>
                  <a:pt x="0" y="167"/>
                  <a:pt x="0" y="164"/>
                </a:cubicBezTo>
                <a:close/>
                <a:moveTo>
                  <a:pt x="6" y="129"/>
                </a:moveTo>
                <a:cubicBezTo>
                  <a:pt x="4" y="128"/>
                  <a:pt x="2" y="125"/>
                  <a:pt x="2" y="123"/>
                </a:cubicBezTo>
                <a:cubicBezTo>
                  <a:pt x="2" y="123"/>
                  <a:pt x="2" y="123"/>
                  <a:pt x="2" y="123"/>
                </a:cubicBezTo>
                <a:cubicBezTo>
                  <a:pt x="3" y="120"/>
                  <a:pt x="6" y="118"/>
                  <a:pt x="8" y="119"/>
                </a:cubicBezTo>
                <a:cubicBezTo>
                  <a:pt x="8" y="119"/>
                  <a:pt x="8" y="119"/>
                  <a:pt x="8" y="119"/>
                </a:cubicBezTo>
                <a:cubicBezTo>
                  <a:pt x="11" y="119"/>
                  <a:pt x="13" y="122"/>
                  <a:pt x="12" y="125"/>
                </a:cubicBezTo>
                <a:cubicBezTo>
                  <a:pt x="12" y="125"/>
                  <a:pt x="12" y="125"/>
                  <a:pt x="12" y="125"/>
                </a:cubicBezTo>
                <a:cubicBezTo>
                  <a:pt x="12" y="127"/>
                  <a:pt x="10" y="129"/>
                  <a:pt x="7" y="129"/>
                </a:cubicBezTo>
                <a:cubicBezTo>
                  <a:pt x="7" y="129"/>
                  <a:pt x="7" y="129"/>
                  <a:pt x="7" y="129"/>
                </a:cubicBezTo>
                <a:cubicBezTo>
                  <a:pt x="7" y="129"/>
                  <a:pt x="7" y="129"/>
                  <a:pt x="6" y="129"/>
                </a:cubicBezTo>
                <a:close/>
                <a:moveTo>
                  <a:pt x="18" y="90"/>
                </a:moveTo>
                <a:cubicBezTo>
                  <a:pt x="16" y="89"/>
                  <a:pt x="15" y="86"/>
                  <a:pt x="16" y="83"/>
                </a:cubicBezTo>
                <a:cubicBezTo>
                  <a:pt x="16" y="83"/>
                  <a:pt x="16" y="83"/>
                  <a:pt x="16" y="83"/>
                </a:cubicBezTo>
                <a:cubicBezTo>
                  <a:pt x="17" y="81"/>
                  <a:pt x="20" y="80"/>
                  <a:pt x="23" y="81"/>
                </a:cubicBezTo>
                <a:cubicBezTo>
                  <a:pt x="23" y="81"/>
                  <a:pt x="23" y="81"/>
                  <a:pt x="23" y="81"/>
                </a:cubicBezTo>
                <a:cubicBezTo>
                  <a:pt x="25" y="82"/>
                  <a:pt x="26" y="85"/>
                  <a:pt x="25" y="88"/>
                </a:cubicBezTo>
                <a:cubicBezTo>
                  <a:pt x="25" y="88"/>
                  <a:pt x="25" y="88"/>
                  <a:pt x="25" y="88"/>
                </a:cubicBezTo>
                <a:cubicBezTo>
                  <a:pt x="24" y="89"/>
                  <a:pt x="22" y="90"/>
                  <a:pt x="21" y="90"/>
                </a:cubicBezTo>
                <a:cubicBezTo>
                  <a:pt x="21" y="90"/>
                  <a:pt x="21" y="90"/>
                  <a:pt x="21" y="90"/>
                </a:cubicBezTo>
                <a:cubicBezTo>
                  <a:pt x="20" y="90"/>
                  <a:pt x="19" y="90"/>
                  <a:pt x="18" y="90"/>
                </a:cubicBezTo>
                <a:close/>
                <a:moveTo>
                  <a:pt x="40" y="56"/>
                </a:moveTo>
                <a:cubicBezTo>
                  <a:pt x="38" y="54"/>
                  <a:pt x="38" y="51"/>
                  <a:pt x="40" y="49"/>
                </a:cubicBezTo>
                <a:cubicBezTo>
                  <a:pt x="40" y="49"/>
                  <a:pt x="40" y="49"/>
                  <a:pt x="40" y="49"/>
                </a:cubicBezTo>
                <a:cubicBezTo>
                  <a:pt x="42" y="47"/>
                  <a:pt x="45" y="47"/>
                  <a:pt x="47" y="49"/>
                </a:cubicBezTo>
                <a:cubicBezTo>
                  <a:pt x="47" y="49"/>
                  <a:pt x="47" y="49"/>
                  <a:pt x="47" y="49"/>
                </a:cubicBezTo>
                <a:cubicBezTo>
                  <a:pt x="49" y="50"/>
                  <a:pt x="49" y="54"/>
                  <a:pt x="48" y="56"/>
                </a:cubicBezTo>
                <a:cubicBezTo>
                  <a:pt x="48" y="56"/>
                  <a:pt x="48" y="56"/>
                  <a:pt x="48" y="56"/>
                </a:cubicBezTo>
                <a:cubicBezTo>
                  <a:pt x="47" y="57"/>
                  <a:pt x="45" y="57"/>
                  <a:pt x="44" y="57"/>
                </a:cubicBezTo>
                <a:cubicBezTo>
                  <a:pt x="44" y="57"/>
                  <a:pt x="44" y="57"/>
                  <a:pt x="44" y="57"/>
                </a:cubicBezTo>
                <a:cubicBezTo>
                  <a:pt x="43" y="57"/>
                  <a:pt x="41" y="57"/>
                  <a:pt x="40" y="56"/>
                </a:cubicBezTo>
                <a:close/>
                <a:moveTo>
                  <a:pt x="71" y="29"/>
                </a:moveTo>
                <a:cubicBezTo>
                  <a:pt x="69" y="27"/>
                  <a:pt x="70" y="24"/>
                  <a:pt x="72" y="22"/>
                </a:cubicBezTo>
                <a:cubicBezTo>
                  <a:pt x="72" y="22"/>
                  <a:pt x="72" y="22"/>
                  <a:pt x="72" y="22"/>
                </a:cubicBezTo>
                <a:cubicBezTo>
                  <a:pt x="75" y="21"/>
                  <a:pt x="78" y="22"/>
                  <a:pt x="79" y="24"/>
                </a:cubicBezTo>
                <a:cubicBezTo>
                  <a:pt x="79" y="24"/>
                  <a:pt x="79" y="24"/>
                  <a:pt x="79" y="24"/>
                </a:cubicBezTo>
                <a:cubicBezTo>
                  <a:pt x="81" y="26"/>
                  <a:pt x="80" y="29"/>
                  <a:pt x="78" y="31"/>
                </a:cubicBezTo>
                <a:cubicBezTo>
                  <a:pt x="78" y="31"/>
                  <a:pt x="78" y="31"/>
                  <a:pt x="78" y="31"/>
                </a:cubicBezTo>
                <a:cubicBezTo>
                  <a:pt x="77" y="31"/>
                  <a:pt x="76" y="32"/>
                  <a:pt x="75" y="32"/>
                </a:cubicBezTo>
                <a:cubicBezTo>
                  <a:pt x="75" y="32"/>
                  <a:pt x="75" y="32"/>
                  <a:pt x="75" y="32"/>
                </a:cubicBezTo>
                <a:cubicBezTo>
                  <a:pt x="73" y="32"/>
                  <a:pt x="72" y="31"/>
                  <a:pt x="71" y="29"/>
                </a:cubicBezTo>
                <a:close/>
                <a:moveTo>
                  <a:pt x="107" y="12"/>
                </a:moveTo>
                <a:cubicBezTo>
                  <a:pt x="106" y="9"/>
                  <a:pt x="108" y="6"/>
                  <a:pt x="111" y="5"/>
                </a:cubicBezTo>
                <a:cubicBezTo>
                  <a:pt x="111" y="5"/>
                  <a:pt x="111" y="5"/>
                  <a:pt x="111" y="5"/>
                </a:cubicBezTo>
                <a:cubicBezTo>
                  <a:pt x="111" y="5"/>
                  <a:pt x="111" y="5"/>
                  <a:pt x="111" y="5"/>
                </a:cubicBezTo>
                <a:cubicBezTo>
                  <a:pt x="111" y="5"/>
                  <a:pt x="111" y="5"/>
                  <a:pt x="111" y="5"/>
                </a:cubicBezTo>
                <a:cubicBezTo>
                  <a:pt x="113" y="5"/>
                  <a:pt x="116" y="6"/>
                  <a:pt x="117" y="9"/>
                </a:cubicBezTo>
                <a:cubicBezTo>
                  <a:pt x="117" y="9"/>
                  <a:pt x="117" y="9"/>
                  <a:pt x="117" y="9"/>
                </a:cubicBezTo>
                <a:cubicBezTo>
                  <a:pt x="118" y="12"/>
                  <a:pt x="116" y="14"/>
                  <a:pt x="113" y="15"/>
                </a:cubicBezTo>
                <a:cubicBezTo>
                  <a:pt x="113" y="15"/>
                  <a:pt x="113" y="15"/>
                  <a:pt x="113" y="15"/>
                </a:cubicBezTo>
                <a:cubicBezTo>
                  <a:pt x="113" y="15"/>
                  <a:pt x="112" y="15"/>
                  <a:pt x="112" y="15"/>
                </a:cubicBezTo>
                <a:cubicBezTo>
                  <a:pt x="112" y="15"/>
                  <a:pt x="112" y="15"/>
                  <a:pt x="112" y="15"/>
                </a:cubicBezTo>
                <a:cubicBezTo>
                  <a:pt x="110" y="15"/>
                  <a:pt x="108" y="14"/>
                  <a:pt x="107" y="12"/>
                </a:cubicBezTo>
                <a:close/>
                <a:moveTo>
                  <a:pt x="147" y="5"/>
                </a:moveTo>
                <a:cubicBezTo>
                  <a:pt x="147" y="2"/>
                  <a:pt x="149" y="0"/>
                  <a:pt x="152" y="0"/>
                </a:cubicBezTo>
                <a:cubicBezTo>
                  <a:pt x="152" y="0"/>
                  <a:pt x="152" y="0"/>
                  <a:pt x="152" y="0"/>
                </a:cubicBezTo>
                <a:cubicBezTo>
                  <a:pt x="155" y="0"/>
                  <a:pt x="157" y="2"/>
                  <a:pt x="157" y="5"/>
                </a:cubicBezTo>
                <a:cubicBezTo>
                  <a:pt x="157" y="5"/>
                  <a:pt x="157" y="5"/>
                  <a:pt x="157" y="5"/>
                </a:cubicBezTo>
                <a:cubicBezTo>
                  <a:pt x="157" y="7"/>
                  <a:pt x="155" y="10"/>
                  <a:pt x="152" y="10"/>
                </a:cubicBezTo>
                <a:cubicBezTo>
                  <a:pt x="152" y="10"/>
                  <a:pt x="152" y="10"/>
                  <a:pt x="152" y="10"/>
                </a:cubicBezTo>
                <a:cubicBezTo>
                  <a:pt x="149" y="10"/>
                  <a:pt x="147" y="7"/>
                  <a:pt x="147" y="5"/>
                </a:cubicBezTo>
                <a:close/>
              </a:path>
            </a:pathLst>
          </a:cu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3098" name="Freeform 26"/>
          <p:cNvSpPr/>
          <p:nvPr/>
        </p:nvSpPr>
        <p:spPr bwMode="auto">
          <a:xfrm>
            <a:off x="1968501" y="2144713"/>
            <a:ext cx="8251825" cy="1814513"/>
          </a:xfrm>
          <a:custGeom>
            <a:avLst/>
            <a:gdLst/>
            <a:ahLst/>
            <a:cxnLst>
              <a:cxn ang="0">
                <a:pos x="413" y="413"/>
              </a:cxn>
              <a:cxn ang="0">
                <a:pos x="336" y="465"/>
              </a:cxn>
              <a:cxn ang="0">
                <a:pos x="242" y="484"/>
              </a:cxn>
              <a:cxn ang="0">
                <a:pos x="148" y="465"/>
              </a:cxn>
              <a:cxn ang="0">
                <a:pos x="71" y="413"/>
              </a:cxn>
              <a:cxn ang="0">
                <a:pos x="19" y="336"/>
              </a:cxn>
              <a:cxn ang="0">
                <a:pos x="0" y="242"/>
              </a:cxn>
              <a:cxn ang="0">
                <a:pos x="19" y="148"/>
              </a:cxn>
              <a:cxn ang="0">
                <a:pos x="71" y="71"/>
              </a:cxn>
              <a:cxn ang="0">
                <a:pos x="148" y="19"/>
              </a:cxn>
              <a:cxn ang="0">
                <a:pos x="242" y="0"/>
              </a:cxn>
              <a:cxn ang="0">
                <a:pos x="336" y="19"/>
              </a:cxn>
              <a:cxn ang="0">
                <a:pos x="413" y="71"/>
              </a:cxn>
              <a:cxn ang="0">
                <a:pos x="465" y="148"/>
              </a:cxn>
              <a:cxn ang="0">
                <a:pos x="484" y="242"/>
              </a:cxn>
              <a:cxn ang="0">
                <a:pos x="572" y="242"/>
              </a:cxn>
              <a:cxn ang="0">
                <a:pos x="591" y="336"/>
              </a:cxn>
              <a:cxn ang="0">
                <a:pos x="643" y="413"/>
              </a:cxn>
              <a:cxn ang="0">
                <a:pos x="720" y="465"/>
              </a:cxn>
              <a:cxn ang="0">
                <a:pos x="814" y="484"/>
              </a:cxn>
              <a:cxn ang="0">
                <a:pos x="908" y="465"/>
              </a:cxn>
              <a:cxn ang="0">
                <a:pos x="985" y="413"/>
              </a:cxn>
              <a:cxn ang="0">
                <a:pos x="1037" y="336"/>
              </a:cxn>
              <a:cxn ang="0">
                <a:pos x="1056" y="242"/>
              </a:cxn>
              <a:cxn ang="0">
                <a:pos x="1144" y="242"/>
              </a:cxn>
              <a:cxn ang="0">
                <a:pos x="1163" y="148"/>
              </a:cxn>
              <a:cxn ang="0">
                <a:pos x="1215" y="71"/>
              </a:cxn>
              <a:cxn ang="0">
                <a:pos x="1292" y="19"/>
              </a:cxn>
              <a:cxn ang="0">
                <a:pos x="1386" y="0"/>
              </a:cxn>
              <a:cxn ang="0">
                <a:pos x="1480" y="19"/>
              </a:cxn>
              <a:cxn ang="0">
                <a:pos x="1557" y="71"/>
              </a:cxn>
              <a:cxn ang="0">
                <a:pos x="1609" y="148"/>
              </a:cxn>
              <a:cxn ang="0">
                <a:pos x="1628" y="242"/>
              </a:cxn>
              <a:cxn ang="0">
                <a:pos x="1716" y="242"/>
              </a:cxn>
              <a:cxn ang="0">
                <a:pos x="1735" y="336"/>
              </a:cxn>
              <a:cxn ang="0">
                <a:pos x="1787" y="413"/>
              </a:cxn>
              <a:cxn ang="0">
                <a:pos x="1864" y="465"/>
              </a:cxn>
              <a:cxn ang="0">
                <a:pos x="1958" y="484"/>
              </a:cxn>
              <a:cxn ang="0">
                <a:pos x="2052" y="465"/>
              </a:cxn>
              <a:cxn ang="0">
                <a:pos x="2129" y="413"/>
              </a:cxn>
              <a:cxn ang="0">
                <a:pos x="2181" y="336"/>
              </a:cxn>
              <a:cxn ang="0">
                <a:pos x="2200" y="242"/>
              </a:cxn>
              <a:cxn ang="0">
                <a:pos x="2181" y="148"/>
              </a:cxn>
              <a:cxn ang="0">
                <a:pos x="2129" y="71"/>
              </a:cxn>
              <a:cxn ang="0">
                <a:pos x="2052" y="19"/>
              </a:cxn>
              <a:cxn ang="0">
                <a:pos x="1958" y="0"/>
              </a:cxn>
              <a:cxn ang="0">
                <a:pos x="1864" y="19"/>
              </a:cxn>
              <a:cxn ang="0">
                <a:pos x="1787" y="71"/>
              </a:cxn>
            </a:cxnLst>
            <a:rect l="0" t="0" r="r" b="b"/>
            <a:pathLst>
              <a:path w="2200" h="484">
                <a:moveTo>
                  <a:pt x="413" y="413"/>
                </a:moveTo>
                <a:cubicBezTo>
                  <a:pt x="391" y="435"/>
                  <a:pt x="365" y="453"/>
                  <a:pt x="336" y="465"/>
                </a:cubicBezTo>
                <a:cubicBezTo>
                  <a:pt x="307" y="477"/>
                  <a:pt x="275" y="484"/>
                  <a:pt x="242" y="484"/>
                </a:cubicBezTo>
                <a:cubicBezTo>
                  <a:pt x="209" y="484"/>
                  <a:pt x="177" y="477"/>
                  <a:pt x="148" y="465"/>
                </a:cubicBezTo>
                <a:cubicBezTo>
                  <a:pt x="119" y="453"/>
                  <a:pt x="93" y="435"/>
                  <a:pt x="71" y="413"/>
                </a:cubicBezTo>
                <a:cubicBezTo>
                  <a:pt x="49" y="391"/>
                  <a:pt x="31" y="365"/>
                  <a:pt x="19" y="336"/>
                </a:cubicBezTo>
                <a:cubicBezTo>
                  <a:pt x="7" y="307"/>
                  <a:pt x="0" y="275"/>
                  <a:pt x="0" y="242"/>
                </a:cubicBezTo>
                <a:cubicBezTo>
                  <a:pt x="0" y="209"/>
                  <a:pt x="7" y="177"/>
                  <a:pt x="19" y="148"/>
                </a:cubicBezTo>
                <a:cubicBezTo>
                  <a:pt x="31" y="119"/>
                  <a:pt x="49" y="93"/>
                  <a:pt x="71" y="71"/>
                </a:cubicBezTo>
                <a:cubicBezTo>
                  <a:pt x="93" y="49"/>
                  <a:pt x="119" y="31"/>
                  <a:pt x="148" y="19"/>
                </a:cubicBezTo>
                <a:cubicBezTo>
                  <a:pt x="177" y="7"/>
                  <a:pt x="209" y="0"/>
                  <a:pt x="242" y="0"/>
                </a:cubicBezTo>
                <a:cubicBezTo>
                  <a:pt x="275" y="0"/>
                  <a:pt x="307" y="7"/>
                  <a:pt x="336" y="19"/>
                </a:cubicBezTo>
                <a:cubicBezTo>
                  <a:pt x="365" y="31"/>
                  <a:pt x="391" y="49"/>
                  <a:pt x="413" y="71"/>
                </a:cubicBezTo>
                <a:cubicBezTo>
                  <a:pt x="435" y="93"/>
                  <a:pt x="453" y="119"/>
                  <a:pt x="465" y="148"/>
                </a:cubicBezTo>
                <a:cubicBezTo>
                  <a:pt x="477" y="177"/>
                  <a:pt x="484" y="209"/>
                  <a:pt x="484" y="242"/>
                </a:cubicBezTo>
                <a:cubicBezTo>
                  <a:pt x="572" y="242"/>
                  <a:pt x="572" y="242"/>
                  <a:pt x="572" y="242"/>
                </a:cubicBezTo>
                <a:cubicBezTo>
                  <a:pt x="572" y="275"/>
                  <a:pt x="579" y="307"/>
                  <a:pt x="591" y="336"/>
                </a:cubicBezTo>
                <a:cubicBezTo>
                  <a:pt x="603" y="365"/>
                  <a:pt x="621" y="391"/>
                  <a:pt x="643" y="413"/>
                </a:cubicBezTo>
                <a:cubicBezTo>
                  <a:pt x="665" y="435"/>
                  <a:pt x="691" y="453"/>
                  <a:pt x="720" y="465"/>
                </a:cubicBezTo>
                <a:cubicBezTo>
                  <a:pt x="749" y="477"/>
                  <a:pt x="781" y="484"/>
                  <a:pt x="814" y="484"/>
                </a:cubicBezTo>
                <a:cubicBezTo>
                  <a:pt x="847" y="484"/>
                  <a:pt x="879" y="477"/>
                  <a:pt x="908" y="465"/>
                </a:cubicBezTo>
                <a:cubicBezTo>
                  <a:pt x="937" y="453"/>
                  <a:pt x="963" y="435"/>
                  <a:pt x="985" y="413"/>
                </a:cubicBezTo>
                <a:cubicBezTo>
                  <a:pt x="1007" y="391"/>
                  <a:pt x="1025" y="365"/>
                  <a:pt x="1037" y="336"/>
                </a:cubicBezTo>
                <a:cubicBezTo>
                  <a:pt x="1049" y="307"/>
                  <a:pt x="1056" y="275"/>
                  <a:pt x="1056" y="242"/>
                </a:cubicBezTo>
                <a:cubicBezTo>
                  <a:pt x="1144" y="242"/>
                  <a:pt x="1144" y="242"/>
                  <a:pt x="1144" y="242"/>
                </a:cubicBezTo>
                <a:cubicBezTo>
                  <a:pt x="1144" y="209"/>
                  <a:pt x="1151" y="177"/>
                  <a:pt x="1163" y="148"/>
                </a:cubicBezTo>
                <a:cubicBezTo>
                  <a:pt x="1175" y="119"/>
                  <a:pt x="1193" y="93"/>
                  <a:pt x="1215" y="71"/>
                </a:cubicBezTo>
                <a:cubicBezTo>
                  <a:pt x="1237" y="49"/>
                  <a:pt x="1263" y="31"/>
                  <a:pt x="1292" y="19"/>
                </a:cubicBezTo>
                <a:cubicBezTo>
                  <a:pt x="1321" y="7"/>
                  <a:pt x="1353" y="0"/>
                  <a:pt x="1386" y="0"/>
                </a:cubicBezTo>
                <a:cubicBezTo>
                  <a:pt x="1419" y="0"/>
                  <a:pt x="1451" y="7"/>
                  <a:pt x="1480" y="19"/>
                </a:cubicBezTo>
                <a:cubicBezTo>
                  <a:pt x="1509" y="31"/>
                  <a:pt x="1535" y="49"/>
                  <a:pt x="1557" y="71"/>
                </a:cubicBezTo>
                <a:cubicBezTo>
                  <a:pt x="1579" y="93"/>
                  <a:pt x="1597" y="119"/>
                  <a:pt x="1609" y="148"/>
                </a:cubicBezTo>
                <a:cubicBezTo>
                  <a:pt x="1621" y="177"/>
                  <a:pt x="1628" y="209"/>
                  <a:pt x="1628" y="242"/>
                </a:cubicBezTo>
                <a:cubicBezTo>
                  <a:pt x="1716" y="242"/>
                  <a:pt x="1716" y="242"/>
                  <a:pt x="1716" y="242"/>
                </a:cubicBezTo>
                <a:cubicBezTo>
                  <a:pt x="1716" y="275"/>
                  <a:pt x="1723" y="307"/>
                  <a:pt x="1735" y="336"/>
                </a:cubicBezTo>
                <a:cubicBezTo>
                  <a:pt x="1747" y="365"/>
                  <a:pt x="1765" y="391"/>
                  <a:pt x="1787" y="413"/>
                </a:cubicBezTo>
                <a:cubicBezTo>
                  <a:pt x="1809" y="435"/>
                  <a:pt x="1835" y="453"/>
                  <a:pt x="1864" y="465"/>
                </a:cubicBezTo>
                <a:cubicBezTo>
                  <a:pt x="1893" y="477"/>
                  <a:pt x="1925" y="484"/>
                  <a:pt x="1958" y="484"/>
                </a:cubicBezTo>
                <a:cubicBezTo>
                  <a:pt x="1991" y="484"/>
                  <a:pt x="2023" y="477"/>
                  <a:pt x="2052" y="465"/>
                </a:cubicBezTo>
                <a:cubicBezTo>
                  <a:pt x="2081" y="453"/>
                  <a:pt x="2107" y="435"/>
                  <a:pt x="2129" y="413"/>
                </a:cubicBezTo>
                <a:cubicBezTo>
                  <a:pt x="2151" y="391"/>
                  <a:pt x="2169" y="365"/>
                  <a:pt x="2181" y="336"/>
                </a:cubicBezTo>
                <a:cubicBezTo>
                  <a:pt x="2193" y="307"/>
                  <a:pt x="2200" y="275"/>
                  <a:pt x="2200" y="242"/>
                </a:cubicBezTo>
                <a:cubicBezTo>
                  <a:pt x="2200" y="209"/>
                  <a:pt x="2193" y="177"/>
                  <a:pt x="2181" y="148"/>
                </a:cubicBezTo>
                <a:cubicBezTo>
                  <a:pt x="2169" y="119"/>
                  <a:pt x="2151" y="93"/>
                  <a:pt x="2129" y="71"/>
                </a:cubicBezTo>
                <a:cubicBezTo>
                  <a:pt x="2107" y="49"/>
                  <a:pt x="2081" y="31"/>
                  <a:pt x="2052" y="19"/>
                </a:cubicBezTo>
                <a:cubicBezTo>
                  <a:pt x="2023" y="7"/>
                  <a:pt x="1991" y="0"/>
                  <a:pt x="1958" y="0"/>
                </a:cubicBezTo>
                <a:cubicBezTo>
                  <a:pt x="1925" y="0"/>
                  <a:pt x="1893" y="7"/>
                  <a:pt x="1864" y="19"/>
                </a:cubicBezTo>
                <a:cubicBezTo>
                  <a:pt x="1835" y="31"/>
                  <a:pt x="1809" y="49"/>
                  <a:pt x="1787" y="71"/>
                </a:cubicBezTo>
              </a:path>
            </a:pathLst>
          </a:custGeom>
          <a:noFill/>
          <a:ln w="28575" cap="flat">
            <a:solidFill>
              <a:schemeClr val="tx1">
                <a:lumMod val="85000"/>
                <a:lumOff val="15000"/>
              </a:schemeClr>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12" name="TextBox 86"/>
          <p:cNvSpPr txBox="1"/>
          <p:nvPr/>
        </p:nvSpPr>
        <p:spPr>
          <a:xfrm>
            <a:off x="1814424" y="4105276"/>
            <a:ext cx="2130379" cy="3770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3" name="Rectangle 87"/>
          <p:cNvSpPr/>
          <p:nvPr/>
        </p:nvSpPr>
        <p:spPr>
          <a:xfrm>
            <a:off x="1954213" y="4443269"/>
            <a:ext cx="1850800" cy="1477328"/>
          </a:xfrm>
          <a:prstGeom prst="rect">
            <a:avLst/>
          </a:prstGeom>
        </p:spPr>
        <p:txBody>
          <a:bodyPr wrap="square">
            <a:spAutoFit/>
          </a:bodyPr>
          <a:lstStyle/>
          <a:p>
            <a:pPr algn="ctr">
              <a:lnSpc>
                <a:spcPct val="150000"/>
              </a:lnSpc>
              <a:defRPr/>
            </a:pPr>
            <a:r>
              <a:rPr kumimoji="0" lang="zh-CN" altLang="en-US" sz="10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000" dirty="0">
                <a:solidFill>
                  <a:prstClr val="black">
                    <a:lumMod val="75000"/>
                    <a:lumOff val="25000"/>
                  </a:prstClr>
                </a:solidFill>
                <a:cs typeface="+mn-ea"/>
                <a:sym typeface="+mn-lt"/>
              </a:rPr>
              <a:t>。请替换文字内容，修改文字内容，也可以直接复制你的内容到此。</a:t>
            </a:r>
            <a:endParaRPr lang="en-US" altLang="zh-CN" sz="1000" dirty="0">
              <a:solidFill>
                <a:prstClr val="black">
                  <a:lumMod val="75000"/>
                  <a:lumOff val="25000"/>
                </a:prst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4" name="TextBox 86"/>
          <p:cNvSpPr txBox="1"/>
          <p:nvPr/>
        </p:nvSpPr>
        <p:spPr>
          <a:xfrm>
            <a:off x="3810025" y="4139281"/>
            <a:ext cx="2130379" cy="3770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5" name="Rectangle 87"/>
          <p:cNvSpPr/>
          <p:nvPr/>
        </p:nvSpPr>
        <p:spPr>
          <a:xfrm>
            <a:off x="3949814" y="4477274"/>
            <a:ext cx="1850800" cy="1477328"/>
          </a:xfrm>
          <a:prstGeom prst="rect">
            <a:avLst/>
          </a:prstGeom>
        </p:spPr>
        <p:txBody>
          <a:bodyPr wrap="square">
            <a:spAutoFit/>
          </a:bodyPr>
          <a:lstStyle/>
          <a:p>
            <a:pPr algn="ctr">
              <a:lnSpc>
                <a:spcPct val="150000"/>
              </a:lnSpc>
              <a:defRPr/>
            </a:pPr>
            <a:r>
              <a:rPr kumimoji="0" lang="zh-CN" altLang="en-US" sz="10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000" dirty="0">
                <a:solidFill>
                  <a:prstClr val="black">
                    <a:lumMod val="75000"/>
                    <a:lumOff val="25000"/>
                  </a:prstClr>
                </a:solidFill>
                <a:cs typeface="+mn-ea"/>
                <a:sym typeface="+mn-lt"/>
              </a:rPr>
              <a:t>。请替换文字内容，修改文字内容，也可以直接复制你的内容到此。</a:t>
            </a:r>
            <a:endParaRPr lang="en-US" altLang="zh-CN" sz="1000" dirty="0">
              <a:solidFill>
                <a:prstClr val="black">
                  <a:lumMod val="75000"/>
                  <a:lumOff val="25000"/>
                </a:prst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6" name="TextBox 86"/>
          <p:cNvSpPr txBox="1"/>
          <p:nvPr/>
        </p:nvSpPr>
        <p:spPr>
          <a:xfrm>
            <a:off x="5932399" y="4127566"/>
            <a:ext cx="2130379" cy="3770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7" name="Rectangle 87"/>
          <p:cNvSpPr/>
          <p:nvPr/>
        </p:nvSpPr>
        <p:spPr>
          <a:xfrm>
            <a:off x="6072188" y="4465559"/>
            <a:ext cx="1850800" cy="1477328"/>
          </a:xfrm>
          <a:prstGeom prst="rect">
            <a:avLst/>
          </a:prstGeom>
        </p:spPr>
        <p:txBody>
          <a:bodyPr wrap="square">
            <a:spAutoFit/>
          </a:bodyPr>
          <a:lstStyle/>
          <a:p>
            <a:pPr algn="ctr">
              <a:lnSpc>
                <a:spcPct val="150000"/>
              </a:lnSpc>
              <a:defRPr/>
            </a:pPr>
            <a:r>
              <a:rPr kumimoji="0" lang="zh-CN" altLang="en-US" sz="10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000" dirty="0">
                <a:solidFill>
                  <a:prstClr val="black">
                    <a:lumMod val="75000"/>
                    <a:lumOff val="25000"/>
                  </a:prstClr>
                </a:solidFill>
                <a:cs typeface="+mn-ea"/>
                <a:sym typeface="+mn-lt"/>
              </a:rPr>
              <a:t>。请替换文字内容，修改文字内容，也可以直接复制你的内容到此。</a:t>
            </a:r>
            <a:endParaRPr lang="en-US" altLang="zh-CN" sz="1000" dirty="0">
              <a:solidFill>
                <a:prstClr val="black">
                  <a:lumMod val="75000"/>
                  <a:lumOff val="25000"/>
                </a:prst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8" name="TextBox 86"/>
          <p:cNvSpPr txBox="1"/>
          <p:nvPr/>
        </p:nvSpPr>
        <p:spPr>
          <a:xfrm>
            <a:off x="7928000" y="4161571"/>
            <a:ext cx="2130379" cy="3770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9" name="Rectangle 87"/>
          <p:cNvSpPr/>
          <p:nvPr/>
        </p:nvSpPr>
        <p:spPr>
          <a:xfrm>
            <a:off x="8067789" y="4499564"/>
            <a:ext cx="1850800" cy="1477328"/>
          </a:xfrm>
          <a:prstGeom prst="rect">
            <a:avLst/>
          </a:prstGeom>
        </p:spPr>
        <p:txBody>
          <a:bodyPr wrap="square">
            <a:spAutoFit/>
          </a:bodyPr>
          <a:lstStyle/>
          <a:p>
            <a:pPr algn="ctr">
              <a:lnSpc>
                <a:spcPct val="150000"/>
              </a:lnSpc>
              <a:defRPr/>
            </a:pPr>
            <a:r>
              <a:rPr kumimoji="0" lang="zh-CN" altLang="en-US" sz="10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000" dirty="0">
                <a:solidFill>
                  <a:prstClr val="black">
                    <a:lumMod val="75000"/>
                    <a:lumOff val="25000"/>
                  </a:prstClr>
                </a:solidFill>
                <a:cs typeface="+mn-ea"/>
                <a:sym typeface="+mn-lt"/>
              </a:rPr>
              <a:t>。请替换文字内容，修改文字内容，也可以直接复制你的内容到此。</a:t>
            </a:r>
            <a:endParaRPr lang="en-US" altLang="zh-CN" sz="1000" dirty="0">
              <a:solidFill>
                <a:prstClr val="black">
                  <a:lumMod val="75000"/>
                  <a:lumOff val="25000"/>
                </a:prstClr>
              </a:solidFill>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1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420" name="组合 419"/>
          <p:cNvGrpSpPr/>
          <p:nvPr/>
        </p:nvGrpSpPr>
        <p:grpSpPr>
          <a:xfrm>
            <a:off x="0" y="254792"/>
            <a:ext cx="4074160" cy="758787"/>
            <a:chOff x="0" y="254792"/>
            <a:chExt cx="4074160" cy="758787"/>
          </a:xfrm>
        </p:grpSpPr>
        <p:grpSp>
          <p:nvGrpSpPr>
            <p:cNvPr id="421" name="组合 420"/>
            <p:cNvGrpSpPr/>
            <p:nvPr/>
          </p:nvGrpSpPr>
          <p:grpSpPr>
            <a:xfrm>
              <a:off x="619760" y="254792"/>
              <a:ext cx="3454400" cy="758787"/>
              <a:chOff x="812800" y="306459"/>
              <a:chExt cx="3454400" cy="758787"/>
            </a:xfrm>
          </p:grpSpPr>
          <p:sp>
            <p:nvSpPr>
              <p:cNvPr id="424" name="文本框 423"/>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425" name="文本框 424"/>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22" name="矩形 421"/>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23" name="矩形 422"/>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0"/>
                                  </p:stCondLst>
                                  <p:endCondLst>
                                    <p:cond evt="begin" delay="0">
                                      <p:tn val="5"/>
                                    </p:cond>
                                  </p:endCondLst>
                                  <p:childTnLst>
                                    <p:set>
                                      <p:cBhvr>
                                        <p:cTn id="6" dur="1" fill="hold">
                                          <p:stCondLst>
                                            <p:cond delay="0"/>
                                          </p:stCondLst>
                                        </p:cTn>
                                        <p:tgtEl>
                                          <p:spTgt spid="3076"/>
                                        </p:tgtEl>
                                        <p:attrNameLst>
                                          <p:attrName>style.visibility</p:attrName>
                                        </p:attrNameLst>
                                      </p:cBhvr>
                                      <p:to>
                                        <p:strVal val="visible"/>
                                      </p:to>
                                    </p:set>
                                    <p:animEffect transition="in" filter="wipe(down)">
                                      <p:cBhvr>
                                        <p:cTn id="7" dur="500"/>
                                        <p:tgtEl>
                                          <p:spTgt spid="307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78"/>
                                        </p:tgtEl>
                                        <p:attrNameLst>
                                          <p:attrName>style.visibility</p:attrName>
                                        </p:attrNameLst>
                                      </p:cBhvr>
                                      <p:to>
                                        <p:strVal val="visible"/>
                                      </p:to>
                                    </p:set>
                                    <p:animEffect transition="in" filter="wipe(down)">
                                      <p:cBhvr>
                                        <p:cTn id="10" dur="500"/>
                                        <p:tgtEl>
                                          <p:spTgt spid="307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079"/>
                                        </p:tgtEl>
                                        <p:attrNameLst>
                                          <p:attrName>style.visibility</p:attrName>
                                        </p:attrNameLst>
                                      </p:cBhvr>
                                      <p:to>
                                        <p:strVal val="visible"/>
                                      </p:to>
                                    </p:set>
                                    <p:animEffect transition="in" filter="wipe(down)">
                                      <p:cBhvr>
                                        <p:cTn id="13" dur="500"/>
                                        <p:tgtEl>
                                          <p:spTgt spid="307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080"/>
                                        </p:tgtEl>
                                        <p:attrNameLst>
                                          <p:attrName>style.visibility</p:attrName>
                                        </p:attrNameLst>
                                      </p:cBhvr>
                                      <p:to>
                                        <p:strVal val="visible"/>
                                      </p:to>
                                    </p:set>
                                    <p:animEffect transition="in" filter="wipe(down)">
                                      <p:cBhvr>
                                        <p:cTn id="16" dur="500"/>
                                        <p:tgtEl>
                                          <p:spTgt spid="308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081"/>
                                        </p:tgtEl>
                                        <p:attrNameLst>
                                          <p:attrName>style.visibility</p:attrName>
                                        </p:attrNameLst>
                                      </p:cBhvr>
                                      <p:to>
                                        <p:strVal val="visible"/>
                                      </p:to>
                                    </p:set>
                                    <p:animEffect transition="in" filter="wipe(down)">
                                      <p:cBhvr>
                                        <p:cTn id="19" dur="500"/>
                                        <p:tgtEl>
                                          <p:spTgt spid="308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082"/>
                                        </p:tgtEl>
                                        <p:attrNameLst>
                                          <p:attrName>style.visibility</p:attrName>
                                        </p:attrNameLst>
                                      </p:cBhvr>
                                      <p:to>
                                        <p:strVal val="visible"/>
                                      </p:to>
                                    </p:set>
                                    <p:animEffect transition="in" filter="wipe(down)">
                                      <p:cBhvr>
                                        <p:cTn id="22" dur="500"/>
                                        <p:tgtEl>
                                          <p:spTgt spid="308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083"/>
                                        </p:tgtEl>
                                        <p:attrNameLst>
                                          <p:attrName>style.visibility</p:attrName>
                                        </p:attrNameLst>
                                      </p:cBhvr>
                                      <p:to>
                                        <p:strVal val="visible"/>
                                      </p:to>
                                    </p:set>
                                    <p:animEffect transition="in" filter="wipe(down)">
                                      <p:cBhvr>
                                        <p:cTn id="25" dur="500"/>
                                        <p:tgtEl>
                                          <p:spTgt spid="308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084"/>
                                        </p:tgtEl>
                                        <p:attrNameLst>
                                          <p:attrName>style.visibility</p:attrName>
                                        </p:attrNameLst>
                                      </p:cBhvr>
                                      <p:to>
                                        <p:strVal val="visible"/>
                                      </p:to>
                                    </p:set>
                                    <p:animEffect transition="in" filter="wipe(down)">
                                      <p:cBhvr>
                                        <p:cTn id="28" dur="500"/>
                                        <p:tgtEl>
                                          <p:spTgt spid="308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085"/>
                                        </p:tgtEl>
                                        <p:attrNameLst>
                                          <p:attrName>style.visibility</p:attrName>
                                        </p:attrNameLst>
                                      </p:cBhvr>
                                      <p:to>
                                        <p:strVal val="visible"/>
                                      </p:to>
                                    </p:set>
                                    <p:animEffect transition="in" filter="wipe(down)">
                                      <p:cBhvr>
                                        <p:cTn id="31" dur="500"/>
                                        <p:tgtEl>
                                          <p:spTgt spid="308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086"/>
                                        </p:tgtEl>
                                        <p:attrNameLst>
                                          <p:attrName>style.visibility</p:attrName>
                                        </p:attrNameLst>
                                      </p:cBhvr>
                                      <p:to>
                                        <p:strVal val="visible"/>
                                      </p:to>
                                    </p:set>
                                    <p:animEffect transition="in" filter="wipe(down)">
                                      <p:cBhvr>
                                        <p:cTn id="34" dur="500"/>
                                        <p:tgtEl>
                                          <p:spTgt spid="308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087"/>
                                        </p:tgtEl>
                                        <p:attrNameLst>
                                          <p:attrName>style.visibility</p:attrName>
                                        </p:attrNameLst>
                                      </p:cBhvr>
                                      <p:to>
                                        <p:strVal val="visible"/>
                                      </p:to>
                                    </p:set>
                                    <p:animEffect transition="in" filter="wipe(down)">
                                      <p:cBhvr>
                                        <p:cTn id="37" dur="500"/>
                                        <p:tgtEl>
                                          <p:spTgt spid="3087"/>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088"/>
                                        </p:tgtEl>
                                        <p:attrNameLst>
                                          <p:attrName>style.visibility</p:attrName>
                                        </p:attrNameLst>
                                      </p:cBhvr>
                                      <p:to>
                                        <p:strVal val="visible"/>
                                      </p:to>
                                    </p:set>
                                    <p:animEffect transition="in" filter="wipe(down)">
                                      <p:cBhvr>
                                        <p:cTn id="40" dur="500"/>
                                        <p:tgtEl>
                                          <p:spTgt spid="308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089"/>
                                        </p:tgtEl>
                                        <p:attrNameLst>
                                          <p:attrName>style.visibility</p:attrName>
                                        </p:attrNameLst>
                                      </p:cBhvr>
                                      <p:to>
                                        <p:strVal val="visible"/>
                                      </p:to>
                                    </p:set>
                                    <p:animEffect transition="in" filter="wipe(down)">
                                      <p:cBhvr>
                                        <p:cTn id="43" dur="500"/>
                                        <p:tgtEl>
                                          <p:spTgt spid="308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3090"/>
                                        </p:tgtEl>
                                        <p:attrNameLst>
                                          <p:attrName>style.visibility</p:attrName>
                                        </p:attrNameLst>
                                      </p:cBhvr>
                                      <p:to>
                                        <p:strVal val="visible"/>
                                      </p:to>
                                    </p:set>
                                    <p:animEffect transition="in" filter="wipe(down)">
                                      <p:cBhvr>
                                        <p:cTn id="46" dur="500"/>
                                        <p:tgtEl>
                                          <p:spTgt spid="309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091"/>
                                        </p:tgtEl>
                                        <p:attrNameLst>
                                          <p:attrName>style.visibility</p:attrName>
                                        </p:attrNameLst>
                                      </p:cBhvr>
                                      <p:to>
                                        <p:strVal val="visible"/>
                                      </p:to>
                                    </p:set>
                                    <p:animEffect transition="in" filter="wipe(down)">
                                      <p:cBhvr>
                                        <p:cTn id="49" dur="500"/>
                                        <p:tgtEl>
                                          <p:spTgt spid="309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092"/>
                                        </p:tgtEl>
                                        <p:attrNameLst>
                                          <p:attrName>style.visibility</p:attrName>
                                        </p:attrNameLst>
                                      </p:cBhvr>
                                      <p:to>
                                        <p:strVal val="visible"/>
                                      </p:to>
                                    </p:set>
                                    <p:animEffect transition="in" filter="wipe(down)">
                                      <p:cBhvr>
                                        <p:cTn id="52" dur="500"/>
                                        <p:tgtEl>
                                          <p:spTgt spid="309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093"/>
                                        </p:tgtEl>
                                        <p:attrNameLst>
                                          <p:attrName>style.visibility</p:attrName>
                                        </p:attrNameLst>
                                      </p:cBhvr>
                                      <p:to>
                                        <p:strVal val="visible"/>
                                      </p:to>
                                    </p:set>
                                    <p:animEffect transition="in" filter="wipe(down)">
                                      <p:cBhvr>
                                        <p:cTn id="55" dur="500"/>
                                        <p:tgtEl>
                                          <p:spTgt spid="309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094"/>
                                        </p:tgtEl>
                                        <p:attrNameLst>
                                          <p:attrName>style.visibility</p:attrName>
                                        </p:attrNameLst>
                                      </p:cBhvr>
                                      <p:to>
                                        <p:strVal val="visible"/>
                                      </p:to>
                                    </p:set>
                                    <p:animEffect transition="in" filter="wipe(down)">
                                      <p:cBhvr>
                                        <p:cTn id="58" dur="500"/>
                                        <p:tgtEl>
                                          <p:spTgt spid="3094"/>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095"/>
                                        </p:tgtEl>
                                        <p:attrNameLst>
                                          <p:attrName>style.visibility</p:attrName>
                                        </p:attrNameLst>
                                      </p:cBhvr>
                                      <p:to>
                                        <p:strVal val="visible"/>
                                      </p:to>
                                    </p:set>
                                    <p:animEffect transition="in" filter="wipe(down)">
                                      <p:cBhvr>
                                        <p:cTn id="61" dur="500"/>
                                        <p:tgtEl>
                                          <p:spTgt spid="309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096"/>
                                        </p:tgtEl>
                                        <p:attrNameLst>
                                          <p:attrName>style.visibility</p:attrName>
                                        </p:attrNameLst>
                                      </p:cBhvr>
                                      <p:to>
                                        <p:strVal val="visible"/>
                                      </p:to>
                                    </p:set>
                                    <p:animEffect transition="in" filter="wipe(down)">
                                      <p:cBhvr>
                                        <p:cTn id="64" dur="500"/>
                                        <p:tgtEl>
                                          <p:spTgt spid="309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097"/>
                                        </p:tgtEl>
                                        <p:attrNameLst>
                                          <p:attrName>style.visibility</p:attrName>
                                        </p:attrNameLst>
                                      </p:cBhvr>
                                      <p:to>
                                        <p:strVal val="visible"/>
                                      </p:to>
                                    </p:set>
                                    <p:animEffect transition="in" filter="wipe(down)">
                                      <p:cBhvr>
                                        <p:cTn id="67" dur="500"/>
                                        <p:tgtEl>
                                          <p:spTgt spid="3097"/>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098"/>
                                        </p:tgtEl>
                                        <p:attrNameLst>
                                          <p:attrName>style.visibility</p:attrName>
                                        </p:attrNameLst>
                                      </p:cBhvr>
                                      <p:to>
                                        <p:strVal val="visible"/>
                                      </p:to>
                                    </p:set>
                                    <p:animEffect transition="in" filter="wipe(down)">
                                      <p:cBhvr>
                                        <p:cTn id="70" dur="500"/>
                                        <p:tgtEl>
                                          <p:spTgt spid="3098"/>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12"/>
                                        </p:tgtEl>
                                        <p:attrNameLst>
                                          <p:attrName>style.visibility</p:attrName>
                                        </p:attrNameLst>
                                      </p:cBhvr>
                                      <p:to>
                                        <p:strVal val="visible"/>
                                      </p:to>
                                    </p:set>
                                    <p:animEffect transition="in" filter="wipe(down)">
                                      <p:cBhvr>
                                        <p:cTn id="73" dur="500"/>
                                        <p:tgtEl>
                                          <p:spTgt spid="412"/>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13"/>
                                        </p:tgtEl>
                                        <p:attrNameLst>
                                          <p:attrName>style.visibility</p:attrName>
                                        </p:attrNameLst>
                                      </p:cBhvr>
                                      <p:to>
                                        <p:strVal val="visible"/>
                                      </p:to>
                                    </p:set>
                                    <p:animEffect transition="in" filter="wipe(down)">
                                      <p:cBhvr>
                                        <p:cTn id="76" dur="500"/>
                                        <p:tgtEl>
                                          <p:spTgt spid="41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14"/>
                                        </p:tgtEl>
                                        <p:attrNameLst>
                                          <p:attrName>style.visibility</p:attrName>
                                        </p:attrNameLst>
                                      </p:cBhvr>
                                      <p:to>
                                        <p:strVal val="visible"/>
                                      </p:to>
                                    </p:set>
                                    <p:animEffect transition="in" filter="wipe(down)">
                                      <p:cBhvr>
                                        <p:cTn id="79" dur="500"/>
                                        <p:tgtEl>
                                          <p:spTgt spid="414"/>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15"/>
                                        </p:tgtEl>
                                        <p:attrNameLst>
                                          <p:attrName>style.visibility</p:attrName>
                                        </p:attrNameLst>
                                      </p:cBhvr>
                                      <p:to>
                                        <p:strVal val="visible"/>
                                      </p:to>
                                    </p:set>
                                    <p:animEffect transition="in" filter="wipe(down)">
                                      <p:cBhvr>
                                        <p:cTn id="82" dur="500"/>
                                        <p:tgtEl>
                                          <p:spTgt spid="415"/>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16"/>
                                        </p:tgtEl>
                                        <p:attrNameLst>
                                          <p:attrName>style.visibility</p:attrName>
                                        </p:attrNameLst>
                                      </p:cBhvr>
                                      <p:to>
                                        <p:strVal val="visible"/>
                                      </p:to>
                                    </p:set>
                                    <p:animEffect transition="in" filter="wipe(down)">
                                      <p:cBhvr>
                                        <p:cTn id="85" dur="500"/>
                                        <p:tgtEl>
                                          <p:spTgt spid="416"/>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17"/>
                                        </p:tgtEl>
                                        <p:attrNameLst>
                                          <p:attrName>style.visibility</p:attrName>
                                        </p:attrNameLst>
                                      </p:cBhvr>
                                      <p:to>
                                        <p:strVal val="visible"/>
                                      </p:to>
                                    </p:set>
                                    <p:animEffect transition="in" filter="wipe(down)">
                                      <p:cBhvr>
                                        <p:cTn id="88" dur="500"/>
                                        <p:tgtEl>
                                          <p:spTgt spid="417"/>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418"/>
                                        </p:tgtEl>
                                        <p:attrNameLst>
                                          <p:attrName>style.visibility</p:attrName>
                                        </p:attrNameLst>
                                      </p:cBhvr>
                                      <p:to>
                                        <p:strVal val="visible"/>
                                      </p:to>
                                    </p:set>
                                    <p:animEffect transition="in" filter="wipe(down)">
                                      <p:cBhvr>
                                        <p:cTn id="91" dur="500"/>
                                        <p:tgtEl>
                                          <p:spTgt spid="418"/>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419"/>
                                        </p:tgtEl>
                                        <p:attrNameLst>
                                          <p:attrName>style.visibility</p:attrName>
                                        </p:attrNameLst>
                                      </p:cBhvr>
                                      <p:to>
                                        <p:strVal val="visible"/>
                                      </p:to>
                                    </p:set>
                                    <p:animEffect transition="in" filter="wipe(down)">
                                      <p:cBhvr>
                                        <p:cTn id="94" dur="500"/>
                                        <p:tgtEl>
                                          <p:spTgt spid="419"/>
                                        </p:tgtEl>
                                      </p:cBhvr>
                                    </p:animEffect>
                                  </p:childTnLst>
                                </p:cTn>
                              </p:par>
                              <p:par>
                                <p:cTn id="95" presetID="22" presetClass="entr" presetSubtype="4" fill="hold" nodeType="withEffect">
                                  <p:stCondLst>
                                    <p:cond delay="0"/>
                                  </p:stCondLst>
                                  <p:childTnLst>
                                    <p:set>
                                      <p:cBhvr>
                                        <p:cTn id="96" dur="1" fill="hold">
                                          <p:stCondLst>
                                            <p:cond delay="0"/>
                                          </p:stCondLst>
                                        </p:cTn>
                                        <p:tgtEl>
                                          <p:spTgt spid="420"/>
                                        </p:tgtEl>
                                        <p:attrNameLst>
                                          <p:attrName>style.visibility</p:attrName>
                                        </p:attrNameLst>
                                      </p:cBhvr>
                                      <p:to>
                                        <p:strVal val="visible"/>
                                      </p:to>
                                    </p:set>
                                    <p:animEffect transition="in" filter="wipe(down)">
                                      <p:cBhvr>
                                        <p:cTn id="97" dur="500"/>
                                        <p:tgtEl>
                                          <p:spTgt spid="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P spid="3078" grpId="0" animBg="1"/>
      <p:bldP spid="3079" grpId="0" animBg="1"/>
      <p:bldP spid="3080" grpId="0" animBg="1"/>
      <p:bldP spid="3081" grpId="0"/>
      <p:bldP spid="3082" grpId="0" animBg="1"/>
      <p:bldP spid="3083" grpId="0" animBg="1"/>
      <p:bldP spid="3084" grpId="0" animBg="1"/>
      <p:bldP spid="3085" grpId="0" animBg="1"/>
      <p:bldP spid="3086" grpId="0"/>
      <p:bldP spid="3087" grpId="0" animBg="1"/>
      <p:bldP spid="3088" grpId="0" animBg="1"/>
      <p:bldP spid="3089" grpId="0" animBg="1"/>
      <p:bldP spid="3090" grpId="0" animBg="1"/>
      <p:bldP spid="3091" grpId="0"/>
      <p:bldP spid="3092" grpId="0" animBg="1"/>
      <p:bldP spid="3093" grpId="0" animBg="1"/>
      <p:bldP spid="3094" grpId="0" animBg="1"/>
      <p:bldP spid="3095" grpId="0" animBg="1"/>
      <p:bldP spid="3096" grpId="0"/>
      <p:bldP spid="3097" grpId="0" animBg="1"/>
      <p:bldP spid="3098" grpId="0" animBg="1"/>
      <p:bldP spid="412" grpId="0"/>
      <p:bldP spid="413" grpId="0"/>
      <p:bldP spid="414" grpId="0"/>
      <p:bldP spid="415" grpId="0"/>
      <p:bldP spid="416" grpId="0"/>
      <p:bldP spid="417" grpId="0"/>
      <p:bldP spid="418" grpId="0"/>
      <p:bldP spid="4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23480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029360" y="1239228"/>
            <a:ext cx="7472363" cy="4880783"/>
            <a:chOff x="4048125" y="1252901"/>
            <a:chExt cx="7472363" cy="4880783"/>
          </a:xfrm>
        </p:grpSpPr>
        <p:sp>
          <p:nvSpPr>
            <p:cNvPr id="11" name="íṡḷíḋê"/>
            <p:cNvSpPr/>
            <p:nvPr/>
          </p:nvSpPr>
          <p:spPr bwMode="auto">
            <a:xfrm>
              <a:off x="4048125" y="5817099"/>
              <a:ext cx="2285428" cy="316585"/>
            </a:xfrm>
            <a:prstGeom prst="ellipse">
              <a:avLst/>
            </a:prstGeom>
            <a:gradFill flip="none" rotWithShape="1">
              <a:gsLst>
                <a:gs pos="100000">
                  <a:srgbClr val="FFFFFF">
                    <a:alpha val="0"/>
                  </a:srgbClr>
                </a:gs>
                <a:gs pos="0">
                  <a:schemeClr val="tx1">
                    <a:lumMod val="50000"/>
                    <a:lumOff val="50000"/>
                    <a:alpha val="84000"/>
                  </a:schemeClr>
                </a:gs>
              </a:gsLst>
              <a:path path="shape">
                <a:fillToRect l="50000" t="50000" r="50000" b="50000"/>
              </a:path>
              <a:tileRect/>
            </a:gradFill>
            <a:ln w="9525" cap="flat" cmpd="sng" algn="ctr">
              <a:noFill/>
              <a:prstDash val="solid"/>
            </a:ln>
            <a:effectLst/>
          </p:spPr>
          <p:txBody>
            <a:bodyPr wrap="square" lIns="91440" tIns="45720" rIns="91440" bIns="45720" anchor="ctr">
              <a:normAutofit fontScale="55000" lnSpcReduction="20000"/>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altLang="id-ID" sz="1800" b="0" i="0" u="none" strike="noStrike" kern="1200" cap="none" spc="0" normalizeH="0" baseline="0" noProof="0">
                <a:ln>
                  <a:noFill/>
                </a:ln>
                <a:solidFill>
                  <a:srgbClr val="FFFFFF"/>
                </a:solidFill>
                <a:effectLst/>
                <a:uLnTx/>
                <a:uFillTx/>
                <a:cs typeface="+mn-ea"/>
                <a:sym typeface="+mn-lt"/>
              </a:endParaRPr>
            </a:p>
          </p:txBody>
        </p:sp>
        <p:sp>
          <p:nvSpPr>
            <p:cNvPr id="12" name="išḷíḍe"/>
            <p:cNvSpPr/>
            <p:nvPr/>
          </p:nvSpPr>
          <p:spPr bwMode="auto">
            <a:xfrm>
              <a:off x="6696810" y="4567902"/>
              <a:ext cx="1171434" cy="1102566"/>
            </a:xfrm>
            <a:prstGeom prst="roundRect">
              <a:avLst>
                <a:gd name="adj" fmla="val 9375"/>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id-ID" sz="3200" b="0" i="0" u="none" strike="noStrike" kern="1200" cap="none" spc="0" normalizeH="0" baseline="0" noProof="0" dirty="0">
                  <a:ln>
                    <a:noFill/>
                  </a:ln>
                  <a:solidFill>
                    <a:srgbClr val="FFFFFF"/>
                  </a:solidFill>
                  <a:effectLst/>
                  <a:uLnTx/>
                  <a:uFillTx/>
                  <a:cs typeface="+mn-ea"/>
                  <a:sym typeface="+mn-lt"/>
                </a:rPr>
                <a:t>1</a:t>
              </a:r>
              <a:endParaRPr kumimoji="0" lang="id-ID" altLang="id-ID" sz="3200" b="0" i="0" u="none" strike="noStrike" kern="1200" cap="none" spc="0" normalizeH="0" baseline="0" noProof="0" dirty="0">
                <a:ln>
                  <a:noFill/>
                </a:ln>
                <a:solidFill>
                  <a:srgbClr val="FFFFFF"/>
                </a:solidFill>
                <a:effectLst/>
                <a:uLnTx/>
                <a:uFillTx/>
                <a:cs typeface="+mn-ea"/>
                <a:sym typeface="+mn-lt"/>
              </a:endParaRPr>
            </a:p>
          </p:txBody>
        </p:sp>
        <p:sp>
          <p:nvSpPr>
            <p:cNvPr id="13" name="îṥliḑe"/>
            <p:cNvSpPr/>
            <p:nvPr/>
          </p:nvSpPr>
          <p:spPr bwMode="auto">
            <a:xfrm>
              <a:off x="6972441" y="3465340"/>
              <a:ext cx="1171434" cy="1102566"/>
            </a:xfrm>
            <a:prstGeom prst="roundRect">
              <a:avLst>
                <a:gd name="adj" fmla="val 9375"/>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id-ID" sz="3200" b="0" i="0" u="none" strike="noStrike" kern="1200" cap="none" spc="0" normalizeH="0" baseline="0" noProof="0" dirty="0">
                  <a:ln>
                    <a:noFill/>
                  </a:ln>
                  <a:solidFill>
                    <a:srgbClr val="FFFFFF"/>
                  </a:solidFill>
                  <a:effectLst/>
                  <a:uLnTx/>
                  <a:uFillTx/>
                  <a:cs typeface="+mn-ea"/>
                  <a:sym typeface="+mn-lt"/>
                </a:rPr>
                <a:t>2</a:t>
              </a:r>
              <a:endParaRPr kumimoji="0" lang="id-ID" altLang="id-ID" sz="3200" b="0" i="0" u="none" strike="noStrike" kern="1200" cap="none" spc="0" normalizeH="0" baseline="0" noProof="0" dirty="0">
                <a:ln>
                  <a:noFill/>
                </a:ln>
                <a:solidFill>
                  <a:srgbClr val="FFFFFF"/>
                </a:solidFill>
                <a:effectLst/>
                <a:uLnTx/>
                <a:uFillTx/>
                <a:cs typeface="+mn-ea"/>
                <a:sym typeface="+mn-lt"/>
              </a:endParaRPr>
            </a:p>
          </p:txBody>
        </p:sp>
        <p:sp>
          <p:nvSpPr>
            <p:cNvPr id="14" name="ïṩliḍé"/>
            <p:cNvSpPr/>
            <p:nvPr/>
          </p:nvSpPr>
          <p:spPr bwMode="auto">
            <a:xfrm>
              <a:off x="6558995" y="2362773"/>
              <a:ext cx="1171434" cy="1102566"/>
            </a:xfrm>
            <a:prstGeom prst="roundRect">
              <a:avLst>
                <a:gd name="adj" fmla="val 9375"/>
              </a:avLst>
            </a:prstGeom>
            <a:solidFill>
              <a:schemeClr val="tx1">
                <a:lumMod val="65000"/>
                <a:lumOff val="3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id-ID" sz="3200" b="0" i="0" u="none" strike="noStrike" kern="1200" cap="none" spc="0" normalizeH="0" baseline="0" noProof="0" dirty="0">
                  <a:ln>
                    <a:noFill/>
                  </a:ln>
                  <a:solidFill>
                    <a:srgbClr val="FFFFFF"/>
                  </a:solidFill>
                  <a:effectLst/>
                  <a:uLnTx/>
                  <a:uFillTx/>
                  <a:cs typeface="+mn-ea"/>
                  <a:sym typeface="+mn-lt"/>
                </a:rPr>
                <a:t>3</a:t>
              </a:r>
              <a:endParaRPr kumimoji="0" lang="id-ID" altLang="id-ID" sz="3200" b="0" i="0" u="none" strike="noStrike" kern="1200" cap="none" spc="0" normalizeH="0" baseline="0" noProof="0" dirty="0">
                <a:ln>
                  <a:noFill/>
                </a:ln>
                <a:solidFill>
                  <a:srgbClr val="FFFFFF"/>
                </a:solidFill>
                <a:effectLst/>
                <a:uLnTx/>
                <a:uFillTx/>
                <a:cs typeface="+mn-ea"/>
                <a:sym typeface="+mn-lt"/>
              </a:endParaRPr>
            </a:p>
          </p:txBody>
        </p:sp>
        <p:sp>
          <p:nvSpPr>
            <p:cNvPr id="15" name="ïslíḋe"/>
            <p:cNvSpPr/>
            <p:nvPr/>
          </p:nvSpPr>
          <p:spPr bwMode="auto">
            <a:xfrm rot="20684149">
              <a:off x="5973282" y="1321650"/>
              <a:ext cx="1171434" cy="1102566"/>
            </a:xfrm>
            <a:prstGeom prst="roundRect">
              <a:avLst>
                <a:gd name="adj" fmla="val 9375"/>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id-ID" sz="3200" b="0" i="0" u="none" strike="noStrike" kern="1200" cap="none" spc="0" normalizeH="0" baseline="0" noProof="0" dirty="0">
                  <a:ln>
                    <a:noFill/>
                  </a:ln>
                  <a:solidFill>
                    <a:srgbClr val="FFFFFF"/>
                  </a:solidFill>
                  <a:effectLst/>
                  <a:uLnTx/>
                  <a:uFillTx/>
                  <a:cs typeface="+mn-ea"/>
                  <a:sym typeface="+mn-lt"/>
                </a:rPr>
                <a:t>4</a:t>
              </a:r>
              <a:endParaRPr kumimoji="0" lang="id-ID" altLang="id-ID" sz="3200" b="0" i="0" u="none" strike="noStrike" kern="1200" cap="none" spc="0" normalizeH="0" baseline="0" noProof="0" dirty="0">
                <a:ln>
                  <a:noFill/>
                </a:ln>
                <a:solidFill>
                  <a:srgbClr val="FFFFFF"/>
                </a:solidFill>
                <a:effectLst/>
                <a:uLnTx/>
                <a:uFillTx/>
                <a:cs typeface="+mn-ea"/>
                <a:sym typeface="+mn-lt"/>
              </a:endParaRPr>
            </a:p>
          </p:txBody>
        </p:sp>
        <p:sp>
          <p:nvSpPr>
            <p:cNvPr id="16" name="ïŝ1îḋê"/>
            <p:cNvSpPr/>
            <p:nvPr/>
          </p:nvSpPr>
          <p:spPr bwMode="auto">
            <a:xfrm rot="3296091" flipH="1">
              <a:off x="5386524" y="1824676"/>
              <a:ext cx="327439" cy="1598217"/>
            </a:xfrm>
            <a:prstGeom prst="roundRect">
              <a:avLst>
                <a:gd name="adj" fmla="val 50000"/>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sp>
          <p:nvSpPr>
            <p:cNvPr id="17" name="íṥlîḑê"/>
            <p:cNvSpPr/>
            <p:nvPr/>
          </p:nvSpPr>
          <p:spPr bwMode="auto">
            <a:xfrm>
              <a:off x="4624492" y="1851920"/>
              <a:ext cx="808384" cy="808415"/>
            </a:xfrm>
            <a:prstGeom prst="ellipse">
              <a:avLst/>
            </a:prstGeom>
            <a:solidFill>
              <a:schemeClr val="tx1">
                <a:lumMod val="65000"/>
                <a:lumOff val="35000"/>
              </a:schemeClr>
            </a:solidFill>
            <a:ln>
              <a:noFill/>
            </a:ln>
            <a:effectLst/>
          </p:spPr>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sp>
          <p:nvSpPr>
            <p:cNvPr id="18" name="îSlîḑe"/>
            <p:cNvSpPr/>
            <p:nvPr/>
          </p:nvSpPr>
          <p:spPr bwMode="auto">
            <a:xfrm>
              <a:off x="4824419" y="2835841"/>
              <a:ext cx="662675" cy="1383041"/>
            </a:xfrm>
            <a:prstGeom prst="roundRect">
              <a:avLst>
                <a:gd name="adj" fmla="val 29870"/>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sp>
          <p:nvSpPr>
            <p:cNvPr id="19" name="îsḷïḍê"/>
            <p:cNvSpPr/>
            <p:nvPr/>
          </p:nvSpPr>
          <p:spPr bwMode="auto">
            <a:xfrm>
              <a:off x="4824419" y="3919509"/>
              <a:ext cx="366420" cy="1964636"/>
            </a:xfrm>
            <a:prstGeom prst="roundRect">
              <a:avLst>
                <a:gd name="adj" fmla="val 50000"/>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sp>
          <p:nvSpPr>
            <p:cNvPr id="20" name="i$1iḑe"/>
            <p:cNvSpPr/>
            <p:nvPr/>
          </p:nvSpPr>
          <p:spPr bwMode="auto">
            <a:xfrm rot="20452300">
              <a:off x="5189281" y="3939780"/>
              <a:ext cx="364862" cy="760907"/>
            </a:xfrm>
            <a:prstGeom prst="roundRect">
              <a:avLst>
                <a:gd name="adj" fmla="val 40463"/>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sp>
          <p:nvSpPr>
            <p:cNvPr id="21" name="îşḷîḑê"/>
            <p:cNvSpPr/>
            <p:nvPr/>
          </p:nvSpPr>
          <p:spPr bwMode="auto">
            <a:xfrm rot="14513746">
              <a:off x="5738911" y="2127168"/>
              <a:ext cx="344591" cy="1475037"/>
            </a:xfrm>
            <a:prstGeom prst="roundRect">
              <a:avLst>
                <a:gd name="adj" fmla="val 50000"/>
              </a:avLst>
            </a:prstGeom>
            <a:solidFill>
              <a:schemeClr val="tx1">
                <a:lumMod val="65000"/>
                <a:lumOff val="3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sp>
          <p:nvSpPr>
            <p:cNvPr id="22" name="išliḓe"/>
            <p:cNvSpPr/>
            <p:nvPr/>
          </p:nvSpPr>
          <p:spPr bwMode="auto">
            <a:xfrm>
              <a:off x="5275038" y="4418465"/>
              <a:ext cx="366421" cy="1398635"/>
            </a:xfrm>
            <a:prstGeom prst="roundRect">
              <a:avLst>
                <a:gd name="adj" fmla="val 42456"/>
              </a:avLst>
            </a:prstGeom>
            <a:solidFill>
              <a:srgbClr val="595959"/>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lvl1pPr>
                <a:defRPr>
                  <a:solidFill>
                    <a:schemeClr val="tx1"/>
                  </a:solidFill>
                </a:defRPr>
              </a:lvl1pPr>
              <a:lvl2pPr marL="37931725" indent="-37474525">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marL="457200" fontAlgn="base">
                <a:spcBef>
                  <a:spcPct val="0"/>
                </a:spcBef>
                <a:spcAft>
                  <a:spcPct val="0"/>
                </a:spcAft>
                <a:defRPr>
                  <a:solidFill>
                    <a:schemeClr val="tx1"/>
                  </a:solidFill>
                </a:defRPr>
              </a:lvl6pPr>
              <a:lvl7pPr marL="914400" fontAlgn="base">
                <a:spcBef>
                  <a:spcPct val="0"/>
                </a:spcBef>
                <a:spcAft>
                  <a:spcPct val="0"/>
                </a:spcAft>
                <a:defRPr>
                  <a:solidFill>
                    <a:schemeClr val="tx1"/>
                  </a:solidFill>
                </a:defRPr>
              </a:lvl7pPr>
              <a:lvl8pPr marL="1371600" fontAlgn="base">
                <a:spcBef>
                  <a:spcPct val="0"/>
                </a:spcBef>
                <a:spcAft>
                  <a:spcPct val="0"/>
                </a:spcAft>
                <a:defRPr>
                  <a:solidFill>
                    <a:schemeClr val="tx1"/>
                  </a:solidFill>
                </a:defRPr>
              </a:lvl8pPr>
              <a:lvl9pPr marL="1828800" fontAlgn="base">
                <a:spcBef>
                  <a:spcPct val="0"/>
                </a:spcBef>
                <a:spcAft>
                  <a:spcPct val="0"/>
                </a:spcAft>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altLang="id-ID" sz="1800" b="0" i="0" u="none" strike="noStrike" kern="1200" cap="none" spc="0" normalizeH="0" baseline="0" noProof="0">
                <a:ln>
                  <a:noFill/>
                </a:ln>
                <a:solidFill>
                  <a:srgbClr val="FFFFFF"/>
                </a:solidFill>
                <a:effectLst/>
                <a:uLnTx/>
                <a:uFillTx/>
                <a:cs typeface="+mn-ea"/>
                <a:sym typeface="+mn-lt"/>
              </a:endParaRPr>
            </a:p>
          </p:txBody>
        </p:sp>
        <p:grpSp>
          <p:nvGrpSpPr>
            <p:cNvPr id="23" name="îSľíḋè"/>
            <p:cNvGrpSpPr/>
            <p:nvPr/>
          </p:nvGrpSpPr>
          <p:grpSpPr>
            <a:xfrm>
              <a:off x="7685122" y="1252901"/>
              <a:ext cx="3348990" cy="1109980"/>
              <a:chOff x="719137" y="1429926"/>
              <a:chExt cx="5376906" cy="1109980"/>
            </a:xfrm>
          </p:grpSpPr>
          <p:sp>
            <p:nvSpPr>
              <p:cNvPr id="37" name="ïṡḷíḍè"/>
              <p:cNvSpPr/>
              <p:nvPr/>
            </p:nvSpPr>
            <p:spPr bwMode="auto">
              <a:xfrm>
                <a:off x="719137" y="1871886"/>
                <a:ext cx="5376906" cy="66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2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3765" rtl="0" eaLnBrk="1" fontAlgn="auto" latinLnBrk="0" hangingPunct="1">
                  <a:lnSpc>
                    <a:spcPct val="200000"/>
                  </a:lnSpc>
                  <a:spcBef>
                    <a:spcPts val="0"/>
                  </a:spcBef>
                  <a:spcAft>
                    <a:spcPts val="0"/>
                  </a:spcAft>
                  <a:buClrTx/>
                  <a:buSzTx/>
                  <a:buFontTx/>
                  <a:buNone/>
                  <a:defRPr/>
                </a:pP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8" name="ísľiḓe"/>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grpSp>
          <p:nvGrpSpPr>
            <p:cNvPr id="24" name="ïṧľidè"/>
            <p:cNvGrpSpPr/>
            <p:nvPr/>
          </p:nvGrpSpPr>
          <p:grpSpPr>
            <a:xfrm>
              <a:off x="8715514" y="2394229"/>
              <a:ext cx="2804974" cy="929016"/>
              <a:chOff x="719137" y="1429926"/>
              <a:chExt cx="5376847" cy="929016"/>
            </a:xfrm>
          </p:grpSpPr>
          <p:sp>
            <p:nvSpPr>
              <p:cNvPr id="35" name="ísliḍe"/>
              <p:cNvSpPr/>
              <p:nvPr/>
            </p:nvSpPr>
            <p:spPr bwMode="auto">
              <a:xfrm>
                <a:off x="719137" y="1871732"/>
                <a:ext cx="5376847" cy="4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0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6" name="ïṡ1iďé"/>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grpSp>
          <p:nvGrpSpPr>
            <p:cNvPr id="25" name="ïṧļîḍè"/>
            <p:cNvGrpSpPr/>
            <p:nvPr/>
          </p:nvGrpSpPr>
          <p:grpSpPr>
            <a:xfrm>
              <a:off x="9026100" y="3535557"/>
              <a:ext cx="2417550" cy="929016"/>
              <a:chOff x="719137" y="1429926"/>
              <a:chExt cx="5376847" cy="929016"/>
            </a:xfrm>
          </p:grpSpPr>
          <p:sp>
            <p:nvSpPr>
              <p:cNvPr id="33" name="işľîḑé"/>
              <p:cNvSpPr/>
              <p:nvPr/>
            </p:nvSpPr>
            <p:spPr bwMode="auto">
              <a:xfrm>
                <a:off x="719137" y="1871732"/>
                <a:ext cx="5376847" cy="4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4" name="ïśľîďe"/>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grpSp>
          <p:nvGrpSpPr>
            <p:cNvPr id="26" name="îŝ1idé"/>
            <p:cNvGrpSpPr/>
            <p:nvPr/>
          </p:nvGrpSpPr>
          <p:grpSpPr>
            <a:xfrm>
              <a:off x="8171535" y="4676884"/>
              <a:ext cx="3348953" cy="929016"/>
              <a:chOff x="719137" y="1429926"/>
              <a:chExt cx="5376847" cy="929016"/>
            </a:xfrm>
          </p:grpSpPr>
          <p:sp>
            <p:nvSpPr>
              <p:cNvPr id="31" name="išḻîḓè"/>
              <p:cNvSpPr/>
              <p:nvPr/>
            </p:nvSpPr>
            <p:spPr bwMode="auto">
              <a:xfrm>
                <a:off x="719137" y="1871732"/>
                <a:ext cx="5376847" cy="4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32" name="îṩlîḋè"/>
              <p:cNvSpPr txBox="1"/>
              <p:nvPr/>
            </p:nvSpPr>
            <p:spPr bwMode="auto">
              <a:xfrm>
                <a:off x="719137" y="1429926"/>
                <a:ext cx="537684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cxnSp>
          <p:nvCxnSpPr>
            <p:cNvPr id="27" name="直接连接符 26"/>
            <p:cNvCxnSpPr/>
            <p:nvPr/>
          </p:nvCxnSpPr>
          <p:spPr>
            <a:xfrm>
              <a:off x="7181850" y="1694706"/>
              <a:ext cx="503272" cy="0"/>
            </a:xfrm>
            <a:prstGeom prst="line">
              <a:avLst/>
            </a:prstGeom>
            <a:ln w="3175" cap="rnd">
              <a:solidFill>
                <a:srgbClr val="F65B57"/>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868244" y="2914056"/>
              <a:ext cx="751881" cy="0"/>
            </a:xfrm>
            <a:prstGeom prst="line">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230194" y="4005775"/>
              <a:ext cx="751881" cy="0"/>
            </a:xfrm>
            <a:prstGeom prst="line">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868244" y="5117782"/>
              <a:ext cx="256581" cy="0"/>
            </a:xfrm>
            <a:prstGeom prst="line">
              <a:avLst/>
            </a:prstGeom>
            <a:ln w="3175" cap="rnd">
              <a:solidFill>
                <a:schemeClr val="bg1">
                  <a:lumMod val="75000"/>
                </a:schemeClr>
              </a:solidFill>
              <a:roun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57" name="组合 156"/>
          <p:cNvGrpSpPr/>
          <p:nvPr/>
        </p:nvGrpSpPr>
        <p:grpSpPr>
          <a:xfrm>
            <a:off x="619851" y="2659992"/>
            <a:ext cx="3912870" cy="1512858"/>
            <a:chOff x="8386922" y="2192795"/>
            <a:chExt cx="3912870" cy="1512858"/>
          </a:xfrm>
        </p:grpSpPr>
        <p:sp>
          <p:nvSpPr>
            <p:cNvPr id="158" name="矩形 157"/>
            <p:cNvSpPr/>
            <p:nvPr/>
          </p:nvSpPr>
          <p:spPr>
            <a:xfrm>
              <a:off x="8386922" y="2192795"/>
              <a:ext cx="2501951" cy="393569"/>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rPr>
                <a:t>标题文字添加</a:t>
              </a:r>
              <a:endParaRPr kumimoji="0" lang="zh-CN" altLang="en-US" sz="1800" b="1"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159" name="文本框 158"/>
            <p:cNvSpPr txBox="1"/>
            <p:nvPr/>
          </p:nvSpPr>
          <p:spPr>
            <a:xfrm>
              <a:off x="8386922" y="2736990"/>
              <a:ext cx="3912870" cy="96866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a:t>
              </a:r>
              <a:endParaRPr kumimoji="0" lang="zh-CN" altLang="en-US" sz="1000" b="0" i="0" u="none" strike="noStrike" kern="1200" cap="none" spc="0" normalizeH="0" baseline="0" noProof="0" dirty="0">
                <a:ln>
                  <a:noFill/>
                </a:ln>
                <a:solidFill>
                  <a:srgbClr val="000000">
                    <a:lumMod val="65000"/>
                    <a:lumOff val="35000"/>
                  </a:srgbClr>
                </a:solidFill>
                <a:effectLst/>
                <a:uLnTx/>
                <a:uFillTx/>
                <a:cs typeface="+mn-ea"/>
                <a:sym typeface="+mn-lt"/>
              </a:endParaRPr>
            </a:p>
          </p:txBody>
        </p:sp>
      </p:grpSp>
      <p:grpSp>
        <p:nvGrpSpPr>
          <p:cNvPr id="44" name="组合 43"/>
          <p:cNvGrpSpPr/>
          <p:nvPr/>
        </p:nvGrpSpPr>
        <p:grpSpPr>
          <a:xfrm>
            <a:off x="0" y="254792"/>
            <a:ext cx="4074160" cy="758787"/>
            <a:chOff x="0" y="254792"/>
            <a:chExt cx="4074160" cy="758787"/>
          </a:xfrm>
        </p:grpSpPr>
        <p:grpSp>
          <p:nvGrpSpPr>
            <p:cNvPr id="45" name="组合 44"/>
            <p:cNvGrpSpPr/>
            <p:nvPr/>
          </p:nvGrpSpPr>
          <p:grpSpPr>
            <a:xfrm>
              <a:off x="619760" y="254792"/>
              <a:ext cx="3454400" cy="758787"/>
              <a:chOff x="812800" y="306459"/>
              <a:chExt cx="3454400" cy="758787"/>
            </a:xfrm>
          </p:grpSpPr>
          <p:sp>
            <p:nvSpPr>
              <p:cNvPr id="48" name="文本框 47"/>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49" name="文本框 48"/>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6" name="矩形 45"/>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7" name="矩形 46"/>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157"/>
                                        </p:tgtEl>
                                        <p:attrNameLst>
                                          <p:attrName>style.visibility</p:attrName>
                                        </p:attrNameLst>
                                      </p:cBhvr>
                                      <p:to>
                                        <p:strVal val="visible"/>
                                      </p:to>
                                    </p:set>
                                    <p:anim calcmode="lin" valueType="num">
                                      <p:cBhvr additive="base">
                                        <p:cTn id="12" dur="500" fill="hold"/>
                                        <p:tgtEl>
                                          <p:spTgt spid="157"/>
                                        </p:tgtEl>
                                        <p:attrNameLst>
                                          <p:attrName>ppt_x</p:attrName>
                                        </p:attrNameLst>
                                      </p:cBhvr>
                                      <p:tavLst>
                                        <p:tav tm="0">
                                          <p:val>
                                            <p:strVal val="1+#ppt_w/2"/>
                                          </p:val>
                                        </p:tav>
                                        <p:tav tm="100000">
                                          <p:val>
                                            <p:strVal val="#ppt_x"/>
                                          </p:val>
                                        </p:tav>
                                      </p:tavLst>
                                    </p:anim>
                                    <p:anim calcmode="lin" valueType="num">
                                      <p:cBhvr additive="base">
                                        <p:cTn id="13" dur="500" fill="hold"/>
                                        <p:tgtEl>
                                          <p:spTgt spid="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25694" y="0"/>
            <a:ext cx="2553878" cy="685800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 name="矩形 1"/>
          <p:cNvSpPr/>
          <p:nvPr/>
        </p:nvSpPr>
        <p:spPr>
          <a:xfrm>
            <a:off x="1372468" y="0"/>
            <a:ext cx="3449090" cy="6858000"/>
          </a:xfrm>
          <a:prstGeom prst="rect">
            <a:avLst/>
          </a:prstGeom>
          <a:solidFill>
            <a:srgbClr val="FE7371">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文本框 4"/>
          <p:cNvSpPr txBox="1"/>
          <p:nvPr/>
        </p:nvSpPr>
        <p:spPr>
          <a:xfrm>
            <a:off x="1012428" y="3068960"/>
            <a:ext cx="3384376"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9900" b="1" i="0" u="none" strike="noStrike" kern="1200" cap="none" spc="-150" normalizeH="0" baseline="0" noProof="0" dirty="0">
                <a:ln>
                  <a:noFill/>
                </a:ln>
                <a:solidFill>
                  <a:srgbClr val="FFFFFF"/>
                </a:solidFill>
                <a:effectLst/>
                <a:uLnTx/>
                <a:uFillTx/>
                <a:cs typeface="+mn-ea"/>
                <a:sym typeface="+mn-lt"/>
              </a:rPr>
              <a:t>03</a:t>
            </a:r>
            <a:endParaRPr kumimoji="0" lang="zh-CN" altLang="en-US" sz="19900" b="1" i="0" u="none" strike="noStrike" kern="1200" cap="none" spc="-150" normalizeH="0" baseline="0" noProof="0" dirty="0">
              <a:ln>
                <a:noFill/>
              </a:ln>
              <a:solidFill>
                <a:srgbClr val="FFFFFF"/>
              </a:solidFill>
              <a:effectLst/>
              <a:uLnTx/>
              <a:uFillTx/>
              <a:cs typeface="+mn-ea"/>
              <a:sym typeface="+mn-lt"/>
            </a:endParaRPr>
          </a:p>
        </p:txBody>
      </p:sp>
      <p:sp>
        <p:nvSpPr>
          <p:cNvPr id="25" name="文本框 24"/>
          <p:cNvSpPr txBox="1"/>
          <p:nvPr/>
        </p:nvSpPr>
        <p:spPr>
          <a:xfrm>
            <a:off x="2859956" y="1541283"/>
            <a:ext cx="376078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000000"/>
                </a:solidFill>
                <a:effectLst/>
                <a:uLnTx/>
                <a:uFillTx/>
                <a:cs typeface="+mn-ea"/>
                <a:sym typeface="+mn-lt"/>
              </a:rPr>
              <a:t>PART THREE</a:t>
            </a:r>
            <a:endParaRPr kumimoji="0" lang="zh-CN" altLang="en-US" sz="4400" b="0" i="0" u="none" strike="noStrike" kern="1200" cap="none" spc="0" normalizeH="0" baseline="0" noProof="0" dirty="0">
              <a:ln>
                <a:noFill/>
              </a:ln>
              <a:solidFill>
                <a:srgbClr val="000000"/>
              </a:solidFill>
              <a:effectLst/>
              <a:uLnTx/>
              <a:uFillTx/>
              <a:cs typeface="+mn-ea"/>
              <a:sym typeface="+mn-lt"/>
            </a:endParaRPr>
          </a:p>
        </p:txBody>
      </p:sp>
      <p:sp>
        <p:nvSpPr>
          <p:cNvPr id="27" name="文本框 26"/>
          <p:cNvSpPr txBox="1"/>
          <p:nvPr/>
        </p:nvSpPr>
        <p:spPr>
          <a:xfrm>
            <a:off x="4254500" y="4984750"/>
            <a:ext cx="3021965" cy="460375"/>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000000">
                    <a:alpha val="76000"/>
                  </a:srgbClr>
                </a:solidFill>
                <a:effectLst/>
                <a:uLnTx/>
                <a:uFillTx/>
                <a:cs typeface="+mn-ea"/>
                <a:sym typeface="+mn-lt"/>
              </a:rPr>
              <a:t>Lorem ipsum dolor sit amet, consectetuer adipiscing elit. Maecenas </a:t>
            </a:r>
            <a:endParaRPr kumimoji="0" lang="en-US" altLang="zh-CN" sz="1000" b="0" i="0" u="none" strike="noStrike" kern="1200" cap="none" spc="0" normalizeH="0" baseline="0" noProof="0" dirty="0">
              <a:ln>
                <a:noFill/>
              </a:ln>
              <a:solidFill>
                <a:srgbClr val="000000">
                  <a:alpha val="76000"/>
                </a:srgbClr>
              </a:solidFill>
              <a:effectLst/>
              <a:uLnTx/>
              <a:uFillTx/>
              <a:cs typeface="+mn-ea"/>
              <a:sym typeface="+mn-lt"/>
            </a:endParaRPr>
          </a:p>
        </p:txBody>
      </p:sp>
      <p:sp>
        <p:nvSpPr>
          <p:cNvPr id="6" name="文本框 5"/>
          <p:cNvSpPr txBox="1"/>
          <p:nvPr/>
        </p:nvSpPr>
        <p:spPr>
          <a:xfrm>
            <a:off x="2860040" y="2428890"/>
            <a:ext cx="432337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rPr>
              <a:t>胜任能力分析</a:t>
            </a:r>
            <a:endPar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pic>
        <p:nvPicPr>
          <p:cNvPr id="8" name="图片 7" descr="图片包含 物体&#10;&#10;自动生成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78775" y="1354068"/>
            <a:ext cx="4264440" cy="31983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25" grpId="0"/>
      <p:bldP spid="27"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8" name="Rectangle 46"/>
          <p:cNvSpPr/>
          <p:nvPr/>
        </p:nvSpPr>
        <p:spPr>
          <a:xfrm>
            <a:off x="292100" y="1717792"/>
            <a:ext cx="11607800" cy="2262807"/>
          </a:xfrm>
          <a:prstGeom prst="rect">
            <a:avLst/>
          </a:prstGeom>
          <a:blipFill dpi="0" rotWithShape="1">
            <a:blip r:embed="rId1"/>
            <a:srcRect/>
            <a:tile tx="0" ty="635000" sx="50000" sy="50000" flip="none" algn="ctr"/>
          </a:blip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9" name="Rectangle: Rounded Corners 4"/>
          <p:cNvSpPr/>
          <p:nvPr/>
        </p:nvSpPr>
        <p:spPr>
          <a:xfrm rot="2700000">
            <a:off x="1894658" y="3330951"/>
            <a:ext cx="1123754" cy="1123754"/>
          </a:xfrm>
          <a:prstGeom prst="round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0" name="Rectangle: Rounded Corners 8"/>
          <p:cNvSpPr/>
          <p:nvPr/>
        </p:nvSpPr>
        <p:spPr>
          <a:xfrm rot="2700000">
            <a:off x="4305910" y="3328686"/>
            <a:ext cx="1123754" cy="1123754"/>
          </a:xfrm>
          <a:prstGeom prst="roundRect">
            <a:avLst/>
          </a:pr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1" name="Rectangle: Rounded Corners 10"/>
          <p:cNvSpPr/>
          <p:nvPr/>
        </p:nvSpPr>
        <p:spPr>
          <a:xfrm rot="2700000">
            <a:off x="6744531" y="3328467"/>
            <a:ext cx="1123754" cy="1123754"/>
          </a:xfrm>
          <a:prstGeom prst="round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2" name="Rectangle: Rounded Corners 12"/>
          <p:cNvSpPr/>
          <p:nvPr/>
        </p:nvSpPr>
        <p:spPr>
          <a:xfrm rot="2700000">
            <a:off x="9183151" y="3328467"/>
            <a:ext cx="1123754" cy="1123754"/>
          </a:xfrm>
          <a:prstGeom prst="roundRect">
            <a:avLst/>
          </a:pr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3" name="Freeform: Shape 30"/>
          <p:cNvSpPr>
            <a:spLocks noChangeAspect="1"/>
          </p:cNvSpPr>
          <p:nvPr/>
        </p:nvSpPr>
        <p:spPr bwMode="auto">
          <a:xfrm>
            <a:off x="4546307" y="3601481"/>
            <a:ext cx="642960" cy="578164"/>
          </a:xfrm>
          <a:custGeom>
            <a:avLst/>
            <a:gdLst>
              <a:gd name="connsiteX0" fmla="*/ 254000 w 508000"/>
              <a:gd name="connsiteY0" fmla="*/ 257938 h 456806"/>
              <a:gd name="connsiteX1" fmla="*/ 364263 w 508000"/>
              <a:gd name="connsiteY1" fmla="*/ 456806 h 456806"/>
              <a:gd name="connsiteX2" fmla="*/ 139798 w 508000"/>
              <a:gd name="connsiteY2" fmla="*/ 456806 h 456806"/>
              <a:gd name="connsiteX3" fmla="*/ 283535 w 508000"/>
              <a:gd name="connsiteY3" fmla="*/ 244155 h 456806"/>
              <a:gd name="connsiteX4" fmla="*/ 508000 w 508000"/>
              <a:gd name="connsiteY4" fmla="*/ 244155 h 456806"/>
              <a:gd name="connsiteX5" fmla="*/ 393799 w 508000"/>
              <a:gd name="connsiteY5" fmla="*/ 441054 h 456806"/>
              <a:gd name="connsiteX6" fmla="*/ 0 w 508000"/>
              <a:gd name="connsiteY6" fmla="*/ 244155 h 456806"/>
              <a:gd name="connsiteX7" fmla="*/ 226434 w 508000"/>
              <a:gd name="connsiteY7" fmla="*/ 244155 h 456806"/>
              <a:gd name="connsiteX8" fmla="*/ 110263 w 508000"/>
              <a:gd name="connsiteY8" fmla="*/ 441054 h 456806"/>
              <a:gd name="connsiteX9" fmla="*/ 393799 w 508000"/>
              <a:gd name="connsiteY9" fmla="*/ 13783 h 456806"/>
              <a:gd name="connsiteX10" fmla="*/ 508000 w 508000"/>
              <a:gd name="connsiteY10" fmla="*/ 210682 h 456806"/>
              <a:gd name="connsiteX11" fmla="*/ 283535 w 508000"/>
              <a:gd name="connsiteY11" fmla="*/ 210682 h 456806"/>
              <a:gd name="connsiteX12" fmla="*/ 110263 w 508000"/>
              <a:gd name="connsiteY12" fmla="*/ 13783 h 456806"/>
              <a:gd name="connsiteX13" fmla="*/ 226434 w 508000"/>
              <a:gd name="connsiteY13" fmla="*/ 210682 h 456806"/>
              <a:gd name="connsiteX14" fmla="*/ 0 w 508000"/>
              <a:gd name="connsiteY14" fmla="*/ 210682 h 456806"/>
              <a:gd name="connsiteX15" fmla="*/ 139798 w 508000"/>
              <a:gd name="connsiteY15" fmla="*/ 0 h 456806"/>
              <a:gd name="connsiteX16" fmla="*/ 364263 w 508000"/>
              <a:gd name="connsiteY16" fmla="*/ 0 h 456806"/>
              <a:gd name="connsiteX17" fmla="*/ 254000 w 508000"/>
              <a:gd name="connsiteY17" fmla="*/ 196899 h 456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8000" h="456806">
                <a:moveTo>
                  <a:pt x="254000" y="257938"/>
                </a:moveTo>
                <a:lnTo>
                  <a:pt x="364263" y="456806"/>
                </a:lnTo>
                <a:lnTo>
                  <a:pt x="139798" y="456806"/>
                </a:lnTo>
                <a:close/>
                <a:moveTo>
                  <a:pt x="283535" y="244155"/>
                </a:moveTo>
                <a:lnTo>
                  <a:pt x="508000" y="244155"/>
                </a:lnTo>
                <a:lnTo>
                  <a:pt x="393799" y="441054"/>
                </a:lnTo>
                <a:close/>
                <a:moveTo>
                  <a:pt x="0" y="244155"/>
                </a:moveTo>
                <a:lnTo>
                  <a:pt x="226434" y="244155"/>
                </a:lnTo>
                <a:lnTo>
                  <a:pt x="110263" y="441054"/>
                </a:lnTo>
                <a:close/>
                <a:moveTo>
                  <a:pt x="393799" y="13783"/>
                </a:moveTo>
                <a:lnTo>
                  <a:pt x="508000" y="210682"/>
                </a:lnTo>
                <a:lnTo>
                  <a:pt x="283535" y="210682"/>
                </a:lnTo>
                <a:close/>
                <a:moveTo>
                  <a:pt x="110263" y="13783"/>
                </a:moveTo>
                <a:lnTo>
                  <a:pt x="226434" y="210682"/>
                </a:lnTo>
                <a:lnTo>
                  <a:pt x="0" y="210682"/>
                </a:lnTo>
                <a:close/>
                <a:moveTo>
                  <a:pt x="139798" y="0"/>
                </a:moveTo>
                <a:lnTo>
                  <a:pt x="364263" y="0"/>
                </a:lnTo>
                <a:lnTo>
                  <a:pt x="254000" y="196899"/>
                </a:lnTo>
                <a:close/>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4" name="Freeform: Shape 31"/>
          <p:cNvSpPr>
            <a:spLocks noChangeAspect="1"/>
          </p:cNvSpPr>
          <p:nvPr/>
        </p:nvSpPr>
        <p:spPr bwMode="auto">
          <a:xfrm>
            <a:off x="9423548" y="3625295"/>
            <a:ext cx="642960" cy="530098"/>
          </a:xfrm>
          <a:custGeom>
            <a:avLst/>
            <a:gdLst>
              <a:gd name="T0" fmla="*/ 117 w 235"/>
              <a:gd name="T1" fmla="*/ 194 h 194"/>
              <a:gd name="T2" fmla="*/ 201 w 235"/>
              <a:gd name="T3" fmla="*/ 119 h 194"/>
              <a:gd name="T4" fmla="*/ 204 w 235"/>
              <a:gd name="T5" fmla="*/ 30 h 194"/>
              <a:gd name="T6" fmla="*/ 189 w 235"/>
              <a:gd name="T7" fmla="*/ 8 h 194"/>
              <a:gd name="T8" fmla="*/ 117 w 235"/>
              <a:gd name="T9" fmla="*/ 0 h 194"/>
              <a:gd name="T10" fmla="*/ 47 w 235"/>
              <a:gd name="T11" fmla="*/ 8 h 194"/>
              <a:gd name="T12" fmla="*/ 32 w 235"/>
              <a:gd name="T13" fmla="*/ 30 h 194"/>
              <a:gd name="T14" fmla="*/ 34 w 235"/>
              <a:gd name="T15" fmla="*/ 119 h 194"/>
              <a:gd name="T16" fmla="*/ 117 w 235"/>
              <a:gd name="T17" fmla="*/ 194 h 194"/>
              <a:gd name="T18" fmla="*/ 104 w 235"/>
              <a:gd name="T19" fmla="*/ 79 h 194"/>
              <a:gd name="T20" fmla="*/ 117 w 235"/>
              <a:gd name="T21" fmla="*/ 39 h 194"/>
              <a:gd name="T22" fmla="*/ 130 w 235"/>
              <a:gd name="T23" fmla="*/ 79 h 194"/>
              <a:gd name="T24" fmla="*/ 172 w 235"/>
              <a:gd name="T25" fmla="*/ 79 h 194"/>
              <a:gd name="T26" fmla="*/ 138 w 235"/>
              <a:gd name="T27" fmla="*/ 104 h 194"/>
              <a:gd name="T28" fmla="*/ 151 w 235"/>
              <a:gd name="T29" fmla="*/ 144 h 194"/>
              <a:gd name="T30" fmla="*/ 117 w 235"/>
              <a:gd name="T31" fmla="*/ 119 h 194"/>
              <a:gd name="T32" fmla="*/ 83 w 235"/>
              <a:gd name="T33" fmla="*/ 144 h 194"/>
              <a:gd name="T34" fmla="*/ 96 w 235"/>
              <a:gd name="T35" fmla="*/ 104 h 194"/>
              <a:gd name="T36" fmla="*/ 62 w 235"/>
              <a:gd name="T37" fmla="*/ 79 h 194"/>
              <a:gd name="T38" fmla="*/ 104 w 235"/>
              <a:gd name="T39" fmla="*/ 79 h 194"/>
              <a:gd name="T40" fmla="*/ 104 w 235"/>
              <a:gd name="T41" fmla="*/ 79 h 194"/>
              <a:gd name="T42" fmla="*/ 104 w 235"/>
              <a:gd name="T43" fmla="*/ 7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5" h="194">
                <a:moveTo>
                  <a:pt x="117" y="194"/>
                </a:moveTo>
                <a:cubicBezTo>
                  <a:pt x="117" y="175"/>
                  <a:pt x="235" y="187"/>
                  <a:pt x="201" y="119"/>
                </a:cubicBezTo>
                <a:cubicBezTo>
                  <a:pt x="167" y="51"/>
                  <a:pt x="204" y="30"/>
                  <a:pt x="204" y="30"/>
                </a:cubicBezTo>
                <a:cubicBezTo>
                  <a:pt x="189" y="8"/>
                  <a:pt x="189" y="8"/>
                  <a:pt x="189" y="8"/>
                </a:cubicBezTo>
                <a:cubicBezTo>
                  <a:pt x="152" y="35"/>
                  <a:pt x="117" y="0"/>
                  <a:pt x="117" y="0"/>
                </a:cubicBezTo>
                <a:cubicBezTo>
                  <a:pt x="117" y="0"/>
                  <a:pt x="83" y="35"/>
                  <a:pt x="47" y="8"/>
                </a:cubicBezTo>
                <a:cubicBezTo>
                  <a:pt x="32" y="30"/>
                  <a:pt x="32" y="30"/>
                  <a:pt x="32" y="30"/>
                </a:cubicBezTo>
                <a:cubicBezTo>
                  <a:pt x="32" y="30"/>
                  <a:pt x="68" y="51"/>
                  <a:pt x="34" y="119"/>
                </a:cubicBezTo>
                <a:cubicBezTo>
                  <a:pt x="0" y="187"/>
                  <a:pt x="117" y="175"/>
                  <a:pt x="117" y="194"/>
                </a:cubicBezTo>
                <a:close/>
                <a:moveTo>
                  <a:pt x="104" y="79"/>
                </a:moveTo>
                <a:cubicBezTo>
                  <a:pt x="117" y="39"/>
                  <a:pt x="117" y="39"/>
                  <a:pt x="117" y="39"/>
                </a:cubicBezTo>
                <a:cubicBezTo>
                  <a:pt x="130" y="79"/>
                  <a:pt x="130" y="79"/>
                  <a:pt x="130" y="79"/>
                </a:cubicBezTo>
                <a:cubicBezTo>
                  <a:pt x="172" y="79"/>
                  <a:pt x="172" y="79"/>
                  <a:pt x="172" y="79"/>
                </a:cubicBezTo>
                <a:cubicBezTo>
                  <a:pt x="138" y="104"/>
                  <a:pt x="138" y="104"/>
                  <a:pt x="138" y="104"/>
                </a:cubicBezTo>
                <a:cubicBezTo>
                  <a:pt x="151" y="144"/>
                  <a:pt x="151" y="144"/>
                  <a:pt x="151" y="144"/>
                </a:cubicBezTo>
                <a:cubicBezTo>
                  <a:pt x="117" y="119"/>
                  <a:pt x="117" y="119"/>
                  <a:pt x="117" y="119"/>
                </a:cubicBezTo>
                <a:cubicBezTo>
                  <a:pt x="83" y="144"/>
                  <a:pt x="83" y="144"/>
                  <a:pt x="83" y="144"/>
                </a:cubicBezTo>
                <a:cubicBezTo>
                  <a:pt x="96" y="104"/>
                  <a:pt x="96" y="104"/>
                  <a:pt x="96" y="104"/>
                </a:cubicBezTo>
                <a:cubicBezTo>
                  <a:pt x="62" y="79"/>
                  <a:pt x="62" y="79"/>
                  <a:pt x="62" y="79"/>
                </a:cubicBezTo>
                <a:lnTo>
                  <a:pt x="104" y="79"/>
                </a:lnTo>
                <a:close/>
                <a:moveTo>
                  <a:pt x="104" y="79"/>
                </a:moveTo>
                <a:cubicBezTo>
                  <a:pt x="104" y="79"/>
                  <a:pt x="104" y="79"/>
                  <a:pt x="104" y="79"/>
                </a:cubicBezTo>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5" name="Freeform: Shape 32"/>
          <p:cNvSpPr>
            <a:spLocks noChangeAspect="1"/>
          </p:cNvSpPr>
          <p:nvPr/>
        </p:nvSpPr>
        <p:spPr bwMode="auto">
          <a:xfrm>
            <a:off x="6985005" y="3568865"/>
            <a:ext cx="642806" cy="642958"/>
          </a:xfrm>
          <a:custGeom>
            <a:avLst/>
            <a:gdLst>
              <a:gd name="T0" fmla="*/ 979 w 1958"/>
              <a:gd name="T1" fmla="*/ 1958 h 1958"/>
              <a:gd name="T2" fmla="*/ 719 w 1958"/>
              <a:gd name="T3" fmla="*/ 1923 h 1958"/>
              <a:gd name="T4" fmla="*/ 485 w 1958"/>
              <a:gd name="T5" fmla="*/ 1824 h 1958"/>
              <a:gd name="T6" fmla="*/ 287 w 1958"/>
              <a:gd name="T7" fmla="*/ 1672 h 1958"/>
              <a:gd name="T8" fmla="*/ 134 w 1958"/>
              <a:gd name="T9" fmla="*/ 1474 h 1958"/>
              <a:gd name="T10" fmla="*/ 35 w 1958"/>
              <a:gd name="T11" fmla="*/ 1240 h 1958"/>
              <a:gd name="T12" fmla="*/ 0 w 1958"/>
              <a:gd name="T13" fmla="*/ 979 h 1958"/>
              <a:gd name="T14" fmla="*/ 35 w 1958"/>
              <a:gd name="T15" fmla="*/ 719 h 1958"/>
              <a:gd name="T16" fmla="*/ 134 w 1958"/>
              <a:gd name="T17" fmla="*/ 485 h 1958"/>
              <a:gd name="T18" fmla="*/ 287 w 1958"/>
              <a:gd name="T19" fmla="*/ 287 h 1958"/>
              <a:gd name="T20" fmla="*/ 485 w 1958"/>
              <a:gd name="T21" fmla="*/ 134 h 1958"/>
              <a:gd name="T22" fmla="*/ 719 w 1958"/>
              <a:gd name="T23" fmla="*/ 35 h 1958"/>
              <a:gd name="T24" fmla="*/ 979 w 1958"/>
              <a:gd name="T25" fmla="*/ 0 h 1958"/>
              <a:gd name="T26" fmla="*/ 1360 w 1958"/>
              <a:gd name="T27" fmla="*/ 77 h 1958"/>
              <a:gd name="T28" fmla="*/ 1672 w 1958"/>
              <a:gd name="T29" fmla="*/ 287 h 1958"/>
              <a:gd name="T30" fmla="*/ 1881 w 1958"/>
              <a:gd name="T31" fmla="*/ 598 h 1958"/>
              <a:gd name="T32" fmla="*/ 1958 w 1958"/>
              <a:gd name="T33" fmla="*/ 979 h 1958"/>
              <a:gd name="T34" fmla="*/ 1923 w 1958"/>
              <a:gd name="T35" fmla="*/ 1240 h 1958"/>
              <a:gd name="T36" fmla="*/ 1824 w 1958"/>
              <a:gd name="T37" fmla="*/ 1474 h 1958"/>
              <a:gd name="T38" fmla="*/ 1672 w 1958"/>
              <a:gd name="T39" fmla="*/ 1672 h 1958"/>
              <a:gd name="T40" fmla="*/ 1474 w 1958"/>
              <a:gd name="T41" fmla="*/ 1824 h 1958"/>
              <a:gd name="T42" fmla="*/ 1240 w 1958"/>
              <a:gd name="T43" fmla="*/ 1923 h 1958"/>
              <a:gd name="T44" fmla="*/ 979 w 1958"/>
              <a:gd name="T45" fmla="*/ 1958 h 1958"/>
              <a:gd name="T46" fmla="*/ 1484 w 1958"/>
              <a:gd name="T47" fmla="*/ 828 h 1958"/>
              <a:gd name="T48" fmla="*/ 1130 w 1958"/>
              <a:gd name="T49" fmla="*/ 828 h 1958"/>
              <a:gd name="T50" fmla="*/ 1130 w 1958"/>
              <a:gd name="T51" fmla="*/ 474 h 1958"/>
              <a:gd name="T52" fmla="*/ 1103 w 1958"/>
              <a:gd name="T53" fmla="*/ 448 h 1958"/>
              <a:gd name="T54" fmla="*/ 856 w 1958"/>
              <a:gd name="T55" fmla="*/ 448 h 1958"/>
              <a:gd name="T56" fmla="*/ 828 w 1958"/>
              <a:gd name="T57" fmla="*/ 474 h 1958"/>
              <a:gd name="T58" fmla="*/ 828 w 1958"/>
              <a:gd name="T59" fmla="*/ 828 h 1958"/>
              <a:gd name="T60" fmla="*/ 474 w 1958"/>
              <a:gd name="T61" fmla="*/ 828 h 1958"/>
              <a:gd name="T62" fmla="*/ 448 w 1958"/>
              <a:gd name="T63" fmla="*/ 856 h 1958"/>
              <a:gd name="T64" fmla="*/ 448 w 1958"/>
              <a:gd name="T65" fmla="*/ 1103 h 1958"/>
              <a:gd name="T66" fmla="*/ 474 w 1958"/>
              <a:gd name="T67" fmla="*/ 1130 h 1958"/>
              <a:gd name="T68" fmla="*/ 828 w 1958"/>
              <a:gd name="T69" fmla="*/ 1130 h 1958"/>
              <a:gd name="T70" fmla="*/ 828 w 1958"/>
              <a:gd name="T71" fmla="*/ 1484 h 1958"/>
              <a:gd name="T72" fmla="*/ 856 w 1958"/>
              <a:gd name="T73" fmla="*/ 1510 h 1958"/>
              <a:gd name="T74" fmla="*/ 1103 w 1958"/>
              <a:gd name="T75" fmla="*/ 1510 h 1958"/>
              <a:gd name="T76" fmla="*/ 1130 w 1958"/>
              <a:gd name="T77" fmla="*/ 1484 h 1958"/>
              <a:gd name="T78" fmla="*/ 1130 w 1958"/>
              <a:gd name="T79" fmla="*/ 1130 h 1958"/>
              <a:gd name="T80" fmla="*/ 1484 w 1958"/>
              <a:gd name="T81" fmla="*/ 1130 h 1958"/>
              <a:gd name="T82" fmla="*/ 1510 w 1958"/>
              <a:gd name="T83" fmla="*/ 1103 h 1958"/>
              <a:gd name="T84" fmla="*/ 1510 w 1958"/>
              <a:gd name="T85" fmla="*/ 856 h 1958"/>
              <a:gd name="T86" fmla="*/ 1484 w 1958"/>
              <a:gd name="T87" fmla="*/ 828 h 1958"/>
              <a:gd name="T88" fmla="*/ 1484 w 1958"/>
              <a:gd name="T89" fmla="*/ 828 h 1958"/>
              <a:gd name="T90" fmla="*/ 1484 w 1958"/>
              <a:gd name="T91" fmla="*/ 828 h 1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58" h="1958">
                <a:moveTo>
                  <a:pt x="979" y="1958"/>
                </a:moveTo>
                <a:cubicBezTo>
                  <a:pt x="889" y="1958"/>
                  <a:pt x="802" y="1947"/>
                  <a:pt x="719" y="1923"/>
                </a:cubicBezTo>
                <a:cubicBezTo>
                  <a:pt x="635" y="1900"/>
                  <a:pt x="557" y="1867"/>
                  <a:pt x="485" y="1824"/>
                </a:cubicBezTo>
                <a:cubicBezTo>
                  <a:pt x="412" y="1782"/>
                  <a:pt x="346" y="1731"/>
                  <a:pt x="287" y="1672"/>
                </a:cubicBezTo>
                <a:cubicBezTo>
                  <a:pt x="227" y="1612"/>
                  <a:pt x="177" y="1546"/>
                  <a:pt x="134" y="1474"/>
                </a:cubicBezTo>
                <a:cubicBezTo>
                  <a:pt x="92" y="1401"/>
                  <a:pt x="59" y="1323"/>
                  <a:pt x="35" y="1240"/>
                </a:cubicBezTo>
                <a:cubicBezTo>
                  <a:pt x="12" y="1156"/>
                  <a:pt x="0" y="1069"/>
                  <a:pt x="0" y="979"/>
                </a:cubicBezTo>
                <a:cubicBezTo>
                  <a:pt x="0" y="889"/>
                  <a:pt x="12" y="802"/>
                  <a:pt x="35" y="719"/>
                </a:cubicBezTo>
                <a:cubicBezTo>
                  <a:pt x="59" y="635"/>
                  <a:pt x="92" y="557"/>
                  <a:pt x="134" y="485"/>
                </a:cubicBezTo>
                <a:cubicBezTo>
                  <a:pt x="177" y="412"/>
                  <a:pt x="227" y="346"/>
                  <a:pt x="287" y="287"/>
                </a:cubicBezTo>
                <a:cubicBezTo>
                  <a:pt x="346" y="228"/>
                  <a:pt x="412" y="177"/>
                  <a:pt x="485" y="134"/>
                </a:cubicBezTo>
                <a:cubicBezTo>
                  <a:pt x="557" y="92"/>
                  <a:pt x="635" y="59"/>
                  <a:pt x="719" y="35"/>
                </a:cubicBezTo>
                <a:cubicBezTo>
                  <a:pt x="802" y="12"/>
                  <a:pt x="889" y="0"/>
                  <a:pt x="979" y="0"/>
                </a:cubicBezTo>
                <a:cubicBezTo>
                  <a:pt x="1114" y="0"/>
                  <a:pt x="1241" y="26"/>
                  <a:pt x="1360" y="77"/>
                </a:cubicBezTo>
                <a:cubicBezTo>
                  <a:pt x="1480" y="129"/>
                  <a:pt x="1583" y="199"/>
                  <a:pt x="1672" y="287"/>
                </a:cubicBezTo>
                <a:cubicBezTo>
                  <a:pt x="1760" y="375"/>
                  <a:pt x="1829" y="479"/>
                  <a:pt x="1881" y="598"/>
                </a:cubicBezTo>
                <a:cubicBezTo>
                  <a:pt x="1933" y="718"/>
                  <a:pt x="1958" y="845"/>
                  <a:pt x="1958" y="979"/>
                </a:cubicBezTo>
                <a:cubicBezTo>
                  <a:pt x="1958" y="1069"/>
                  <a:pt x="1947" y="1156"/>
                  <a:pt x="1923" y="1240"/>
                </a:cubicBezTo>
                <a:cubicBezTo>
                  <a:pt x="1900" y="1323"/>
                  <a:pt x="1867" y="1401"/>
                  <a:pt x="1824" y="1474"/>
                </a:cubicBezTo>
                <a:cubicBezTo>
                  <a:pt x="1782" y="1546"/>
                  <a:pt x="1731" y="1612"/>
                  <a:pt x="1672" y="1672"/>
                </a:cubicBezTo>
                <a:cubicBezTo>
                  <a:pt x="1612" y="1731"/>
                  <a:pt x="1546" y="1782"/>
                  <a:pt x="1474" y="1824"/>
                </a:cubicBezTo>
                <a:cubicBezTo>
                  <a:pt x="1401" y="1867"/>
                  <a:pt x="1323" y="1900"/>
                  <a:pt x="1240" y="1923"/>
                </a:cubicBezTo>
                <a:cubicBezTo>
                  <a:pt x="1156" y="1947"/>
                  <a:pt x="1069" y="1958"/>
                  <a:pt x="979" y="1958"/>
                </a:cubicBezTo>
                <a:close/>
                <a:moveTo>
                  <a:pt x="1484" y="828"/>
                </a:moveTo>
                <a:cubicBezTo>
                  <a:pt x="1130" y="828"/>
                  <a:pt x="1130" y="828"/>
                  <a:pt x="1130" y="828"/>
                </a:cubicBezTo>
                <a:cubicBezTo>
                  <a:pt x="1130" y="474"/>
                  <a:pt x="1130" y="474"/>
                  <a:pt x="1130" y="474"/>
                </a:cubicBezTo>
                <a:cubicBezTo>
                  <a:pt x="1130" y="457"/>
                  <a:pt x="1121" y="448"/>
                  <a:pt x="1103" y="448"/>
                </a:cubicBezTo>
                <a:cubicBezTo>
                  <a:pt x="856" y="448"/>
                  <a:pt x="856" y="448"/>
                  <a:pt x="856" y="448"/>
                </a:cubicBezTo>
                <a:cubicBezTo>
                  <a:pt x="838" y="448"/>
                  <a:pt x="828" y="457"/>
                  <a:pt x="828" y="474"/>
                </a:cubicBezTo>
                <a:cubicBezTo>
                  <a:pt x="828" y="828"/>
                  <a:pt x="828" y="828"/>
                  <a:pt x="828" y="828"/>
                </a:cubicBezTo>
                <a:cubicBezTo>
                  <a:pt x="474" y="828"/>
                  <a:pt x="474" y="828"/>
                  <a:pt x="474" y="828"/>
                </a:cubicBezTo>
                <a:cubicBezTo>
                  <a:pt x="457" y="828"/>
                  <a:pt x="448" y="838"/>
                  <a:pt x="448" y="856"/>
                </a:cubicBezTo>
                <a:cubicBezTo>
                  <a:pt x="448" y="1103"/>
                  <a:pt x="448" y="1103"/>
                  <a:pt x="448" y="1103"/>
                </a:cubicBezTo>
                <a:cubicBezTo>
                  <a:pt x="448" y="1121"/>
                  <a:pt x="457" y="1130"/>
                  <a:pt x="474" y="1130"/>
                </a:cubicBezTo>
                <a:cubicBezTo>
                  <a:pt x="828" y="1130"/>
                  <a:pt x="828" y="1130"/>
                  <a:pt x="828" y="1130"/>
                </a:cubicBezTo>
                <a:cubicBezTo>
                  <a:pt x="828" y="1484"/>
                  <a:pt x="828" y="1484"/>
                  <a:pt x="828" y="1484"/>
                </a:cubicBezTo>
                <a:cubicBezTo>
                  <a:pt x="828" y="1501"/>
                  <a:pt x="838" y="1510"/>
                  <a:pt x="856" y="1510"/>
                </a:cubicBezTo>
                <a:cubicBezTo>
                  <a:pt x="1103" y="1510"/>
                  <a:pt x="1103" y="1510"/>
                  <a:pt x="1103" y="1510"/>
                </a:cubicBezTo>
                <a:cubicBezTo>
                  <a:pt x="1121" y="1510"/>
                  <a:pt x="1130" y="1501"/>
                  <a:pt x="1130" y="1484"/>
                </a:cubicBezTo>
                <a:cubicBezTo>
                  <a:pt x="1130" y="1130"/>
                  <a:pt x="1130" y="1130"/>
                  <a:pt x="1130" y="1130"/>
                </a:cubicBezTo>
                <a:cubicBezTo>
                  <a:pt x="1484" y="1130"/>
                  <a:pt x="1484" y="1130"/>
                  <a:pt x="1484" y="1130"/>
                </a:cubicBezTo>
                <a:cubicBezTo>
                  <a:pt x="1501" y="1130"/>
                  <a:pt x="1510" y="1121"/>
                  <a:pt x="1510" y="1103"/>
                </a:cubicBezTo>
                <a:cubicBezTo>
                  <a:pt x="1510" y="856"/>
                  <a:pt x="1510" y="856"/>
                  <a:pt x="1510" y="856"/>
                </a:cubicBezTo>
                <a:cubicBezTo>
                  <a:pt x="1510" y="838"/>
                  <a:pt x="1501" y="828"/>
                  <a:pt x="1484" y="828"/>
                </a:cubicBezTo>
                <a:close/>
                <a:moveTo>
                  <a:pt x="1484" y="828"/>
                </a:moveTo>
                <a:cubicBezTo>
                  <a:pt x="1484" y="828"/>
                  <a:pt x="1484" y="828"/>
                  <a:pt x="1484" y="828"/>
                </a:cubicBezTo>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
        <p:nvSpPr>
          <p:cNvPr id="16" name="Freeform: Shape 33"/>
          <p:cNvSpPr>
            <a:spLocks noChangeAspect="1"/>
          </p:cNvSpPr>
          <p:nvPr/>
        </p:nvSpPr>
        <p:spPr bwMode="auto">
          <a:xfrm>
            <a:off x="2135055" y="3572435"/>
            <a:ext cx="642960" cy="640786"/>
          </a:xfrm>
          <a:custGeom>
            <a:avLst/>
            <a:gdLst>
              <a:gd name="T0" fmla="*/ 122 w 122"/>
              <a:gd name="T1" fmla="*/ 61 h 122"/>
              <a:gd name="T2" fmla="*/ 114 w 122"/>
              <a:gd name="T3" fmla="*/ 30 h 122"/>
              <a:gd name="T4" fmla="*/ 61 w 122"/>
              <a:gd name="T5" fmla="*/ 0 h 122"/>
              <a:gd name="T6" fmla="*/ 61 w 122"/>
              <a:gd name="T7" fmla="*/ 122 h 122"/>
              <a:gd name="T8" fmla="*/ 114 w 122"/>
              <a:gd name="T9" fmla="*/ 91 h 122"/>
              <a:gd name="T10" fmla="*/ 10 w 122"/>
              <a:gd name="T11" fmla="*/ 66 h 122"/>
              <a:gd name="T12" fmla="*/ 31 w 122"/>
              <a:gd name="T13" fmla="*/ 82 h 122"/>
              <a:gd name="T14" fmla="*/ 10 w 122"/>
              <a:gd name="T15" fmla="*/ 66 h 122"/>
              <a:gd name="T16" fmla="*/ 91 w 122"/>
              <a:gd name="T17" fmla="*/ 40 h 122"/>
              <a:gd name="T18" fmla="*/ 112 w 122"/>
              <a:gd name="T19" fmla="*/ 56 h 122"/>
              <a:gd name="T20" fmla="*/ 84 w 122"/>
              <a:gd name="T21" fmla="*/ 56 h 122"/>
              <a:gd name="T22" fmla="*/ 66 w 122"/>
              <a:gd name="T23" fmla="*/ 40 h 122"/>
              <a:gd name="T24" fmla="*/ 84 w 122"/>
              <a:gd name="T25" fmla="*/ 56 h 122"/>
              <a:gd name="T26" fmla="*/ 66 w 122"/>
              <a:gd name="T27" fmla="*/ 17 h 122"/>
              <a:gd name="T28" fmla="*/ 66 w 122"/>
              <a:gd name="T29" fmla="*/ 30 h 122"/>
              <a:gd name="T30" fmla="*/ 56 w 122"/>
              <a:gd name="T31" fmla="*/ 30 h 122"/>
              <a:gd name="T32" fmla="*/ 56 w 122"/>
              <a:gd name="T33" fmla="*/ 17 h 122"/>
              <a:gd name="T34" fmla="*/ 56 w 122"/>
              <a:gd name="T35" fmla="*/ 56 h 122"/>
              <a:gd name="T36" fmla="*/ 41 w 122"/>
              <a:gd name="T37" fmla="*/ 40 h 122"/>
              <a:gd name="T38" fmla="*/ 28 w 122"/>
              <a:gd name="T39" fmla="*/ 56 h 122"/>
              <a:gd name="T40" fmla="*/ 14 w 122"/>
              <a:gd name="T41" fmla="*/ 40 h 122"/>
              <a:gd name="T42" fmla="*/ 28 w 122"/>
              <a:gd name="T43" fmla="*/ 56 h 122"/>
              <a:gd name="T44" fmla="*/ 56 w 122"/>
              <a:gd name="T45" fmla="*/ 66 h 122"/>
              <a:gd name="T46" fmla="*/ 41 w 122"/>
              <a:gd name="T47" fmla="*/ 82 h 122"/>
              <a:gd name="T48" fmla="*/ 56 w 122"/>
              <a:gd name="T49" fmla="*/ 91 h 122"/>
              <a:gd name="T50" fmla="*/ 45 w 122"/>
              <a:gd name="T51" fmla="*/ 91 h 122"/>
              <a:gd name="T52" fmla="*/ 66 w 122"/>
              <a:gd name="T53" fmla="*/ 105 h 122"/>
              <a:gd name="T54" fmla="*/ 76 w 122"/>
              <a:gd name="T55" fmla="*/ 91 h 122"/>
              <a:gd name="T56" fmla="*/ 66 w 122"/>
              <a:gd name="T57" fmla="*/ 82 h 122"/>
              <a:gd name="T58" fmla="*/ 84 w 122"/>
              <a:gd name="T59" fmla="*/ 66 h 122"/>
              <a:gd name="T60" fmla="*/ 66 w 122"/>
              <a:gd name="T61" fmla="*/ 82 h 122"/>
              <a:gd name="T62" fmla="*/ 112 w 122"/>
              <a:gd name="T63" fmla="*/ 66 h 122"/>
              <a:gd name="T64" fmla="*/ 91 w 122"/>
              <a:gd name="T65" fmla="*/ 82 h 122"/>
              <a:gd name="T66" fmla="*/ 102 w 122"/>
              <a:gd name="T67" fmla="*/ 30 h 122"/>
              <a:gd name="T68" fmla="*/ 74 w 122"/>
              <a:gd name="T69" fmla="*/ 11 h 122"/>
              <a:gd name="T70" fmla="*/ 48 w 122"/>
              <a:gd name="T71" fmla="*/ 11 h 122"/>
              <a:gd name="T72" fmla="*/ 20 w 122"/>
              <a:gd name="T73" fmla="*/ 30 h 122"/>
              <a:gd name="T74" fmla="*/ 20 w 122"/>
              <a:gd name="T75" fmla="*/ 91 h 122"/>
              <a:gd name="T76" fmla="*/ 48 w 122"/>
              <a:gd name="T77" fmla="*/ 110 h 122"/>
              <a:gd name="T78" fmla="*/ 74 w 122"/>
              <a:gd name="T79" fmla="*/ 110 h 122"/>
              <a:gd name="T80" fmla="*/ 102 w 122"/>
              <a:gd name="T81" fmla="*/ 91 h 122"/>
              <a:gd name="T82" fmla="*/ 74 w 122"/>
              <a:gd name="T83" fmla="*/ 1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114" y="90"/>
                </a:moveTo>
                <a:cubicBezTo>
                  <a:pt x="119" y="81"/>
                  <a:pt x="122" y="71"/>
                  <a:pt x="122" y="61"/>
                </a:cubicBezTo>
                <a:cubicBezTo>
                  <a:pt x="122" y="50"/>
                  <a:pt x="119" y="40"/>
                  <a:pt x="114" y="31"/>
                </a:cubicBezTo>
                <a:cubicBezTo>
                  <a:pt x="114" y="30"/>
                  <a:pt x="114" y="30"/>
                  <a:pt x="114" y="30"/>
                </a:cubicBezTo>
                <a:cubicBezTo>
                  <a:pt x="113" y="30"/>
                  <a:pt x="113" y="30"/>
                  <a:pt x="113" y="30"/>
                </a:cubicBezTo>
                <a:cubicBezTo>
                  <a:pt x="103" y="12"/>
                  <a:pt x="83" y="0"/>
                  <a:pt x="61" y="0"/>
                </a:cubicBezTo>
                <a:cubicBezTo>
                  <a:pt x="27" y="0"/>
                  <a:pt x="0" y="27"/>
                  <a:pt x="0" y="61"/>
                </a:cubicBezTo>
                <a:cubicBezTo>
                  <a:pt x="0" y="94"/>
                  <a:pt x="27" y="122"/>
                  <a:pt x="61" y="122"/>
                </a:cubicBezTo>
                <a:cubicBezTo>
                  <a:pt x="83" y="122"/>
                  <a:pt x="103" y="109"/>
                  <a:pt x="113" y="91"/>
                </a:cubicBezTo>
                <a:cubicBezTo>
                  <a:pt x="114" y="91"/>
                  <a:pt x="114" y="91"/>
                  <a:pt x="114" y="91"/>
                </a:cubicBezTo>
                <a:lnTo>
                  <a:pt x="114" y="90"/>
                </a:lnTo>
                <a:close/>
                <a:moveTo>
                  <a:pt x="10" y="66"/>
                </a:moveTo>
                <a:cubicBezTo>
                  <a:pt x="28" y="66"/>
                  <a:pt x="28" y="66"/>
                  <a:pt x="28" y="66"/>
                </a:cubicBezTo>
                <a:cubicBezTo>
                  <a:pt x="28" y="71"/>
                  <a:pt x="29" y="76"/>
                  <a:pt x="31" y="82"/>
                </a:cubicBezTo>
                <a:cubicBezTo>
                  <a:pt x="14" y="82"/>
                  <a:pt x="14" y="82"/>
                  <a:pt x="14" y="82"/>
                </a:cubicBezTo>
                <a:cubicBezTo>
                  <a:pt x="12" y="77"/>
                  <a:pt x="10" y="71"/>
                  <a:pt x="10" y="66"/>
                </a:cubicBezTo>
                <a:close/>
                <a:moveTo>
                  <a:pt x="94" y="56"/>
                </a:moveTo>
                <a:cubicBezTo>
                  <a:pt x="93" y="50"/>
                  <a:pt x="92" y="45"/>
                  <a:pt x="91" y="40"/>
                </a:cubicBezTo>
                <a:cubicBezTo>
                  <a:pt x="108" y="40"/>
                  <a:pt x="108" y="40"/>
                  <a:pt x="108" y="40"/>
                </a:cubicBezTo>
                <a:cubicBezTo>
                  <a:pt x="110" y="45"/>
                  <a:pt x="111" y="50"/>
                  <a:pt x="112" y="56"/>
                </a:cubicBezTo>
                <a:lnTo>
                  <a:pt x="94" y="56"/>
                </a:lnTo>
                <a:close/>
                <a:moveTo>
                  <a:pt x="84" y="56"/>
                </a:moveTo>
                <a:cubicBezTo>
                  <a:pt x="66" y="56"/>
                  <a:pt x="66" y="56"/>
                  <a:pt x="66" y="56"/>
                </a:cubicBezTo>
                <a:cubicBezTo>
                  <a:pt x="66" y="40"/>
                  <a:pt x="66" y="40"/>
                  <a:pt x="66" y="40"/>
                </a:cubicBezTo>
                <a:cubicBezTo>
                  <a:pt x="81" y="40"/>
                  <a:pt x="81" y="40"/>
                  <a:pt x="81" y="40"/>
                </a:cubicBezTo>
                <a:cubicBezTo>
                  <a:pt x="82" y="45"/>
                  <a:pt x="84" y="50"/>
                  <a:pt x="84" y="56"/>
                </a:cubicBezTo>
                <a:close/>
                <a:moveTo>
                  <a:pt x="66" y="30"/>
                </a:moveTo>
                <a:cubicBezTo>
                  <a:pt x="66" y="17"/>
                  <a:pt x="66" y="17"/>
                  <a:pt x="66" y="17"/>
                </a:cubicBezTo>
                <a:cubicBezTo>
                  <a:pt x="70" y="21"/>
                  <a:pt x="73" y="25"/>
                  <a:pt x="76" y="30"/>
                </a:cubicBezTo>
                <a:lnTo>
                  <a:pt x="66" y="30"/>
                </a:lnTo>
                <a:close/>
                <a:moveTo>
                  <a:pt x="56" y="17"/>
                </a:moveTo>
                <a:cubicBezTo>
                  <a:pt x="56" y="30"/>
                  <a:pt x="56" y="30"/>
                  <a:pt x="56" y="30"/>
                </a:cubicBezTo>
                <a:cubicBezTo>
                  <a:pt x="45" y="30"/>
                  <a:pt x="45" y="30"/>
                  <a:pt x="45" y="30"/>
                </a:cubicBezTo>
                <a:cubicBezTo>
                  <a:pt x="48" y="25"/>
                  <a:pt x="52" y="21"/>
                  <a:pt x="56" y="17"/>
                </a:cubicBezTo>
                <a:close/>
                <a:moveTo>
                  <a:pt x="56" y="40"/>
                </a:moveTo>
                <a:cubicBezTo>
                  <a:pt x="56" y="56"/>
                  <a:pt x="56" y="56"/>
                  <a:pt x="56" y="56"/>
                </a:cubicBezTo>
                <a:cubicBezTo>
                  <a:pt x="38" y="56"/>
                  <a:pt x="38" y="56"/>
                  <a:pt x="38" y="56"/>
                </a:cubicBezTo>
                <a:cubicBezTo>
                  <a:pt x="38" y="50"/>
                  <a:pt x="39" y="45"/>
                  <a:pt x="41" y="40"/>
                </a:cubicBezTo>
                <a:lnTo>
                  <a:pt x="56" y="40"/>
                </a:lnTo>
                <a:close/>
                <a:moveTo>
                  <a:pt x="28" y="56"/>
                </a:moveTo>
                <a:cubicBezTo>
                  <a:pt x="10" y="56"/>
                  <a:pt x="10" y="56"/>
                  <a:pt x="10" y="56"/>
                </a:cubicBezTo>
                <a:cubicBezTo>
                  <a:pt x="10" y="50"/>
                  <a:pt x="12" y="45"/>
                  <a:pt x="14" y="40"/>
                </a:cubicBezTo>
                <a:cubicBezTo>
                  <a:pt x="31" y="40"/>
                  <a:pt x="31" y="40"/>
                  <a:pt x="31" y="40"/>
                </a:cubicBezTo>
                <a:cubicBezTo>
                  <a:pt x="29" y="45"/>
                  <a:pt x="28" y="50"/>
                  <a:pt x="28" y="56"/>
                </a:cubicBezTo>
                <a:close/>
                <a:moveTo>
                  <a:pt x="38" y="66"/>
                </a:moveTo>
                <a:cubicBezTo>
                  <a:pt x="56" y="66"/>
                  <a:pt x="56" y="66"/>
                  <a:pt x="56" y="66"/>
                </a:cubicBezTo>
                <a:cubicBezTo>
                  <a:pt x="56" y="82"/>
                  <a:pt x="56" y="82"/>
                  <a:pt x="56" y="82"/>
                </a:cubicBezTo>
                <a:cubicBezTo>
                  <a:pt x="41" y="82"/>
                  <a:pt x="41" y="82"/>
                  <a:pt x="41" y="82"/>
                </a:cubicBezTo>
                <a:cubicBezTo>
                  <a:pt x="39" y="77"/>
                  <a:pt x="38" y="71"/>
                  <a:pt x="38" y="66"/>
                </a:cubicBezTo>
                <a:close/>
                <a:moveTo>
                  <a:pt x="56" y="91"/>
                </a:moveTo>
                <a:cubicBezTo>
                  <a:pt x="56" y="105"/>
                  <a:pt x="56" y="105"/>
                  <a:pt x="56" y="105"/>
                </a:cubicBezTo>
                <a:cubicBezTo>
                  <a:pt x="52" y="101"/>
                  <a:pt x="48" y="96"/>
                  <a:pt x="45" y="91"/>
                </a:cubicBezTo>
                <a:lnTo>
                  <a:pt x="56" y="91"/>
                </a:lnTo>
                <a:close/>
                <a:moveTo>
                  <a:pt x="66" y="105"/>
                </a:moveTo>
                <a:cubicBezTo>
                  <a:pt x="66" y="91"/>
                  <a:pt x="66" y="91"/>
                  <a:pt x="66" y="91"/>
                </a:cubicBezTo>
                <a:cubicBezTo>
                  <a:pt x="76" y="91"/>
                  <a:pt x="76" y="91"/>
                  <a:pt x="76" y="91"/>
                </a:cubicBezTo>
                <a:cubicBezTo>
                  <a:pt x="73" y="96"/>
                  <a:pt x="70" y="101"/>
                  <a:pt x="66" y="105"/>
                </a:cubicBezTo>
                <a:close/>
                <a:moveTo>
                  <a:pt x="66" y="82"/>
                </a:moveTo>
                <a:cubicBezTo>
                  <a:pt x="66" y="66"/>
                  <a:pt x="66" y="66"/>
                  <a:pt x="66" y="66"/>
                </a:cubicBezTo>
                <a:cubicBezTo>
                  <a:pt x="84" y="66"/>
                  <a:pt x="84" y="66"/>
                  <a:pt x="84" y="66"/>
                </a:cubicBezTo>
                <a:cubicBezTo>
                  <a:pt x="84" y="71"/>
                  <a:pt x="82" y="77"/>
                  <a:pt x="81" y="82"/>
                </a:cubicBezTo>
                <a:lnTo>
                  <a:pt x="66" y="82"/>
                </a:lnTo>
                <a:close/>
                <a:moveTo>
                  <a:pt x="94" y="66"/>
                </a:moveTo>
                <a:cubicBezTo>
                  <a:pt x="112" y="66"/>
                  <a:pt x="112" y="66"/>
                  <a:pt x="112" y="66"/>
                </a:cubicBezTo>
                <a:cubicBezTo>
                  <a:pt x="111" y="71"/>
                  <a:pt x="110" y="77"/>
                  <a:pt x="108" y="82"/>
                </a:cubicBezTo>
                <a:cubicBezTo>
                  <a:pt x="91" y="82"/>
                  <a:pt x="91" y="82"/>
                  <a:pt x="91" y="82"/>
                </a:cubicBezTo>
                <a:cubicBezTo>
                  <a:pt x="92" y="76"/>
                  <a:pt x="93" y="71"/>
                  <a:pt x="94" y="66"/>
                </a:cubicBezTo>
                <a:close/>
                <a:moveTo>
                  <a:pt x="102" y="30"/>
                </a:moveTo>
                <a:cubicBezTo>
                  <a:pt x="87" y="30"/>
                  <a:pt x="87" y="30"/>
                  <a:pt x="87" y="30"/>
                </a:cubicBezTo>
                <a:cubicBezTo>
                  <a:pt x="84" y="23"/>
                  <a:pt x="79" y="17"/>
                  <a:pt x="74" y="11"/>
                </a:cubicBezTo>
                <a:cubicBezTo>
                  <a:pt x="85" y="14"/>
                  <a:pt x="95" y="21"/>
                  <a:pt x="102" y="30"/>
                </a:cubicBezTo>
                <a:close/>
                <a:moveTo>
                  <a:pt x="48" y="11"/>
                </a:moveTo>
                <a:cubicBezTo>
                  <a:pt x="42" y="17"/>
                  <a:pt x="38" y="23"/>
                  <a:pt x="35" y="30"/>
                </a:cubicBezTo>
                <a:cubicBezTo>
                  <a:pt x="20" y="30"/>
                  <a:pt x="20" y="30"/>
                  <a:pt x="20" y="30"/>
                </a:cubicBezTo>
                <a:cubicBezTo>
                  <a:pt x="27" y="21"/>
                  <a:pt x="36" y="14"/>
                  <a:pt x="48" y="11"/>
                </a:cubicBezTo>
                <a:close/>
                <a:moveTo>
                  <a:pt x="20" y="91"/>
                </a:moveTo>
                <a:cubicBezTo>
                  <a:pt x="35" y="91"/>
                  <a:pt x="35" y="91"/>
                  <a:pt x="35" y="91"/>
                </a:cubicBezTo>
                <a:cubicBezTo>
                  <a:pt x="38" y="98"/>
                  <a:pt x="42" y="105"/>
                  <a:pt x="48" y="110"/>
                </a:cubicBezTo>
                <a:cubicBezTo>
                  <a:pt x="36" y="107"/>
                  <a:pt x="27" y="100"/>
                  <a:pt x="20" y="91"/>
                </a:cubicBezTo>
                <a:close/>
                <a:moveTo>
                  <a:pt x="74" y="110"/>
                </a:moveTo>
                <a:cubicBezTo>
                  <a:pt x="79" y="105"/>
                  <a:pt x="84" y="98"/>
                  <a:pt x="87" y="91"/>
                </a:cubicBezTo>
                <a:cubicBezTo>
                  <a:pt x="102" y="91"/>
                  <a:pt x="102" y="91"/>
                  <a:pt x="102" y="91"/>
                </a:cubicBezTo>
                <a:cubicBezTo>
                  <a:pt x="95" y="100"/>
                  <a:pt x="85" y="107"/>
                  <a:pt x="74" y="110"/>
                </a:cubicBezTo>
                <a:close/>
                <a:moveTo>
                  <a:pt x="74" y="110"/>
                </a:moveTo>
                <a:cubicBezTo>
                  <a:pt x="74" y="110"/>
                  <a:pt x="74" y="110"/>
                  <a:pt x="74" y="110"/>
                </a:cubicBezTo>
              </a:path>
            </a:pathLst>
          </a:custGeom>
          <a:solidFill>
            <a:schemeClr val="bg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cxnSp>
        <p:nvCxnSpPr>
          <p:cNvPr id="17" name="直接连接符 16"/>
          <p:cNvCxnSpPr/>
          <p:nvPr/>
        </p:nvCxnSpPr>
        <p:spPr>
          <a:xfrm>
            <a:off x="1780677" y="5260125"/>
            <a:ext cx="135171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182404" y="5260125"/>
            <a:ext cx="135171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640075" y="5260125"/>
            <a:ext cx="135171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123223" y="5260125"/>
            <a:ext cx="135171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712671" y="4854339"/>
            <a:ext cx="1487728" cy="362792"/>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rPr>
              <a:t>标题文字添加</a:t>
            </a:r>
            <a:endPar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2" name="矩形 21"/>
          <p:cNvSpPr/>
          <p:nvPr/>
        </p:nvSpPr>
        <p:spPr>
          <a:xfrm>
            <a:off x="4123923" y="4854339"/>
            <a:ext cx="1487728" cy="362792"/>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rPr>
              <a:t>标题文字添加</a:t>
            </a:r>
            <a:endPar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3" name="矩形 22"/>
          <p:cNvSpPr/>
          <p:nvPr/>
        </p:nvSpPr>
        <p:spPr>
          <a:xfrm>
            <a:off x="6572069" y="4854339"/>
            <a:ext cx="1487728" cy="362792"/>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rPr>
              <a:t>标题文字添加</a:t>
            </a:r>
            <a:endPar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4" name="矩形 23"/>
          <p:cNvSpPr/>
          <p:nvPr/>
        </p:nvSpPr>
        <p:spPr>
          <a:xfrm>
            <a:off x="9001164" y="4854339"/>
            <a:ext cx="1487728" cy="362792"/>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rPr>
              <a:t>标题文字添加</a:t>
            </a:r>
            <a:endParaRPr kumimoji="0" lang="zh-CN" altLang="en-US" sz="16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5" name="矩形 24"/>
          <p:cNvSpPr/>
          <p:nvPr/>
        </p:nvSpPr>
        <p:spPr>
          <a:xfrm>
            <a:off x="923925" y="5433080"/>
            <a:ext cx="10355442" cy="613694"/>
          </a:xfrm>
          <a:prstGeom prst="rect">
            <a:avLst/>
          </a:prstGeom>
        </p:spPr>
        <p:txBody>
          <a:bodyPr wrap="square">
            <a:spAutoFit/>
            <a:scene3d>
              <a:camera prst="orthographicFront"/>
              <a:lightRig rig="threePt" dir="t"/>
            </a:scene3d>
            <a:sp3d contourW="12700"/>
          </a:bodyPr>
          <a:lstStyle/>
          <a:p>
            <a:pPr lvl="0" algn="ctr">
              <a:lnSpc>
                <a:spcPct val="150000"/>
              </a:lnSpc>
              <a:defRPr/>
            </a:pPr>
            <a:r>
              <a:rPr lang="zh-CN" altLang="en-US" sz="1200" dirty="0">
                <a:solidFill>
                  <a:schemeClr val="tx1">
                    <a:lumMod val="85000"/>
                    <a:lumOff val="15000"/>
                  </a:schemeClr>
                </a:solidFill>
                <a:cs typeface="+mn-ea"/>
                <a:sym typeface="+mn-lt"/>
              </a:rPr>
              <a:t>输入你转正以后应该要输入的内容，至于具体内容，你自己想一下输入你转正以后应该要输入的内容，至于具体内容，你自己想一下输入你转正以后应该要输入的内容，至于具体内容，你自己想一下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100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1000"/>
                                        <p:tgtEl>
                                          <p:spTgt spid="20"/>
                                        </p:tgtEl>
                                      </p:cBhvr>
                                    </p:animEffect>
                                    <p:anim calcmode="lin" valueType="num">
                                      <p:cBhvr>
                                        <p:cTn id="69" dur="1000" fill="hold"/>
                                        <p:tgtEl>
                                          <p:spTgt spid="20"/>
                                        </p:tgtEl>
                                        <p:attrNameLst>
                                          <p:attrName>ppt_x</p:attrName>
                                        </p:attrNameLst>
                                      </p:cBhvr>
                                      <p:tavLst>
                                        <p:tav tm="0">
                                          <p:val>
                                            <p:strVal val="#ppt_x"/>
                                          </p:val>
                                        </p:tav>
                                        <p:tav tm="100000">
                                          <p:val>
                                            <p:strVal val="#ppt_x"/>
                                          </p:val>
                                        </p:tav>
                                      </p:tavLst>
                                    </p:anim>
                                    <p:anim calcmode="lin" valueType="num">
                                      <p:cBhvr>
                                        <p:cTn id="70" dur="10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1000"/>
                                        <p:tgtEl>
                                          <p:spTgt spid="22"/>
                                        </p:tgtEl>
                                      </p:cBhvr>
                                    </p:animEffect>
                                    <p:anim calcmode="lin" valueType="num">
                                      <p:cBhvr>
                                        <p:cTn id="79" dur="1000" fill="hold"/>
                                        <p:tgtEl>
                                          <p:spTgt spid="22"/>
                                        </p:tgtEl>
                                        <p:attrNameLst>
                                          <p:attrName>ppt_x</p:attrName>
                                        </p:attrNameLst>
                                      </p:cBhvr>
                                      <p:tavLst>
                                        <p:tav tm="0">
                                          <p:val>
                                            <p:strVal val="#ppt_x"/>
                                          </p:val>
                                        </p:tav>
                                        <p:tav tm="100000">
                                          <p:val>
                                            <p:strVal val="#ppt_x"/>
                                          </p:val>
                                        </p:tav>
                                      </p:tavLst>
                                    </p:anim>
                                    <p:anim calcmode="lin" valueType="num">
                                      <p:cBhvr>
                                        <p:cTn id="80" dur="1000" fill="hold"/>
                                        <p:tgtEl>
                                          <p:spTgt spid="2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1000"/>
                                        <p:tgtEl>
                                          <p:spTgt spid="23"/>
                                        </p:tgtEl>
                                      </p:cBhvr>
                                    </p:animEffect>
                                    <p:anim calcmode="lin" valueType="num">
                                      <p:cBhvr>
                                        <p:cTn id="84" dur="1000" fill="hold"/>
                                        <p:tgtEl>
                                          <p:spTgt spid="23"/>
                                        </p:tgtEl>
                                        <p:attrNameLst>
                                          <p:attrName>ppt_x</p:attrName>
                                        </p:attrNameLst>
                                      </p:cBhvr>
                                      <p:tavLst>
                                        <p:tav tm="0">
                                          <p:val>
                                            <p:strVal val="#ppt_x"/>
                                          </p:val>
                                        </p:tav>
                                        <p:tav tm="100000">
                                          <p:val>
                                            <p:strVal val="#ppt_x"/>
                                          </p:val>
                                        </p:tav>
                                      </p:tavLst>
                                    </p:anim>
                                    <p:anim calcmode="lin" valueType="num">
                                      <p:cBhvr>
                                        <p:cTn id="85" dur="1000" fill="hold"/>
                                        <p:tgtEl>
                                          <p:spTgt spid="2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1000"/>
                                        <p:tgtEl>
                                          <p:spTgt spid="24"/>
                                        </p:tgtEl>
                                      </p:cBhvr>
                                    </p:animEffect>
                                    <p:anim calcmode="lin" valueType="num">
                                      <p:cBhvr>
                                        <p:cTn id="89" dur="1000" fill="hold"/>
                                        <p:tgtEl>
                                          <p:spTgt spid="24"/>
                                        </p:tgtEl>
                                        <p:attrNameLst>
                                          <p:attrName>ppt_x</p:attrName>
                                        </p:attrNameLst>
                                      </p:cBhvr>
                                      <p:tavLst>
                                        <p:tav tm="0">
                                          <p:val>
                                            <p:strVal val="#ppt_x"/>
                                          </p:val>
                                        </p:tav>
                                        <p:tav tm="100000">
                                          <p:val>
                                            <p:strVal val="#ppt_x"/>
                                          </p:val>
                                        </p:tav>
                                      </p:tavLst>
                                    </p:anim>
                                    <p:anim calcmode="lin" valueType="num">
                                      <p:cBhvr>
                                        <p:cTn id="90" dur="1000" fill="hold"/>
                                        <p:tgtEl>
                                          <p:spTgt spid="24"/>
                                        </p:tgtEl>
                                        <p:attrNameLst>
                                          <p:attrName>ppt_y</p:attrName>
                                        </p:attrNameLst>
                                      </p:cBhvr>
                                      <p:tavLst>
                                        <p:tav tm="0">
                                          <p:val>
                                            <p:strVal val="#ppt_y+.1"/>
                                          </p:val>
                                        </p:tav>
                                        <p:tav tm="100000">
                                          <p:val>
                                            <p:strVal val="#ppt_y"/>
                                          </p:val>
                                        </p:tav>
                                      </p:tavLst>
                                    </p:anim>
                                  </p:childTnLst>
                                </p:cTn>
                              </p:par>
                            </p:childTnLst>
                          </p:cTn>
                        </p:par>
                        <p:par>
                          <p:cTn id="91" fill="hold">
                            <p:stCondLst>
                              <p:cond delay="2000"/>
                            </p:stCondLst>
                            <p:childTnLst>
                              <p:par>
                                <p:cTn id="92" presetID="22" presetClass="entr" presetSubtype="8"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wipe(left)">
                                      <p:cBhvr>
                                        <p:cTn id="9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21" grpId="0"/>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组合 7"/>
          <p:cNvGrpSpPr/>
          <p:nvPr/>
        </p:nvGrpSpPr>
        <p:grpSpPr>
          <a:xfrm>
            <a:off x="972457" y="1876287"/>
            <a:ext cx="10247086" cy="3681278"/>
            <a:chOff x="1458685" y="1627458"/>
            <a:chExt cx="6226630" cy="2236924"/>
          </a:xfrm>
        </p:grpSpPr>
        <p:sp>
          <p:nvSpPr>
            <p:cNvPr id="9" name="RelativeShape1"/>
            <p:cNvSpPr/>
            <p:nvPr/>
          </p:nvSpPr>
          <p:spPr>
            <a:xfrm>
              <a:off x="4599071" y="2052197"/>
              <a:ext cx="3086243" cy="247625"/>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 name="ValueShape1"/>
            <p:cNvSpPr/>
            <p:nvPr/>
          </p:nvSpPr>
          <p:spPr>
            <a:xfrm>
              <a:off x="4599071" y="2052197"/>
              <a:ext cx="1865637" cy="247625"/>
            </a:xfrm>
            <a:prstGeom prst="roundRect">
              <a:avLst>
                <a:gd name="adj" fmla="val 50000"/>
              </a:avLst>
            </a:prstGeom>
            <a:solidFill>
              <a:srgbClr val="444347"/>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1" name="RelativeShape2"/>
            <p:cNvSpPr/>
            <p:nvPr/>
          </p:nvSpPr>
          <p:spPr>
            <a:xfrm flipH="1">
              <a:off x="1458685" y="2052197"/>
              <a:ext cx="3086242" cy="247625"/>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2" name="ValueShape2"/>
            <p:cNvSpPr/>
            <p:nvPr/>
          </p:nvSpPr>
          <p:spPr>
            <a:xfrm flipH="1">
              <a:off x="2963152" y="2052198"/>
              <a:ext cx="1581775" cy="247625"/>
            </a:xfrm>
            <a:prstGeom prst="roundRect">
              <a:avLst>
                <a:gd name="adj" fmla="val 50000"/>
              </a:avLst>
            </a:prstGeom>
            <a:solidFill>
              <a:srgbClr val="F65B57"/>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3" name="ValueText1"/>
            <p:cNvSpPr/>
            <p:nvPr/>
          </p:nvSpPr>
          <p:spPr>
            <a:xfrm>
              <a:off x="5054331" y="1627459"/>
              <a:ext cx="691515" cy="345887"/>
            </a:xfrm>
            <a:prstGeom prst="rect">
              <a:avLst/>
            </a:prstGeom>
            <a:noFill/>
            <a:ln>
              <a:noFill/>
            </a:ln>
          </p:spPr>
          <p:txBody>
            <a:bodyPr wrap="none" lIns="68580" tIns="34290" rIns="68580" bIns="34290" anchor="ctr" anchorCtr="1">
              <a:prstTxWarp prst="textPlain">
                <a:avLst/>
              </a:prstTxWarp>
              <a:normAutofit fontScale="3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rPr>
                <a:t>57%</a:t>
              </a:r>
              <a:endPar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14" name="ValueText2"/>
            <p:cNvSpPr/>
            <p:nvPr/>
          </p:nvSpPr>
          <p:spPr>
            <a:xfrm>
              <a:off x="3398153" y="1627458"/>
              <a:ext cx="691515" cy="345887"/>
            </a:xfrm>
            <a:prstGeom prst="rect">
              <a:avLst/>
            </a:prstGeom>
          </p:spPr>
          <p:txBody>
            <a:bodyPr wrap="none" lIns="68580" tIns="34290" rIns="68580" bIns="34290" anchor="ctr" anchorCtr="1">
              <a:prstTxWarp prst="textPlain">
                <a:avLst/>
              </a:prstTxWarp>
              <a:normAutofit fontScale="3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rPr>
                <a:t>47%</a:t>
              </a:r>
              <a:endPar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nvGrpSpPr>
            <p:cNvPr id="15" name="组合 27"/>
            <p:cNvGrpSpPr/>
            <p:nvPr/>
          </p:nvGrpSpPr>
          <p:grpSpPr>
            <a:xfrm>
              <a:off x="4295970" y="1899980"/>
              <a:ext cx="552059" cy="552059"/>
              <a:chOff x="5727959" y="2533306"/>
              <a:chExt cx="736079" cy="736079"/>
            </a:xfrm>
          </p:grpSpPr>
          <p:sp>
            <p:nvSpPr>
              <p:cNvPr id="31" name="BackShape"/>
              <p:cNvSpPr/>
              <p:nvPr/>
            </p:nvSpPr>
            <p:spPr>
              <a:xfrm>
                <a:off x="5727959" y="2533306"/>
                <a:ext cx="736079" cy="736079"/>
              </a:xfrm>
              <a:prstGeom prst="ellipse">
                <a:avLst/>
              </a:prstGeom>
              <a:solidFill>
                <a:schemeClr val="bg1"/>
              </a:solidFill>
              <a:ln w="38100">
                <a:solidFill>
                  <a:schemeClr val="tx2">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2" name="IconShape"/>
              <p:cNvSpPr>
                <a:spLocks noChangeAspect="1"/>
              </p:cNvSpPr>
              <p:nvPr/>
            </p:nvSpPr>
            <p:spPr bwMode="auto">
              <a:xfrm>
                <a:off x="5860391" y="2665612"/>
                <a:ext cx="471216" cy="471469"/>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tx1">
                  <a:lumMod val="85000"/>
                  <a:lumOff val="1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16" name="CustomText1"/>
            <p:cNvSpPr/>
            <p:nvPr/>
          </p:nvSpPr>
          <p:spPr>
            <a:xfrm>
              <a:off x="1458685" y="2352811"/>
              <a:ext cx="2837285" cy="152218"/>
            </a:xfrm>
            <a:prstGeom prst="rect">
              <a:avLst/>
            </a:prstGeom>
            <a:noFill/>
          </p:spPr>
          <p:txBody>
            <a:bodyPr wrap="none" lIns="0" tIns="0" rIns="0" bIns="0">
              <a:normAutofit fontScale="92500" lnSpcReduction="10000"/>
            </a:bodyPr>
            <a:lstStyle/>
            <a:p>
              <a:pPr lvl="0" algn="r">
                <a:defRPr/>
              </a:pPr>
              <a:r>
                <a:rPr lang="zh-CN" altLang="en-US" dirty="0">
                  <a:solidFill>
                    <a:schemeClr val="tx1">
                      <a:lumMod val="85000"/>
                      <a:lumOff val="15000"/>
                    </a:schemeClr>
                  </a:solidFill>
                  <a:cs typeface="+mn-ea"/>
                  <a:sym typeface="+mn-lt"/>
                </a:rPr>
                <a:t>输入你转正以后应该要输入的内容</a:t>
              </a:r>
              <a:endParaRPr kumimoji="0" lang="en-US" altLang="zh-CN"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cxnSp>
          <p:nvCxnSpPr>
            <p:cNvPr id="17" name="LineShape"/>
            <p:cNvCxnSpPr/>
            <p:nvPr/>
          </p:nvCxnSpPr>
          <p:spPr>
            <a:xfrm flipH="1">
              <a:off x="1520692" y="2558096"/>
              <a:ext cx="6164621" cy="0"/>
            </a:xfrm>
            <a:prstGeom prst="straightConnector1">
              <a:avLst/>
            </a:prstGeom>
            <a:noFill/>
            <a:ln w="12700" cap="flat" cmpd="sng">
              <a:solidFill>
                <a:srgbClr val="D8D8D8"/>
              </a:solidFill>
              <a:prstDash val="solid"/>
              <a:miter/>
              <a:headEnd type="none" w="med" len="med"/>
              <a:tailEnd type="none" w="med" len="med"/>
            </a:ln>
          </p:spPr>
        </p:cxnSp>
        <p:sp>
          <p:nvSpPr>
            <p:cNvPr id="18" name="CustomText1"/>
            <p:cNvSpPr/>
            <p:nvPr/>
          </p:nvSpPr>
          <p:spPr>
            <a:xfrm>
              <a:off x="4848028" y="2352811"/>
              <a:ext cx="2837285" cy="152218"/>
            </a:xfrm>
            <a:prstGeom prst="rect">
              <a:avLst/>
            </a:prstGeom>
            <a:noFill/>
          </p:spPr>
          <p:txBody>
            <a:bodyPr wrap="none" lIns="0" tIns="0" rIns="0" bIns="0">
              <a:normAutofit fontScale="92500" lnSpcReduction="10000"/>
            </a:bodyPr>
            <a:lstStyle/>
            <a:p>
              <a:pPr lvl="0">
                <a:defRPr/>
              </a:pPr>
              <a:r>
                <a:rPr lang="zh-CN" altLang="en-US" dirty="0">
                  <a:solidFill>
                    <a:schemeClr val="tx1">
                      <a:lumMod val="85000"/>
                      <a:lumOff val="15000"/>
                    </a:schemeClr>
                  </a:solidFill>
                  <a:cs typeface="+mn-ea"/>
                  <a:sym typeface="+mn-lt"/>
                </a:rPr>
                <a:t>输入你转正以后应该要输入的内容</a:t>
              </a:r>
              <a:endParaRPr kumimoji="0" lang="en-US" altLang="zh-CN"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9" name="RelativeShape1"/>
            <p:cNvSpPr/>
            <p:nvPr/>
          </p:nvSpPr>
          <p:spPr>
            <a:xfrm>
              <a:off x="4599072" y="3358483"/>
              <a:ext cx="3086243" cy="247625"/>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0" name="ValueShape1"/>
            <p:cNvSpPr/>
            <p:nvPr/>
          </p:nvSpPr>
          <p:spPr>
            <a:xfrm>
              <a:off x="4599071" y="3358483"/>
              <a:ext cx="1865637" cy="247625"/>
            </a:xfrm>
            <a:prstGeom prst="roundRect">
              <a:avLst>
                <a:gd name="adj" fmla="val 50000"/>
              </a:avLst>
            </a:prstGeom>
            <a:solidFill>
              <a:srgbClr val="F65B57"/>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1" name="RelativeShape2"/>
            <p:cNvSpPr/>
            <p:nvPr/>
          </p:nvSpPr>
          <p:spPr>
            <a:xfrm flipH="1">
              <a:off x="1458686" y="3358483"/>
              <a:ext cx="3086242" cy="247625"/>
            </a:xfrm>
            <a:prstGeom prst="roundRect">
              <a:avLst>
                <a:gd name="adj" fmla="val 5000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2" name="ValueShape2"/>
            <p:cNvSpPr/>
            <p:nvPr/>
          </p:nvSpPr>
          <p:spPr>
            <a:xfrm flipH="1">
              <a:off x="2963154" y="3358484"/>
              <a:ext cx="1581775" cy="247625"/>
            </a:xfrm>
            <a:prstGeom prst="roundRect">
              <a:avLst>
                <a:gd name="adj" fmla="val 50000"/>
              </a:avLst>
            </a:prstGeom>
            <a:solidFill>
              <a:srgbClr val="444347"/>
            </a:solidFill>
            <a:ln>
              <a:noFill/>
            </a:ln>
            <a:effectLst/>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3" name="ValueText1"/>
            <p:cNvSpPr/>
            <p:nvPr/>
          </p:nvSpPr>
          <p:spPr>
            <a:xfrm>
              <a:off x="5054332" y="2933745"/>
              <a:ext cx="691515" cy="345887"/>
            </a:xfrm>
            <a:prstGeom prst="rect">
              <a:avLst/>
            </a:prstGeom>
            <a:noFill/>
            <a:ln>
              <a:noFill/>
            </a:ln>
          </p:spPr>
          <p:txBody>
            <a:bodyPr wrap="none" lIns="68580" tIns="34290" rIns="68580" bIns="34290" anchor="ctr" anchorCtr="1">
              <a:prstTxWarp prst="textPlain">
                <a:avLst/>
              </a:prstTxWarp>
              <a:normAutofit fontScale="3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rPr>
                <a:t>57%</a:t>
              </a:r>
              <a:endPar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4" name="ValueText2"/>
            <p:cNvSpPr/>
            <p:nvPr/>
          </p:nvSpPr>
          <p:spPr>
            <a:xfrm>
              <a:off x="3398154" y="2933744"/>
              <a:ext cx="691515" cy="345887"/>
            </a:xfrm>
            <a:prstGeom prst="rect">
              <a:avLst/>
            </a:prstGeom>
          </p:spPr>
          <p:txBody>
            <a:bodyPr wrap="none" lIns="68580" tIns="34290" rIns="68580" bIns="34290" anchor="ctr" anchorCtr="1">
              <a:prstTxWarp prst="textPlain">
                <a:avLst/>
              </a:prstTxWarp>
              <a:normAutofit fontScale="32500" lnSpcReduction="200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rPr>
                <a:t>47%</a:t>
              </a:r>
              <a:endParaRPr kumimoji="0" lang="en-US" altLang="zh-CN" sz="10400" b="0" i="0" u="none" strike="noStrike" kern="0" cap="none" spc="0" normalizeH="0" baseline="0" noProof="0" dirty="0">
                <a:ln>
                  <a:noFill/>
                </a:ln>
                <a:solidFill>
                  <a:schemeClr val="tx1">
                    <a:lumMod val="85000"/>
                    <a:lumOff val="15000"/>
                  </a:schemeClr>
                </a:solidFill>
                <a:effectLst/>
                <a:uLnTx/>
                <a:uFillTx/>
                <a:cs typeface="+mn-ea"/>
                <a:sym typeface="+mn-lt"/>
              </a:endParaRPr>
            </a:p>
          </p:txBody>
        </p:sp>
        <p:grpSp>
          <p:nvGrpSpPr>
            <p:cNvPr id="25" name="组合 24"/>
            <p:cNvGrpSpPr/>
            <p:nvPr/>
          </p:nvGrpSpPr>
          <p:grpSpPr>
            <a:xfrm>
              <a:off x="4295971" y="3206266"/>
              <a:ext cx="552059" cy="552059"/>
              <a:chOff x="5727960" y="4275021"/>
              <a:chExt cx="736079" cy="736079"/>
            </a:xfrm>
          </p:grpSpPr>
          <p:sp>
            <p:nvSpPr>
              <p:cNvPr id="29" name="BackShape"/>
              <p:cNvSpPr/>
              <p:nvPr/>
            </p:nvSpPr>
            <p:spPr>
              <a:xfrm>
                <a:off x="5727960" y="4275021"/>
                <a:ext cx="736079" cy="736079"/>
              </a:xfrm>
              <a:prstGeom prst="ellipse">
                <a:avLst/>
              </a:prstGeom>
              <a:solidFill>
                <a:schemeClr val="bg1"/>
              </a:solidFill>
              <a:ln w="38100">
                <a:solidFill>
                  <a:schemeClr val="tx2">
                    <a:lumMod val="40000"/>
                    <a:lumOff val="6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30" name="IconShape"/>
              <p:cNvSpPr>
                <a:spLocks noChangeAspect="1"/>
              </p:cNvSpPr>
              <p:nvPr/>
            </p:nvSpPr>
            <p:spPr bwMode="auto">
              <a:xfrm>
                <a:off x="5860392" y="4407327"/>
                <a:ext cx="471216" cy="471469"/>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tx1">
                  <a:lumMod val="85000"/>
                  <a:lumOff val="1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26" name="CustomText1"/>
            <p:cNvSpPr/>
            <p:nvPr/>
          </p:nvSpPr>
          <p:spPr>
            <a:xfrm>
              <a:off x="1458685" y="3659097"/>
              <a:ext cx="2837285" cy="152218"/>
            </a:xfrm>
            <a:prstGeom prst="rect">
              <a:avLst/>
            </a:prstGeom>
            <a:noFill/>
          </p:spPr>
          <p:txBody>
            <a:bodyPr wrap="none" lIns="0" tIns="0" rIns="0" bIns="0">
              <a:normAutofit fontScale="92500" lnSpcReduction="10000"/>
            </a:bodyPr>
            <a:lstStyle/>
            <a:p>
              <a:pPr lvl="0" algn="r">
                <a:defRPr/>
              </a:pPr>
              <a:r>
                <a:rPr lang="zh-CN" altLang="en-US" dirty="0">
                  <a:solidFill>
                    <a:schemeClr val="tx1">
                      <a:lumMod val="85000"/>
                      <a:lumOff val="15000"/>
                    </a:schemeClr>
                  </a:solidFill>
                  <a:cs typeface="+mn-ea"/>
                  <a:sym typeface="+mn-lt"/>
                </a:rPr>
                <a:t>输入你转正以后应该要输入的内容</a:t>
              </a:r>
              <a:endParaRPr kumimoji="0" lang="en-US" altLang="zh-CN"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cxnSp>
          <p:nvCxnSpPr>
            <p:cNvPr id="27" name="LineShape"/>
            <p:cNvCxnSpPr/>
            <p:nvPr/>
          </p:nvCxnSpPr>
          <p:spPr>
            <a:xfrm flipH="1">
              <a:off x="1520693" y="3864382"/>
              <a:ext cx="6164621" cy="0"/>
            </a:xfrm>
            <a:prstGeom prst="straightConnector1">
              <a:avLst/>
            </a:prstGeom>
            <a:noFill/>
            <a:ln w="12700" cap="flat" cmpd="sng">
              <a:solidFill>
                <a:srgbClr val="D8D8D8"/>
              </a:solidFill>
              <a:prstDash val="solid"/>
              <a:miter/>
              <a:headEnd type="none" w="med" len="med"/>
              <a:tailEnd type="none" w="med" len="med"/>
            </a:ln>
          </p:spPr>
        </p:cxnSp>
        <p:sp>
          <p:nvSpPr>
            <p:cNvPr id="28" name="CustomText1"/>
            <p:cNvSpPr/>
            <p:nvPr/>
          </p:nvSpPr>
          <p:spPr>
            <a:xfrm>
              <a:off x="4848029" y="3659097"/>
              <a:ext cx="2837285" cy="152218"/>
            </a:xfrm>
            <a:prstGeom prst="rect">
              <a:avLst/>
            </a:prstGeom>
            <a:noFill/>
          </p:spPr>
          <p:txBody>
            <a:bodyPr wrap="none" lIns="0" tIns="0" rIns="0" bIns="0">
              <a:normAutofit fontScale="92500" lnSpcReduction="10000"/>
            </a:bodyPr>
            <a:lstStyle/>
            <a:p>
              <a:pPr lvl="0">
                <a:defRPr/>
              </a:pPr>
              <a:r>
                <a:rPr lang="zh-CN" altLang="en-US" dirty="0">
                  <a:solidFill>
                    <a:schemeClr val="tx1">
                      <a:lumMod val="85000"/>
                      <a:lumOff val="15000"/>
                    </a:schemeClr>
                  </a:solidFill>
                  <a:cs typeface="+mn-ea"/>
                  <a:sym typeface="+mn-lt"/>
                </a:rPr>
                <a:t>输入你转正以后应该要输入的内容</a:t>
              </a:r>
              <a:endParaRPr kumimoji="0" lang="en-US" altLang="zh-CN"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1819e39d-d9e4-4c14-a6fe-5465fb02ca2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51780" y="1816100"/>
            <a:ext cx="10888439" cy="3900915"/>
            <a:chOff x="673099" y="1530350"/>
            <a:chExt cx="10888439" cy="3900915"/>
          </a:xfrm>
        </p:grpSpPr>
        <p:sp>
          <p:nvSpPr>
            <p:cNvPr id="9" name="işḷiḋè"/>
            <p:cNvSpPr/>
            <p:nvPr/>
          </p:nvSpPr>
          <p:spPr>
            <a:xfrm>
              <a:off x="673099" y="2888635"/>
              <a:ext cx="10845800" cy="766391"/>
            </a:xfrm>
            <a:prstGeom prst="rect">
              <a:avLst/>
            </a:pr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bg1"/>
                  </a:solidFill>
                  <a:effectLst/>
                  <a:uLnTx/>
                  <a:uFillTx/>
                  <a:cs typeface="+mn-ea"/>
                  <a:sym typeface="+mn-lt"/>
                </a:rPr>
                <a:t>小标题</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cxnSp>
          <p:nvCxnSpPr>
            <p:cNvPr id="10" name="直接连接符 9"/>
            <p:cNvCxnSpPr/>
            <p:nvPr/>
          </p:nvCxnSpPr>
          <p:spPr>
            <a:xfrm flipH="1">
              <a:off x="6082071"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8821807"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3342335" y="3793607"/>
              <a:ext cx="0" cy="1637658"/>
            </a:xfrm>
            <a:prstGeom prst="line">
              <a:avLst/>
            </a:prstGeom>
            <a:ln w="127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3" name="iṧ1îḋê"/>
            <p:cNvGrpSpPr/>
            <p:nvPr/>
          </p:nvGrpSpPr>
          <p:grpSpPr>
            <a:xfrm>
              <a:off x="673099" y="3345275"/>
              <a:ext cx="2669231" cy="2064574"/>
              <a:chOff x="673099" y="3238423"/>
              <a:chExt cx="2669231" cy="2064574"/>
            </a:xfrm>
          </p:grpSpPr>
          <p:sp>
            <p:nvSpPr>
              <p:cNvPr id="31" name="ïśļïďê"/>
              <p:cNvSpPr/>
              <p:nvPr/>
            </p:nvSpPr>
            <p:spPr>
              <a:xfrm>
                <a:off x="1469547" y="3238423"/>
                <a:ext cx="1005840" cy="1005840"/>
              </a:xfrm>
              <a:prstGeom prst="ellipse">
                <a:avLst/>
              </a:prstGeom>
              <a:solidFill>
                <a:srgbClr val="444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32" name="îšlîḓe"/>
              <p:cNvSpPr/>
              <p:nvPr/>
            </p:nvSpPr>
            <p:spPr>
              <a:xfrm>
                <a:off x="1754185"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solidFill>
                  <a:schemeClr val="bg1"/>
                </a:solidFill>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defRPr>
                </a:pPr>
                <a:endParaRPr kumimoji="0" sz="1500" b="0" i="0" u="none" strike="noStrike" kern="1200" cap="none" spc="0" normalizeH="0" baseline="0" noProof="0" dirty="0">
                  <a:ln>
                    <a:noFill/>
                  </a:ln>
                  <a:solidFill>
                    <a:schemeClr val="tx1">
                      <a:lumMod val="85000"/>
                      <a:lumOff val="15000"/>
                    </a:schemeClr>
                  </a:solidFill>
                  <a:effectLst>
                    <a:outerShdw blurRad="38100" dist="12700" dir="5400000" rotWithShape="0">
                      <a:srgbClr val="000000">
                        <a:alpha val="50000"/>
                      </a:srgbClr>
                    </a:outerShdw>
                  </a:effectLst>
                  <a:uLnTx/>
                  <a:uFillTx/>
                  <a:cs typeface="+mn-ea"/>
                  <a:sym typeface="+mn-lt"/>
                </a:endParaRPr>
              </a:p>
            </p:txBody>
          </p:sp>
          <p:sp>
            <p:nvSpPr>
              <p:cNvPr id="33" name="íṧliḋê"/>
              <p:cNvSpPr/>
              <p:nvPr/>
            </p:nvSpPr>
            <p:spPr>
              <a:xfrm>
                <a:off x="673099" y="4330079"/>
                <a:ext cx="2669231" cy="338554"/>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100" normalizeH="0" baseline="0" noProof="0" dirty="0">
                    <a:ln>
                      <a:noFill/>
                    </a:ln>
                    <a:solidFill>
                      <a:schemeClr val="tx1">
                        <a:lumMod val="85000"/>
                        <a:lumOff val="15000"/>
                      </a:schemeClr>
                    </a:solidFill>
                    <a:effectLst/>
                    <a:uLnTx/>
                    <a:uFillTx/>
                    <a:cs typeface="+mn-ea"/>
                    <a:sym typeface="+mn-lt"/>
                  </a:rPr>
                  <a:t>小标题</a:t>
                </a:r>
                <a:endParaRPr kumimoji="0" lang="en-US" altLang="zh-CN" sz="1600" b="1" i="0" u="none" strike="noStrike" kern="0" cap="none" spc="-100" normalizeH="0" baseline="0" noProof="0" dirty="0">
                  <a:ln>
                    <a:noFill/>
                  </a:ln>
                  <a:solidFill>
                    <a:schemeClr val="tx1">
                      <a:lumMod val="85000"/>
                      <a:lumOff val="15000"/>
                    </a:schemeClr>
                  </a:solidFill>
                  <a:effectLst/>
                  <a:uLnTx/>
                  <a:uFillTx/>
                  <a:cs typeface="+mn-ea"/>
                  <a:sym typeface="+mn-lt"/>
                </a:endParaRPr>
              </a:p>
            </p:txBody>
          </p:sp>
          <p:sp>
            <p:nvSpPr>
              <p:cNvPr id="34" name="iŝḻîḓé"/>
              <p:cNvSpPr/>
              <p:nvPr/>
            </p:nvSpPr>
            <p:spPr>
              <a:xfrm>
                <a:off x="861731" y="4754449"/>
                <a:ext cx="2305976" cy="548548"/>
              </a:xfrm>
              <a:prstGeom prst="rect">
                <a:avLst/>
              </a:prstGeom>
            </p:spPr>
            <p:txBody>
              <a:bodyPr wrap="square">
                <a:sp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点击添加具体内容说明点击添加具体内容说明</a:t>
                </a:r>
                <a:endParaRPr kumimoji="0" lang="en-US" altLang="zh-CN" sz="105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4" name="îşḷîḍê"/>
            <p:cNvGrpSpPr/>
            <p:nvPr/>
          </p:nvGrpSpPr>
          <p:grpSpPr>
            <a:xfrm>
              <a:off x="3412835" y="3345275"/>
              <a:ext cx="2669231" cy="2064574"/>
              <a:chOff x="3412835" y="3238423"/>
              <a:chExt cx="2669231" cy="2064574"/>
            </a:xfrm>
          </p:grpSpPr>
          <p:sp>
            <p:nvSpPr>
              <p:cNvPr id="27" name="îŝḻïdè"/>
              <p:cNvSpPr/>
              <p:nvPr/>
            </p:nvSpPr>
            <p:spPr>
              <a:xfrm>
                <a:off x="4209283" y="3238423"/>
                <a:ext cx="1005840" cy="1005840"/>
              </a:xfrm>
              <a:prstGeom prst="ellipse">
                <a:avLst/>
              </a:prstGeom>
              <a:solidFill>
                <a:srgbClr val="F65B5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8" name="ïSḻïḓè"/>
              <p:cNvSpPr/>
              <p:nvPr/>
            </p:nvSpPr>
            <p:spPr>
              <a:xfrm>
                <a:off x="4493921"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w="12700">
                <a:solidFill>
                  <a:schemeClr val="bg1"/>
                </a:solidFill>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defRPr>
                </a:pPr>
                <a:endParaRPr kumimoji="0" sz="1500" b="0" i="0" u="none" strike="noStrike" kern="1200" cap="none" spc="0" normalizeH="0" baseline="0" noProof="0" dirty="0">
                  <a:ln>
                    <a:noFill/>
                  </a:ln>
                  <a:solidFill>
                    <a:schemeClr val="tx1">
                      <a:lumMod val="85000"/>
                      <a:lumOff val="15000"/>
                    </a:schemeClr>
                  </a:solidFill>
                  <a:effectLst>
                    <a:outerShdw blurRad="38100" dist="12700" dir="5400000" rotWithShape="0">
                      <a:srgbClr val="000000">
                        <a:alpha val="50000"/>
                      </a:srgbClr>
                    </a:outerShdw>
                  </a:effectLst>
                  <a:uLnTx/>
                  <a:uFillTx/>
                  <a:cs typeface="+mn-ea"/>
                  <a:sym typeface="+mn-lt"/>
                </a:endParaRPr>
              </a:p>
            </p:txBody>
          </p:sp>
          <p:sp>
            <p:nvSpPr>
              <p:cNvPr id="29" name="i$ḷîḍè"/>
              <p:cNvSpPr/>
              <p:nvPr/>
            </p:nvSpPr>
            <p:spPr>
              <a:xfrm>
                <a:off x="3412835" y="4330079"/>
                <a:ext cx="2669231" cy="338554"/>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100" normalizeH="0" baseline="0" noProof="0" dirty="0">
                    <a:ln>
                      <a:noFill/>
                    </a:ln>
                    <a:solidFill>
                      <a:schemeClr val="tx1">
                        <a:lumMod val="85000"/>
                        <a:lumOff val="15000"/>
                      </a:schemeClr>
                    </a:solidFill>
                    <a:effectLst/>
                    <a:uLnTx/>
                    <a:uFillTx/>
                    <a:cs typeface="+mn-ea"/>
                    <a:sym typeface="+mn-lt"/>
                  </a:rPr>
                  <a:t>小标题</a:t>
                </a:r>
                <a:endParaRPr kumimoji="0" lang="en-US" altLang="zh-CN" sz="1600" b="1" i="0" u="none" strike="noStrike" kern="0" cap="none" spc="-100" normalizeH="0" baseline="0" noProof="0" dirty="0">
                  <a:ln>
                    <a:noFill/>
                  </a:ln>
                  <a:solidFill>
                    <a:schemeClr val="tx1">
                      <a:lumMod val="85000"/>
                      <a:lumOff val="15000"/>
                    </a:schemeClr>
                  </a:solidFill>
                  <a:effectLst/>
                  <a:uLnTx/>
                  <a:uFillTx/>
                  <a:cs typeface="+mn-ea"/>
                  <a:sym typeface="+mn-lt"/>
                </a:endParaRPr>
              </a:p>
            </p:txBody>
          </p:sp>
          <p:sp>
            <p:nvSpPr>
              <p:cNvPr id="30" name="íşļídê"/>
              <p:cNvSpPr/>
              <p:nvPr/>
            </p:nvSpPr>
            <p:spPr>
              <a:xfrm>
                <a:off x="3543299" y="4754449"/>
                <a:ext cx="2364143" cy="548548"/>
              </a:xfrm>
              <a:prstGeom prst="rect">
                <a:avLst/>
              </a:prstGeom>
            </p:spPr>
            <p:txBody>
              <a:bodyPr wrap="square">
                <a:sp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点击添加具体内容说明点击添加具体内容说明</a:t>
                </a:r>
                <a:endParaRPr kumimoji="0" lang="en-US" altLang="zh-CN" sz="105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5" name="ïŝ1îḋê"/>
            <p:cNvGrpSpPr/>
            <p:nvPr/>
          </p:nvGrpSpPr>
          <p:grpSpPr>
            <a:xfrm>
              <a:off x="6152571" y="3345275"/>
              <a:ext cx="2669231" cy="2064574"/>
              <a:chOff x="6152571" y="3238423"/>
              <a:chExt cx="2669231" cy="2064574"/>
            </a:xfrm>
          </p:grpSpPr>
          <p:sp>
            <p:nvSpPr>
              <p:cNvPr id="23" name="îSḷïdè"/>
              <p:cNvSpPr/>
              <p:nvPr/>
            </p:nvSpPr>
            <p:spPr>
              <a:xfrm>
                <a:off x="6949019" y="3238423"/>
                <a:ext cx="1005840" cy="1005840"/>
              </a:xfrm>
              <a:prstGeom prst="ellipse">
                <a:avLst/>
              </a:prstGeom>
              <a:solidFill>
                <a:srgbClr val="44434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4" name="í$ļiḋè"/>
              <p:cNvSpPr/>
              <p:nvPr/>
            </p:nvSpPr>
            <p:spPr>
              <a:xfrm>
                <a:off x="7233657" y="3542904"/>
                <a:ext cx="436566" cy="396878"/>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chemeClr val="bg1"/>
              </a:solidFill>
              <a:ln w="12700">
                <a:solidFill>
                  <a:schemeClr val="bg1"/>
                </a:solidFill>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defRPr>
                </a:pPr>
                <a:endParaRPr kumimoji="0" sz="1500" b="0" i="0" u="none" strike="noStrike" kern="1200" cap="none" spc="0" normalizeH="0" baseline="0" noProof="0" dirty="0">
                  <a:ln>
                    <a:noFill/>
                  </a:ln>
                  <a:solidFill>
                    <a:schemeClr val="tx1">
                      <a:lumMod val="85000"/>
                      <a:lumOff val="15000"/>
                    </a:schemeClr>
                  </a:solidFill>
                  <a:effectLst>
                    <a:outerShdw blurRad="38100" dist="12700" dir="5400000" rotWithShape="0">
                      <a:srgbClr val="000000">
                        <a:alpha val="50000"/>
                      </a:srgbClr>
                    </a:outerShdw>
                  </a:effectLst>
                  <a:uLnTx/>
                  <a:uFillTx/>
                  <a:cs typeface="+mn-ea"/>
                  <a:sym typeface="+mn-lt"/>
                </a:endParaRPr>
              </a:p>
            </p:txBody>
          </p:sp>
          <p:sp>
            <p:nvSpPr>
              <p:cNvPr id="25" name="išḷïḓê"/>
              <p:cNvSpPr/>
              <p:nvPr/>
            </p:nvSpPr>
            <p:spPr>
              <a:xfrm>
                <a:off x="6152571" y="4330079"/>
                <a:ext cx="2669231" cy="338554"/>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100" normalizeH="0" baseline="0" noProof="0" dirty="0">
                    <a:ln>
                      <a:noFill/>
                    </a:ln>
                    <a:solidFill>
                      <a:schemeClr val="tx1">
                        <a:lumMod val="85000"/>
                        <a:lumOff val="15000"/>
                      </a:schemeClr>
                    </a:solidFill>
                    <a:effectLst/>
                    <a:uLnTx/>
                    <a:uFillTx/>
                    <a:cs typeface="+mn-ea"/>
                    <a:sym typeface="+mn-lt"/>
                  </a:rPr>
                  <a:t>小标题</a:t>
                </a:r>
                <a:endParaRPr kumimoji="0" lang="en-US" altLang="zh-CN" sz="1600" b="1" i="0" u="none" strike="noStrike" kern="0" cap="none" spc="-100" normalizeH="0" baseline="0" noProof="0" dirty="0">
                  <a:ln>
                    <a:noFill/>
                  </a:ln>
                  <a:solidFill>
                    <a:schemeClr val="tx1">
                      <a:lumMod val="85000"/>
                      <a:lumOff val="15000"/>
                    </a:schemeClr>
                  </a:solidFill>
                  <a:effectLst/>
                  <a:uLnTx/>
                  <a:uFillTx/>
                  <a:cs typeface="+mn-ea"/>
                  <a:sym typeface="+mn-lt"/>
                </a:endParaRPr>
              </a:p>
            </p:txBody>
          </p:sp>
          <p:sp>
            <p:nvSpPr>
              <p:cNvPr id="26" name="iṥ1iďe"/>
              <p:cNvSpPr/>
              <p:nvPr/>
            </p:nvSpPr>
            <p:spPr>
              <a:xfrm>
                <a:off x="6283035" y="4754449"/>
                <a:ext cx="2364143" cy="548548"/>
              </a:xfrm>
              <a:prstGeom prst="rect">
                <a:avLst/>
              </a:prstGeom>
            </p:spPr>
            <p:txBody>
              <a:bodyPr wrap="square">
                <a:sp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点击添加具体内容说明点击添加具体内容说明</a:t>
                </a:r>
                <a:endParaRPr kumimoji="0" lang="en-US" altLang="zh-CN" sz="105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16" name="iŝḷîďé"/>
            <p:cNvGrpSpPr/>
            <p:nvPr/>
          </p:nvGrpSpPr>
          <p:grpSpPr>
            <a:xfrm>
              <a:off x="8892307" y="3345275"/>
              <a:ext cx="2669231" cy="2064574"/>
              <a:chOff x="8892307" y="3238423"/>
              <a:chExt cx="2669231" cy="2064574"/>
            </a:xfrm>
          </p:grpSpPr>
          <p:sp>
            <p:nvSpPr>
              <p:cNvPr id="19" name="iṩlîdê"/>
              <p:cNvSpPr/>
              <p:nvPr/>
            </p:nvSpPr>
            <p:spPr>
              <a:xfrm>
                <a:off x="9688755" y="3238423"/>
                <a:ext cx="1005840" cy="1005840"/>
              </a:xfrm>
              <a:prstGeom prst="ellipse">
                <a:avLst/>
              </a:prstGeom>
              <a:solidFill>
                <a:srgbClr val="F65B5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lang="en-US" sz="2000" b="1" i="0" u="none" strike="noStrike" kern="0" cap="none" spc="0" normalizeH="0" baseline="0" noProof="0" dirty="0">
                  <a:ln>
                    <a:noFill/>
                  </a:ln>
                  <a:solidFill>
                    <a:schemeClr val="tx1">
                      <a:lumMod val="85000"/>
                      <a:lumOff val="15000"/>
                    </a:schemeClr>
                  </a:solidFill>
                  <a:effectLst/>
                  <a:uLnTx/>
                  <a:uFillTx/>
                  <a:cs typeface="+mn-ea"/>
                  <a:sym typeface="+mn-lt"/>
                </a:endParaRPr>
              </a:p>
            </p:txBody>
          </p:sp>
          <p:sp>
            <p:nvSpPr>
              <p:cNvPr id="20" name="ï$ļide"/>
              <p:cNvSpPr/>
              <p:nvPr/>
            </p:nvSpPr>
            <p:spPr>
              <a:xfrm>
                <a:off x="9973393" y="3523061"/>
                <a:ext cx="436566" cy="43656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solidFill>
                  <a:schemeClr val="bg1"/>
                </a:solidFill>
                <a:miter lim="400000"/>
              </a:ln>
            </p:spPr>
            <p:txBody>
              <a:bodyPr lIns="19045" tIns="19045" rIns="19045" bIns="19045" anchor="ctr"/>
              <a:lstStyle/>
              <a:p>
                <a:pPr marL="0" marR="0" lvl="0" indent="0" algn="l" defTabSz="228600" rtl="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defRPr>
                </a:pPr>
                <a:endParaRPr kumimoji="0" sz="1500" b="0" i="0" u="none" strike="noStrike" kern="1200" cap="none" spc="0" normalizeH="0" baseline="0" noProof="0" dirty="0">
                  <a:ln>
                    <a:noFill/>
                  </a:ln>
                  <a:solidFill>
                    <a:schemeClr val="tx1">
                      <a:lumMod val="85000"/>
                      <a:lumOff val="15000"/>
                    </a:schemeClr>
                  </a:solidFill>
                  <a:effectLst>
                    <a:outerShdw blurRad="38100" dist="12700" dir="5400000" rotWithShape="0">
                      <a:srgbClr val="000000">
                        <a:alpha val="50000"/>
                      </a:srgbClr>
                    </a:outerShdw>
                  </a:effectLst>
                  <a:uLnTx/>
                  <a:uFillTx/>
                  <a:cs typeface="+mn-ea"/>
                  <a:sym typeface="+mn-lt"/>
                </a:endParaRPr>
              </a:p>
            </p:txBody>
          </p:sp>
          <p:sp>
            <p:nvSpPr>
              <p:cNvPr id="21" name="îšḻíḍè"/>
              <p:cNvSpPr/>
              <p:nvPr/>
            </p:nvSpPr>
            <p:spPr>
              <a:xfrm>
                <a:off x="8892307" y="4330079"/>
                <a:ext cx="2669231" cy="338554"/>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0" cap="none" spc="-100" normalizeH="0" baseline="0" noProof="0" dirty="0">
                    <a:ln>
                      <a:noFill/>
                    </a:ln>
                    <a:solidFill>
                      <a:schemeClr val="tx1">
                        <a:lumMod val="85000"/>
                        <a:lumOff val="15000"/>
                      </a:schemeClr>
                    </a:solidFill>
                    <a:effectLst/>
                    <a:uLnTx/>
                    <a:uFillTx/>
                    <a:cs typeface="+mn-ea"/>
                    <a:sym typeface="+mn-lt"/>
                  </a:rPr>
                  <a:t>小标题</a:t>
                </a:r>
                <a:endParaRPr kumimoji="0" lang="en-US" altLang="zh-CN" sz="1600" b="1" i="0" u="none" strike="noStrike" kern="0" cap="none" spc="-100" normalizeH="0" baseline="0" noProof="0" dirty="0">
                  <a:ln>
                    <a:noFill/>
                  </a:ln>
                  <a:solidFill>
                    <a:schemeClr val="tx1">
                      <a:lumMod val="85000"/>
                      <a:lumOff val="15000"/>
                    </a:schemeClr>
                  </a:solidFill>
                  <a:effectLst/>
                  <a:uLnTx/>
                  <a:uFillTx/>
                  <a:cs typeface="+mn-ea"/>
                  <a:sym typeface="+mn-lt"/>
                </a:endParaRPr>
              </a:p>
            </p:txBody>
          </p:sp>
          <p:sp>
            <p:nvSpPr>
              <p:cNvPr id="22" name="ïSḻíḓé"/>
              <p:cNvSpPr/>
              <p:nvPr/>
            </p:nvSpPr>
            <p:spPr>
              <a:xfrm>
                <a:off x="9017401" y="4754449"/>
                <a:ext cx="2330046" cy="548548"/>
              </a:xfrm>
              <a:prstGeom prst="rect">
                <a:avLst/>
              </a:prstGeom>
            </p:spPr>
            <p:txBody>
              <a:bodyPr wrap="square">
                <a:spAutoFit/>
              </a:bodyPr>
              <a:lstStyle/>
              <a:p>
                <a:pPr marL="0" marR="0" lvl="0" indent="0" algn="ctr" defTabSz="913765" rtl="0" eaLnBrk="1" fontAlgn="auto" latinLnBrk="0" hangingPunct="1">
                  <a:lnSpc>
                    <a:spcPct val="150000"/>
                  </a:lnSpc>
                  <a:spcBef>
                    <a:spcPts val="0"/>
                  </a:spcBef>
                  <a:spcAft>
                    <a:spcPts val="0"/>
                  </a:spcAft>
                  <a:buClrTx/>
                  <a:buSzPct val="25000"/>
                  <a:buFontTx/>
                  <a:buNone/>
                  <a:defRPr/>
                </a:pPr>
                <a:r>
                  <a:rPr kumimoji="0" lang="zh-CN" altLang="en-US" sz="1050" b="0" i="0" u="none" strike="noStrike" kern="1200" cap="none" spc="0" normalizeH="0" baseline="0" noProof="0" dirty="0">
                    <a:ln>
                      <a:noFill/>
                    </a:ln>
                    <a:solidFill>
                      <a:schemeClr val="tx1">
                        <a:lumMod val="85000"/>
                        <a:lumOff val="15000"/>
                      </a:schemeClr>
                    </a:solidFill>
                    <a:effectLst/>
                    <a:uLnTx/>
                    <a:uFillTx/>
                    <a:cs typeface="+mn-ea"/>
                    <a:sym typeface="+mn-lt"/>
                  </a:rPr>
                  <a:t>点击添加具体内容说明点击添加具体内容说明</a:t>
                </a:r>
                <a:endParaRPr kumimoji="0" lang="en-US" altLang="zh-CN" sz="105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17" name="îṥ1ïḋé"/>
            <p:cNvSpPr txBox="1"/>
            <p:nvPr/>
          </p:nvSpPr>
          <p:spPr>
            <a:xfrm>
              <a:off x="673099" y="1530350"/>
              <a:ext cx="10845800" cy="581926"/>
            </a:xfrm>
            <a:prstGeom prst="rect">
              <a:avLst/>
            </a:prstGeom>
            <a:noFill/>
            <a:ln>
              <a:noFill/>
            </a:ln>
          </p:spPr>
          <p:txBody>
            <a:bodyPr wrap="square" lIns="91440" tIns="45720" rIns="91440" bIns="45720" anchor="ctr" anchorCtr="0">
              <a:norm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1800" b="1" i="0" u="none" strike="noStrike" kern="1200" cap="none" spc="0" normalizeH="0" baseline="0" noProof="0" dirty="0">
                  <a:ln>
                    <a:noFill/>
                  </a:ln>
                  <a:solidFill>
                    <a:schemeClr val="tx1">
                      <a:lumMod val="85000"/>
                      <a:lumOff val="15000"/>
                    </a:schemeClr>
                  </a:solidFill>
                  <a:effectLst/>
                  <a:uLnTx/>
                  <a:uFillTx/>
                  <a:cs typeface="+mn-ea"/>
                  <a:sym typeface="+mn-lt"/>
                </a:rPr>
                <a:t>点击添加小标题文本内容</a:t>
              </a:r>
              <a:endParaRPr kumimoji="0" lang="en-US" sz="18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8" name="ïṣlîďé"/>
            <p:cNvSpPr txBox="1"/>
            <p:nvPr/>
          </p:nvSpPr>
          <p:spPr>
            <a:xfrm>
              <a:off x="673101" y="2093226"/>
              <a:ext cx="10845796" cy="594483"/>
            </a:xfrm>
            <a:prstGeom prst="rect">
              <a:avLst/>
            </a:prstGeom>
            <a:noFill/>
            <a:ln>
              <a:noFill/>
            </a:ln>
          </p:spPr>
          <p:txBody>
            <a:bodyPr wrap="square" lIns="91440" tIns="45720" rIns="91440" bIns="45720" anchor="t" anchorCtr="0">
              <a:normAutofit/>
            </a:bodyPr>
            <a:lstStyle/>
            <a:p>
              <a:pPr lvl="0" algn="ctr" defTabSz="913765">
                <a:lnSpc>
                  <a:spcPct val="150000"/>
                </a:lnSpc>
                <a:buSzPct val="25000"/>
                <a:defRPr/>
              </a:pPr>
              <a:r>
                <a:rPr lang="zh-CN" altLang="en-US" sz="1000" dirty="0">
                  <a:solidFill>
                    <a:schemeClr val="tx1">
                      <a:lumMod val="85000"/>
                      <a:lumOff val="15000"/>
                    </a:schemeClr>
                  </a:solidFill>
                  <a:cs typeface="+mn-ea"/>
                  <a:sym typeface="+mn-lt"/>
                </a:rPr>
                <a:t>输入你转正以后应该要输入的内容，至于具体内容，你自己想一下输入你转正以后应该要输入的内容，至于具体内容，你自己想一下输入你转正以后应该要输入的内容，至于具体内容，你自己想一下输入你转正以后应该要输入的内容，至于具体内容，你自己想一下</a:t>
              </a:r>
              <a:endParaRPr kumimoji="0" lang="en-US" altLang="zh-CN" sz="1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8" name="Isosceles Triangle 6"/>
          <p:cNvSpPr/>
          <p:nvPr/>
        </p:nvSpPr>
        <p:spPr>
          <a:xfrm>
            <a:off x="1740368" y="1721758"/>
            <a:ext cx="2288977" cy="1992820"/>
          </a:xfrm>
          <a:prstGeom prst="triangle">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 name="Isosceles Triangle 7"/>
          <p:cNvSpPr/>
          <p:nvPr/>
        </p:nvSpPr>
        <p:spPr>
          <a:xfrm>
            <a:off x="2884856" y="3714578"/>
            <a:ext cx="2288977" cy="1992820"/>
          </a:xfrm>
          <a:prstGeom prst="triangle">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0" name="Isosceles Triangle 8"/>
          <p:cNvSpPr/>
          <p:nvPr/>
        </p:nvSpPr>
        <p:spPr>
          <a:xfrm>
            <a:off x="599210" y="3714578"/>
            <a:ext cx="2288977" cy="1992820"/>
          </a:xfrm>
          <a:prstGeom prst="triangle">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1" name="Isosceles Triangle 9"/>
          <p:cNvSpPr/>
          <p:nvPr/>
        </p:nvSpPr>
        <p:spPr>
          <a:xfrm rot="10800000">
            <a:off x="1743699" y="3714578"/>
            <a:ext cx="2288977" cy="1992820"/>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 name="Shape 1861"/>
          <p:cNvSpPr/>
          <p:nvPr/>
        </p:nvSpPr>
        <p:spPr>
          <a:xfrm>
            <a:off x="2628438" y="2682443"/>
            <a:ext cx="512837" cy="544888"/>
          </a:xfrm>
          <a:custGeom>
            <a:avLst/>
            <a:gdLst/>
            <a:ahLst/>
            <a:cxnLst>
              <a:cxn ang="0">
                <a:pos x="wd2" y="hd2"/>
              </a:cxn>
              <a:cxn ang="5400000">
                <a:pos x="wd2" y="hd2"/>
              </a:cxn>
              <a:cxn ang="10800000">
                <a:pos x="wd2" y="hd2"/>
              </a:cxn>
              <a:cxn ang="16200000">
                <a:pos x="wd2" y="hd2"/>
              </a:cxn>
            </a:cxnLst>
            <a:rect l="0" t="0" r="r" b="b"/>
            <a:pathLst>
              <a:path w="21600" h="21600" extrusionOk="0">
                <a:moveTo>
                  <a:pt x="18202" y="5002"/>
                </a:moveTo>
                <a:cubicBezTo>
                  <a:pt x="20144" y="6594"/>
                  <a:pt x="21600" y="9095"/>
                  <a:pt x="21600" y="12051"/>
                </a:cubicBezTo>
                <a:cubicBezTo>
                  <a:pt x="21600" y="14324"/>
                  <a:pt x="20629" y="16598"/>
                  <a:pt x="18930" y="18189"/>
                </a:cubicBezTo>
                <a:cubicBezTo>
                  <a:pt x="11407" y="12051"/>
                  <a:pt x="11407" y="12051"/>
                  <a:pt x="11407" y="12051"/>
                </a:cubicBezTo>
                <a:cubicBezTo>
                  <a:pt x="18202" y="5002"/>
                  <a:pt x="18202" y="5002"/>
                  <a:pt x="18202" y="5002"/>
                </a:cubicBezTo>
                <a:close/>
                <a:moveTo>
                  <a:pt x="18445" y="18872"/>
                </a:moveTo>
                <a:cubicBezTo>
                  <a:pt x="17960" y="19326"/>
                  <a:pt x="17474" y="19781"/>
                  <a:pt x="16746" y="20008"/>
                </a:cubicBezTo>
                <a:cubicBezTo>
                  <a:pt x="17960" y="18417"/>
                  <a:pt x="17960" y="18417"/>
                  <a:pt x="17960" y="18417"/>
                </a:cubicBezTo>
                <a:cubicBezTo>
                  <a:pt x="18445" y="18872"/>
                  <a:pt x="18445" y="18872"/>
                  <a:pt x="18445" y="18872"/>
                </a:cubicBezTo>
                <a:close/>
                <a:moveTo>
                  <a:pt x="15533" y="20918"/>
                </a:moveTo>
                <a:cubicBezTo>
                  <a:pt x="17474" y="17962"/>
                  <a:pt x="17474" y="17962"/>
                  <a:pt x="17474" y="17962"/>
                </a:cubicBezTo>
                <a:cubicBezTo>
                  <a:pt x="16989" y="17507"/>
                  <a:pt x="16989" y="17507"/>
                  <a:pt x="16989" y="17507"/>
                </a:cubicBezTo>
                <a:cubicBezTo>
                  <a:pt x="14562" y="21373"/>
                  <a:pt x="14562" y="21373"/>
                  <a:pt x="14562" y="21373"/>
                </a:cubicBezTo>
                <a:cubicBezTo>
                  <a:pt x="14804" y="21145"/>
                  <a:pt x="15290" y="20918"/>
                  <a:pt x="15533" y="20918"/>
                </a:cubicBezTo>
                <a:close/>
                <a:moveTo>
                  <a:pt x="14076" y="20691"/>
                </a:moveTo>
                <a:cubicBezTo>
                  <a:pt x="16261" y="17053"/>
                  <a:pt x="16261" y="17053"/>
                  <a:pt x="16261" y="17053"/>
                </a:cubicBezTo>
                <a:cubicBezTo>
                  <a:pt x="15775" y="16825"/>
                  <a:pt x="15775" y="16825"/>
                  <a:pt x="15775" y="16825"/>
                </a:cubicBezTo>
                <a:cubicBezTo>
                  <a:pt x="13834" y="20008"/>
                  <a:pt x="13834" y="20008"/>
                  <a:pt x="13834" y="20008"/>
                </a:cubicBezTo>
                <a:cubicBezTo>
                  <a:pt x="14076" y="20691"/>
                  <a:pt x="14076" y="20691"/>
                  <a:pt x="14076" y="20691"/>
                </a:cubicBezTo>
                <a:close/>
                <a:moveTo>
                  <a:pt x="13591" y="19099"/>
                </a:moveTo>
                <a:cubicBezTo>
                  <a:pt x="15290" y="16371"/>
                  <a:pt x="15290" y="16371"/>
                  <a:pt x="15290" y="16371"/>
                </a:cubicBezTo>
                <a:cubicBezTo>
                  <a:pt x="14804" y="15916"/>
                  <a:pt x="14804" y="15916"/>
                  <a:pt x="14804" y="15916"/>
                </a:cubicBezTo>
                <a:cubicBezTo>
                  <a:pt x="13348" y="18417"/>
                  <a:pt x="13348" y="18417"/>
                  <a:pt x="13348" y="18417"/>
                </a:cubicBezTo>
                <a:cubicBezTo>
                  <a:pt x="13591" y="19099"/>
                  <a:pt x="13591" y="19099"/>
                  <a:pt x="13591" y="19099"/>
                </a:cubicBezTo>
                <a:close/>
                <a:moveTo>
                  <a:pt x="12863" y="17735"/>
                </a:moveTo>
                <a:cubicBezTo>
                  <a:pt x="14319" y="15461"/>
                  <a:pt x="14319" y="15461"/>
                  <a:pt x="14319" y="15461"/>
                </a:cubicBezTo>
                <a:cubicBezTo>
                  <a:pt x="13834" y="15006"/>
                  <a:pt x="13834" y="15006"/>
                  <a:pt x="13834" y="15006"/>
                </a:cubicBezTo>
                <a:cubicBezTo>
                  <a:pt x="12620" y="17053"/>
                  <a:pt x="12620" y="17053"/>
                  <a:pt x="12620" y="17053"/>
                </a:cubicBezTo>
                <a:cubicBezTo>
                  <a:pt x="12863" y="17735"/>
                  <a:pt x="12863" y="17735"/>
                  <a:pt x="12863" y="17735"/>
                </a:cubicBezTo>
                <a:close/>
                <a:moveTo>
                  <a:pt x="12378" y="16143"/>
                </a:moveTo>
                <a:cubicBezTo>
                  <a:pt x="13348" y="14552"/>
                  <a:pt x="13348" y="14552"/>
                  <a:pt x="13348" y="14552"/>
                </a:cubicBezTo>
                <a:cubicBezTo>
                  <a:pt x="12863" y="14097"/>
                  <a:pt x="12863" y="14097"/>
                  <a:pt x="12863" y="14097"/>
                </a:cubicBezTo>
                <a:cubicBezTo>
                  <a:pt x="12135" y="15461"/>
                  <a:pt x="12135" y="15461"/>
                  <a:pt x="12135" y="15461"/>
                </a:cubicBezTo>
                <a:cubicBezTo>
                  <a:pt x="12378" y="16143"/>
                  <a:pt x="12378" y="16143"/>
                  <a:pt x="12378" y="16143"/>
                </a:cubicBezTo>
                <a:close/>
                <a:moveTo>
                  <a:pt x="11649" y="14779"/>
                </a:moveTo>
                <a:cubicBezTo>
                  <a:pt x="12378" y="13869"/>
                  <a:pt x="12378" y="13869"/>
                  <a:pt x="12378" y="13869"/>
                </a:cubicBezTo>
                <a:cubicBezTo>
                  <a:pt x="11892" y="13415"/>
                  <a:pt x="11892" y="13415"/>
                  <a:pt x="11892" y="13415"/>
                </a:cubicBezTo>
                <a:cubicBezTo>
                  <a:pt x="11407" y="13869"/>
                  <a:pt x="11407" y="13869"/>
                  <a:pt x="11407" y="13869"/>
                </a:cubicBezTo>
                <a:cubicBezTo>
                  <a:pt x="11649" y="14779"/>
                  <a:pt x="11649" y="14779"/>
                  <a:pt x="11649" y="14779"/>
                </a:cubicBezTo>
                <a:close/>
                <a:moveTo>
                  <a:pt x="11164" y="13187"/>
                </a:moveTo>
                <a:cubicBezTo>
                  <a:pt x="10921" y="12505"/>
                  <a:pt x="10921" y="12505"/>
                  <a:pt x="10921" y="12505"/>
                </a:cubicBezTo>
                <a:cubicBezTo>
                  <a:pt x="11407" y="12960"/>
                  <a:pt x="11407" y="12960"/>
                  <a:pt x="11407" y="12960"/>
                </a:cubicBezTo>
                <a:cubicBezTo>
                  <a:pt x="11164" y="13187"/>
                  <a:pt x="11164" y="13187"/>
                  <a:pt x="11164" y="13187"/>
                </a:cubicBezTo>
                <a:close/>
                <a:moveTo>
                  <a:pt x="14319" y="3865"/>
                </a:moveTo>
                <a:cubicBezTo>
                  <a:pt x="9951" y="12278"/>
                  <a:pt x="9951" y="12278"/>
                  <a:pt x="9951" y="12278"/>
                </a:cubicBezTo>
                <a:cubicBezTo>
                  <a:pt x="9951" y="12278"/>
                  <a:pt x="9222" y="6366"/>
                  <a:pt x="8737" y="2956"/>
                </a:cubicBezTo>
                <a:cubicBezTo>
                  <a:pt x="3883" y="3411"/>
                  <a:pt x="0" y="7503"/>
                  <a:pt x="0" y="12278"/>
                </a:cubicBezTo>
                <a:cubicBezTo>
                  <a:pt x="0" y="17507"/>
                  <a:pt x="4369" y="21600"/>
                  <a:pt x="9951" y="21600"/>
                </a:cubicBezTo>
                <a:cubicBezTo>
                  <a:pt x="11164" y="21600"/>
                  <a:pt x="12378" y="21373"/>
                  <a:pt x="13348" y="21145"/>
                </a:cubicBezTo>
                <a:cubicBezTo>
                  <a:pt x="9951" y="12278"/>
                  <a:pt x="9951" y="12278"/>
                  <a:pt x="9951" y="12278"/>
                </a:cubicBezTo>
                <a:cubicBezTo>
                  <a:pt x="16503" y="5229"/>
                  <a:pt x="16503" y="5229"/>
                  <a:pt x="16503" y="5229"/>
                </a:cubicBezTo>
                <a:cubicBezTo>
                  <a:pt x="16018" y="4547"/>
                  <a:pt x="15290" y="4093"/>
                  <a:pt x="14319" y="3865"/>
                </a:cubicBezTo>
                <a:close/>
                <a:moveTo>
                  <a:pt x="10436" y="0"/>
                </a:moveTo>
                <a:cubicBezTo>
                  <a:pt x="9951" y="0"/>
                  <a:pt x="9708" y="0"/>
                  <a:pt x="9222" y="0"/>
                </a:cubicBezTo>
                <a:cubicBezTo>
                  <a:pt x="9708" y="3411"/>
                  <a:pt x="10436" y="9322"/>
                  <a:pt x="10436" y="9322"/>
                </a:cubicBezTo>
                <a:cubicBezTo>
                  <a:pt x="14804" y="909"/>
                  <a:pt x="14804" y="909"/>
                  <a:pt x="14804" y="909"/>
                </a:cubicBezTo>
                <a:cubicBezTo>
                  <a:pt x="13591" y="227"/>
                  <a:pt x="11892" y="0"/>
                  <a:pt x="10436" y="0"/>
                </a:cubicBezTo>
                <a:close/>
              </a:path>
            </a:pathLst>
          </a:custGeom>
          <a:solidFill>
            <a:srgbClr val="FFFFFF"/>
          </a:solidFill>
          <a:ln w="12700">
            <a:miter lim="400000"/>
          </a:ln>
        </p:spPr>
        <p:txBody>
          <a:bodyPr lIns="48217" rIns="48217"/>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13" name="Shape 1864"/>
          <p:cNvSpPr/>
          <p:nvPr/>
        </p:nvSpPr>
        <p:spPr>
          <a:xfrm>
            <a:off x="3784945" y="4710915"/>
            <a:ext cx="488797" cy="586011"/>
          </a:xfrm>
          <a:custGeom>
            <a:avLst/>
            <a:gdLst/>
            <a:ahLst/>
            <a:cxnLst>
              <a:cxn ang="0">
                <a:pos x="wd2" y="hd2"/>
              </a:cxn>
              <a:cxn ang="5400000">
                <a:pos x="wd2" y="hd2"/>
              </a:cxn>
              <a:cxn ang="10800000">
                <a:pos x="wd2" y="hd2"/>
              </a:cxn>
              <a:cxn ang="16200000">
                <a:pos x="wd2" y="hd2"/>
              </a:cxn>
            </a:cxnLst>
            <a:rect l="0" t="0" r="r" b="b"/>
            <a:pathLst>
              <a:path w="21600" h="20785" extrusionOk="0">
                <a:moveTo>
                  <a:pt x="12452" y="4483"/>
                </a:moveTo>
                <a:cubicBezTo>
                  <a:pt x="11944" y="4076"/>
                  <a:pt x="10165" y="3057"/>
                  <a:pt x="8386" y="3668"/>
                </a:cubicBezTo>
                <a:cubicBezTo>
                  <a:pt x="6353" y="4279"/>
                  <a:pt x="5591" y="6113"/>
                  <a:pt x="6607" y="7743"/>
                </a:cubicBezTo>
                <a:cubicBezTo>
                  <a:pt x="7624" y="9374"/>
                  <a:pt x="8386" y="9985"/>
                  <a:pt x="8640" y="10393"/>
                </a:cubicBezTo>
                <a:cubicBezTo>
                  <a:pt x="8894" y="10596"/>
                  <a:pt x="8640" y="11004"/>
                  <a:pt x="8894" y="11208"/>
                </a:cubicBezTo>
                <a:cubicBezTo>
                  <a:pt x="9148" y="12227"/>
                  <a:pt x="11689" y="12634"/>
                  <a:pt x="12452" y="12023"/>
                </a:cubicBezTo>
                <a:cubicBezTo>
                  <a:pt x="13214" y="12634"/>
                  <a:pt x="15755" y="12227"/>
                  <a:pt x="16009" y="11208"/>
                </a:cubicBezTo>
                <a:cubicBezTo>
                  <a:pt x="16009" y="11004"/>
                  <a:pt x="16009" y="10596"/>
                  <a:pt x="16009" y="10393"/>
                </a:cubicBezTo>
                <a:cubicBezTo>
                  <a:pt x="16264" y="9985"/>
                  <a:pt x="17280" y="9374"/>
                  <a:pt x="18296" y="7743"/>
                </a:cubicBezTo>
                <a:cubicBezTo>
                  <a:pt x="19313" y="6113"/>
                  <a:pt x="18551" y="4279"/>
                  <a:pt x="16264" y="3668"/>
                </a:cubicBezTo>
                <a:cubicBezTo>
                  <a:pt x="14739" y="3057"/>
                  <a:pt x="12960" y="4076"/>
                  <a:pt x="12452" y="4483"/>
                </a:cubicBezTo>
                <a:close/>
                <a:moveTo>
                  <a:pt x="21346" y="14876"/>
                </a:moveTo>
                <a:cubicBezTo>
                  <a:pt x="3558" y="14876"/>
                  <a:pt x="3558" y="14876"/>
                  <a:pt x="3558" y="14876"/>
                </a:cubicBezTo>
                <a:cubicBezTo>
                  <a:pt x="2795" y="15487"/>
                  <a:pt x="2541" y="16098"/>
                  <a:pt x="2795" y="16913"/>
                </a:cubicBezTo>
                <a:cubicBezTo>
                  <a:pt x="2795" y="16913"/>
                  <a:pt x="2795" y="16913"/>
                  <a:pt x="2795" y="16913"/>
                </a:cubicBezTo>
                <a:cubicBezTo>
                  <a:pt x="2795" y="17525"/>
                  <a:pt x="3049" y="18136"/>
                  <a:pt x="3558" y="18747"/>
                </a:cubicBezTo>
                <a:cubicBezTo>
                  <a:pt x="21600" y="18747"/>
                  <a:pt x="21600" y="18747"/>
                  <a:pt x="21600" y="18747"/>
                </a:cubicBezTo>
                <a:cubicBezTo>
                  <a:pt x="21600" y="20785"/>
                  <a:pt x="21600" y="20785"/>
                  <a:pt x="21600" y="20785"/>
                </a:cubicBezTo>
                <a:cubicBezTo>
                  <a:pt x="3049" y="20785"/>
                  <a:pt x="3049" y="20785"/>
                  <a:pt x="3049" y="20785"/>
                </a:cubicBezTo>
                <a:cubicBezTo>
                  <a:pt x="2541" y="20785"/>
                  <a:pt x="2541" y="20785"/>
                  <a:pt x="2541" y="20785"/>
                </a:cubicBezTo>
                <a:cubicBezTo>
                  <a:pt x="2033" y="20581"/>
                  <a:pt x="2033" y="20581"/>
                  <a:pt x="2033" y="20581"/>
                </a:cubicBezTo>
                <a:cubicBezTo>
                  <a:pt x="2033" y="20377"/>
                  <a:pt x="1779" y="20377"/>
                  <a:pt x="1779" y="20377"/>
                </a:cubicBezTo>
                <a:cubicBezTo>
                  <a:pt x="762" y="19359"/>
                  <a:pt x="0" y="18136"/>
                  <a:pt x="0" y="16913"/>
                </a:cubicBezTo>
                <a:cubicBezTo>
                  <a:pt x="0" y="16913"/>
                  <a:pt x="0" y="16913"/>
                  <a:pt x="0" y="16913"/>
                </a:cubicBezTo>
                <a:cubicBezTo>
                  <a:pt x="0" y="15691"/>
                  <a:pt x="508" y="14264"/>
                  <a:pt x="1779" y="13245"/>
                </a:cubicBezTo>
                <a:cubicBezTo>
                  <a:pt x="1779" y="13245"/>
                  <a:pt x="1779" y="13042"/>
                  <a:pt x="2033" y="13042"/>
                </a:cubicBezTo>
                <a:cubicBezTo>
                  <a:pt x="2287" y="12634"/>
                  <a:pt x="2287" y="12634"/>
                  <a:pt x="2287" y="12634"/>
                </a:cubicBezTo>
                <a:cubicBezTo>
                  <a:pt x="3049" y="12634"/>
                  <a:pt x="3049" y="12634"/>
                  <a:pt x="3049" y="12634"/>
                </a:cubicBezTo>
                <a:cubicBezTo>
                  <a:pt x="21346" y="12634"/>
                  <a:pt x="21346" y="12634"/>
                  <a:pt x="21346" y="12634"/>
                </a:cubicBezTo>
                <a:cubicBezTo>
                  <a:pt x="21346" y="14876"/>
                  <a:pt x="21346" y="14876"/>
                  <a:pt x="21346" y="14876"/>
                </a:cubicBezTo>
                <a:close/>
                <a:moveTo>
                  <a:pt x="4066" y="17728"/>
                </a:moveTo>
                <a:cubicBezTo>
                  <a:pt x="4066" y="18136"/>
                  <a:pt x="4066" y="18136"/>
                  <a:pt x="4066" y="18136"/>
                </a:cubicBezTo>
                <a:cubicBezTo>
                  <a:pt x="19821" y="18136"/>
                  <a:pt x="19821" y="18136"/>
                  <a:pt x="19821" y="18136"/>
                </a:cubicBezTo>
                <a:cubicBezTo>
                  <a:pt x="19821" y="17728"/>
                  <a:pt x="19821" y="17728"/>
                  <a:pt x="19821" y="17728"/>
                </a:cubicBezTo>
                <a:cubicBezTo>
                  <a:pt x="4066" y="17728"/>
                  <a:pt x="4066" y="17728"/>
                  <a:pt x="4066" y="17728"/>
                </a:cubicBezTo>
                <a:close/>
                <a:moveTo>
                  <a:pt x="4066" y="15487"/>
                </a:moveTo>
                <a:cubicBezTo>
                  <a:pt x="4066" y="15894"/>
                  <a:pt x="4066" y="15894"/>
                  <a:pt x="4066" y="15894"/>
                </a:cubicBezTo>
                <a:cubicBezTo>
                  <a:pt x="19821" y="15894"/>
                  <a:pt x="19821" y="15894"/>
                  <a:pt x="19821" y="15894"/>
                </a:cubicBezTo>
                <a:cubicBezTo>
                  <a:pt x="19821" y="15487"/>
                  <a:pt x="19821" y="15487"/>
                  <a:pt x="19821" y="15487"/>
                </a:cubicBezTo>
                <a:cubicBezTo>
                  <a:pt x="4066" y="15487"/>
                  <a:pt x="4066" y="15487"/>
                  <a:pt x="4066" y="15487"/>
                </a:cubicBezTo>
                <a:close/>
                <a:moveTo>
                  <a:pt x="4066" y="16506"/>
                </a:moveTo>
                <a:cubicBezTo>
                  <a:pt x="4066" y="17117"/>
                  <a:pt x="4066" y="17117"/>
                  <a:pt x="4066" y="17117"/>
                </a:cubicBezTo>
                <a:cubicBezTo>
                  <a:pt x="19821" y="17117"/>
                  <a:pt x="19821" y="17117"/>
                  <a:pt x="19821" y="17117"/>
                </a:cubicBezTo>
                <a:cubicBezTo>
                  <a:pt x="19821" y="16506"/>
                  <a:pt x="19821" y="16506"/>
                  <a:pt x="19821" y="16506"/>
                </a:cubicBezTo>
                <a:cubicBezTo>
                  <a:pt x="4066" y="16506"/>
                  <a:pt x="4066" y="16506"/>
                  <a:pt x="4066" y="16506"/>
                </a:cubicBezTo>
                <a:close/>
                <a:moveTo>
                  <a:pt x="12706" y="1223"/>
                </a:moveTo>
                <a:cubicBezTo>
                  <a:pt x="13722" y="-815"/>
                  <a:pt x="16264" y="204"/>
                  <a:pt x="18551" y="815"/>
                </a:cubicBezTo>
                <a:cubicBezTo>
                  <a:pt x="17534" y="2038"/>
                  <a:pt x="14739" y="2853"/>
                  <a:pt x="12960" y="2242"/>
                </a:cubicBezTo>
                <a:cubicBezTo>
                  <a:pt x="12960" y="2853"/>
                  <a:pt x="12706" y="3464"/>
                  <a:pt x="12706" y="4076"/>
                </a:cubicBezTo>
                <a:cubicBezTo>
                  <a:pt x="12198" y="4076"/>
                  <a:pt x="12198" y="4076"/>
                  <a:pt x="12198" y="4076"/>
                </a:cubicBezTo>
                <a:cubicBezTo>
                  <a:pt x="12198" y="2649"/>
                  <a:pt x="11689" y="1834"/>
                  <a:pt x="10165" y="815"/>
                </a:cubicBezTo>
                <a:cubicBezTo>
                  <a:pt x="11689" y="0"/>
                  <a:pt x="11689" y="0"/>
                  <a:pt x="11689" y="0"/>
                </a:cubicBezTo>
                <a:cubicBezTo>
                  <a:pt x="12198" y="408"/>
                  <a:pt x="12706" y="815"/>
                  <a:pt x="12706" y="1223"/>
                </a:cubicBezTo>
                <a:close/>
              </a:path>
            </a:pathLst>
          </a:custGeom>
          <a:solidFill>
            <a:srgbClr val="FFFFFF"/>
          </a:solidFill>
          <a:ln w="12700">
            <a:miter lim="400000"/>
          </a:ln>
        </p:spPr>
        <p:txBody>
          <a:bodyPr lIns="48217" rIns="48217"/>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14" name="Shape 1871"/>
          <p:cNvSpPr/>
          <p:nvPr/>
        </p:nvSpPr>
        <p:spPr>
          <a:xfrm>
            <a:off x="2540680" y="4143081"/>
            <a:ext cx="627689" cy="507493"/>
          </a:xfrm>
          <a:custGeom>
            <a:avLst/>
            <a:gdLst/>
            <a:ahLst/>
            <a:cxnLst>
              <a:cxn ang="0">
                <a:pos x="wd2" y="hd2"/>
              </a:cxn>
              <a:cxn ang="5400000">
                <a:pos x="wd2" y="hd2"/>
              </a:cxn>
              <a:cxn ang="10800000">
                <a:pos x="wd2" y="hd2"/>
              </a:cxn>
              <a:cxn ang="16200000">
                <a:pos x="wd2" y="hd2"/>
              </a:cxn>
            </a:cxnLst>
            <a:rect l="0" t="0" r="r" b="b"/>
            <a:pathLst>
              <a:path w="21600" h="21600" extrusionOk="0">
                <a:moveTo>
                  <a:pt x="15853" y="21600"/>
                </a:moveTo>
                <a:cubicBezTo>
                  <a:pt x="17042" y="21600"/>
                  <a:pt x="17042" y="21600"/>
                  <a:pt x="17042" y="21600"/>
                </a:cubicBezTo>
                <a:cubicBezTo>
                  <a:pt x="17042" y="10800"/>
                  <a:pt x="17042" y="10800"/>
                  <a:pt x="17042" y="10800"/>
                </a:cubicBezTo>
                <a:cubicBezTo>
                  <a:pt x="16646" y="10800"/>
                  <a:pt x="16646" y="10800"/>
                  <a:pt x="16646" y="10800"/>
                </a:cubicBezTo>
                <a:cubicBezTo>
                  <a:pt x="16250" y="17182"/>
                  <a:pt x="16250" y="17182"/>
                  <a:pt x="16250" y="17182"/>
                </a:cubicBezTo>
                <a:cubicBezTo>
                  <a:pt x="15853" y="17427"/>
                  <a:pt x="15853" y="17427"/>
                  <a:pt x="15853" y="17427"/>
                </a:cubicBezTo>
                <a:cubicBezTo>
                  <a:pt x="15853" y="21600"/>
                  <a:pt x="15853" y="21600"/>
                  <a:pt x="15853" y="21600"/>
                </a:cubicBezTo>
                <a:close/>
                <a:moveTo>
                  <a:pt x="21600" y="0"/>
                </a:moveTo>
                <a:cubicBezTo>
                  <a:pt x="19817" y="4173"/>
                  <a:pt x="19817" y="4173"/>
                  <a:pt x="19817" y="4173"/>
                </a:cubicBezTo>
                <a:cubicBezTo>
                  <a:pt x="18231" y="8100"/>
                  <a:pt x="18231" y="8100"/>
                  <a:pt x="18231" y="8100"/>
                </a:cubicBezTo>
                <a:cubicBezTo>
                  <a:pt x="16646" y="5400"/>
                  <a:pt x="16646" y="5400"/>
                  <a:pt x="16646" y="5400"/>
                </a:cubicBezTo>
                <a:cubicBezTo>
                  <a:pt x="15853" y="6136"/>
                  <a:pt x="15853" y="6136"/>
                  <a:pt x="15853" y="6136"/>
                </a:cubicBezTo>
                <a:cubicBezTo>
                  <a:pt x="15259" y="15709"/>
                  <a:pt x="15259" y="15709"/>
                  <a:pt x="15259" y="15709"/>
                </a:cubicBezTo>
                <a:cubicBezTo>
                  <a:pt x="13277" y="16691"/>
                  <a:pt x="13277" y="16691"/>
                  <a:pt x="13277" y="16691"/>
                </a:cubicBezTo>
                <a:cubicBezTo>
                  <a:pt x="9512" y="12273"/>
                  <a:pt x="9512" y="12273"/>
                  <a:pt x="9512" y="12273"/>
                </a:cubicBezTo>
                <a:cubicBezTo>
                  <a:pt x="7332" y="17918"/>
                  <a:pt x="7332" y="17918"/>
                  <a:pt x="7332" y="17918"/>
                </a:cubicBezTo>
                <a:cubicBezTo>
                  <a:pt x="5152" y="17918"/>
                  <a:pt x="5152" y="17918"/>
                  <a:pt x="5152" y="17918"/>
                </a:cubicBezTo>
                <a:cubicBezTo>
                  <a:pt x="3765" y="15464"/>
                  <a:pt x="3765" y="15464"/>
                  <a:pt x="3765" y="15464"/>
                </a:cubicBezTo>
                <a:cubicBezTo>
                  <a:pt x="793" y="16445"/>
                  <a:pt x="793" y="16445"/>
                  <a:pt x="793" y="16445"/>
                </a:cubicBezTo>
                <a:cubicBezTo>
                  <a:pt x="0" y="13745"/>
                  <a:pt x="0" y="13745"/>
                  <a:pt x="0" y="13745"/>
                </a:cubicBezTo>
                <a:cubicBezTo>
                  <a:pt x="3963" y="12273"/>
                  <a:pt x="3963" y="12273"/>
                  <a:pt x="3963" y="12273"/>
                </a:cubicBezTo>
                <a:cubicBezTo>
                  <a:pt x="4954" y="11782"/>
                  <a:pt x="4954" y="11782"/>
                  <a:pt x="4954" y="11782"/>
                </a:cubicBezTo>
                <a:cubicBezTo>
                  <a:pt x="5350" y="12764"/>
                  <a:pt x="5350" y="12764"/>
                  <a:pt x="5350" y="12764"/>
                </a:cubicBezTo>
                <a:cubicBezTo>
                  <a:pt x="5945" y="13991"/>
                  <a:pt x="5945" y="13991"/>
                  <a:pt x="5945" y="13991"/>
                </a:cubicBezTo>
                <a:cubicBezTo>
                  <a:pt x="7927" y="9082"/>
                  <a:pt x="7927" y="9082"/>
                  <a:pt x="7927" y="9082"/>
                </a:cubicBezTo>
                <a:cubicBezTo>
                  <a:pt x="8719" y="7118"/>
                  <a:pt x="8719" y="7118"/>
                  <a:pt x="8719" y="7118"/>
                </a:cubicBezTo>
                <a:cubicBezTo>
                  <a:pt x="9908" y="8591"/>
                  <a:pt x="9908" y="8591"/>
                  <a:pt x="9908" y="8591"/>
                </a:cubicBezTo>
                <a:cubicBezTo>
                  <a:pt x="13079" y="12273"/>
                  <a:pt x="13079" y="12273"/>
                  <a:pt x="13079" y="12273"/>
                </a:cubicBezTo>
                <a:cubicBezTo>
                  <a:pt x="13475" y="5155"/>
                  <a:pt x="13475" y="5155"/>
                  <a:pt x="13475" y="5155"/>
                </a:cubicBezTo>
                <a:cubicBezTo>
                  <a:pt x="13475" y="4418"/>
                  <a:pt x="13475" y="4418"/>
                  <a:pt x="13475" y="4418"/>
                </a:cubicBezTo>
                <a:cubicBezTo>
                  <a:pt x="14070" y="3927"/>
                  <a:pt x="14070" y="3927"/>
                  <a:pt x="14070" y="3927"/>
                </a:cubicBezTo>
                <a:cubicBezTo>
                  <a:pt x="15457" y="2945"/>
                  <a:pt x="15457" y="2945"/>
                  <a:pt x="15457" y="2945"/>
                </a:cubicBezTo>
                <a:cubicBezTo>
                  <a:pt x="14268" y="491"/>
                  <a:pt x="14268" y="491"/>
                  <a:pt x="14268" y="491"/>
                </a:cubicBezTo>
                <a:cubicBezTo>
                  <a:pt x="17835" y="245"/>
                  <a:pt x="17835" y="245"/>
                  <a:pt x="17835" y="245"/>
                </a:cubicBezTo>
                <a:cubicBezTo>
                  <a:pt x="21600" y="0"/>
                  <a:pt x="21600" y="0"/>
                  <a:pt x="21600" y="0"/>
                </a:cubicBezTo>
                <a:close/>
                <a:moveTo>
                  <a:pt x="4360" y="21600"/>
                </a:moveTo>
                <a:cubicBezTo>
                  <a:pt x="4756" y="21600"/>
                  <a:pt x="5350" y="21600"/>
                  <a:pt x="5747" y="21600"/>
                </a:cubicBezTo>
                <a:cubicBezTo>
                  <a:pt x="5747" y="19636"/>
                  <a:pt x="5747" y="19636"/>
                  <a:pt x="5747" y="19636"/>
                </a:cubicBezTo>
                <a:cubicBezTo>
                  <a:pt x="4558" y="19882"/>
                  <a:pt x="4558" y="19882"/>
                  <a:pt x="4558" y="19882"/>
                </a:cubicBezTo>
                <a:cubicBezTo>
                  <a:pt x="4360" y="19391"/>
                  <a:pt x="4360" y="19391"/>
                  <a:pt x="4360" y="19391"/>
                </a:cubicBezTo>
                <a:cubicBezTo>
                  <a:pt x="4360" y="21600"/>
                  <a:pt x="4360" y="21600"/>
                  <a:pt x="4360" y="21600"/>
                </a:cubicBezTo>
                <a:close/>
                <a:moveTo>
                  <a:pt x="2180" y="21600"/>
                </a:moveTo>
                <a:cubicBezTo>
                  <a:pt x="3369" y="21600"/>
                  <a:pt x="3369" y="21600"/>
                  <a:pt x="3369" y="21600"/>
                </a:cubicBezTo>
                <a:cubicBezTo>
                  <a:pt x="3369" y="17427"/>
                  <a:pt x="3369" y="17427"/>
                  <a:pt x="3369" y="17427"/>
                </a:cubicBezTo>
                <a:cubicBezTo>
                  <a:pt x="3369" y="17427"/>
                  <a:pt x="3369" y="17427"/>
                  <a:pt x="3369" y="17427"/>
                </a:cubicBezTo>
                <a:cubicBezTo>
                  <a:pt x="2180" y="17918"/>
                  <a:pt x="2180" y="17918"/>
                  <a:pt x="2180" y="17918"/>
                </a:cubicBezTo>
                <a:cubicBezTo>
                  <a:pt x="2180" y="21600"/>
                  <a:pt x="2180" y="21600"/>
                  <a:pt x="2180" y="21600"/>
                </a:cubicBezTo>
                <a:close/>
                <a:moveTo>
                  <a:pt x="6738" y="21600"/>
                </a:moveTo>
                <a:cubicBezTo>
                  <a:pt x="7134" y="21600"/>
                  <a:pt x="7530" y="21600"/>
                  <a:pt x="7927" y="21600"/>
                </a:cubicBezTo>
                <a:cubicBezTo>
                  <a:pt x="7927" y="19391"/>
                  <a:pt x="7927" y="19391"/>
                  <a:pt x="7927" y="19391"/>
                </a:cubicBezTo>
                <a:cubicBezTo>
                  <a:pt x="7927" y="19636"/>
                  <a:pt x="7927" y="19636"/>
                  <a:pt x="7927" y="19636"/>
                </a:cubicBezTo>
                <a:cubicBezTo>
                  <a:pt x="6738" y="19636"/>
                  <a:pt x="6738" y="19636"/>
                  <a:pt x="6738" y="19636"/>
                </a:cubicBezTo>
                <a:cubicBezTo>
                  <a:pt x="6738" y="21600"/>
                  <a:pt x="6738" y="21600"/>
                  <a:pt x="6738" y="21600"/>
                </a:cubicBezTo>
                <a:close/>
                <a:moveTo>
                  <a:pt x="8917" y="21600"/>
                </a:moveTo>
                <a:cubicBezTo>
                  <a:pt x="9314" y="21600"/>
                  <a:pt x="9908" y="21600"/>
                  <a:pt x="10305" y="21600"/>
                </a:cubicBezTo>
                <a:cubicBezTo>
                  <a:pt x="10305" y="15464"/>
                  <a:pt x="10305" y="15464"/>
                  <a:pt x="10305" y="15464"/>
                </a:cubicBezTo>
                <a:cubicBezTo>
                  <a:pt x="9710" y="14727"/>
                  <a:pt x="9710" y="14727"/>
                  <a:pt x="9710" y="14727"/>
                </a:cubicBezTo>
                <a:cubicBezTo>
                  <a:pt x="8917" y="16936"/>
                  <a:pt x="8917" y="16936"/>
                  <a:pt x="8917" y="16936"/>
                </a:cubicBezTo>
                <a:cubicBezTo>
                  <a:pt x="8917" y="21600"/>
                  <a:pt x="8917" y="21600"/>
                  <a:pt x="8917" y="21600"/>
                </a:cubicBezTo>
                <a:close/>
                <a:moveTo>
                  <a:pt x="11295" y="21600"/>
                </a:moveTo>
                <a:cubicBezTo>
                  <a:pt x="11692" y="21600"/>
                  <a:pt x="12088" y="21600"/>
                  <a:pt x="12484" y="21600"/>
                </a:cubicBezTo>
                <a:cubicBezTo>
                  <a:pt x="12484" y="17918"/>
                  <a:pt x="12484" y="17918"/>
                  <a:pt x="12484" y="17918"/>
                </a:cubicBezTo>
                <a:cubicBezTo>
                  <a:pt x="11295" y="16445"/>
                  <a:pt x="11295" y="16445"/>
                  <a:pt x="11295" y="16445"/>
                </a:cubicBezTo>
                <a:cubicBezTo>
                  <a:pt x="11295" y="21600"/>
                  <a:pt x="11295" y="21600"/>
                  <a:pt x="11295" y="21600"/>
                </a:cubicBezTo>
                <a:close/>
                <a:moveTo>
                  <a:pt x="13475" y="21600"/>
                </a:moveTo>
                <a:cubicBezTo>
                  <a:pt x="13872" y="21600"/>
                  <a:pt x="14466" y="21600"/>
                  <a:pt x="14862" y="21600"/>
                </a:cubicBezTo>
                <a:cubicBezTo>
                  <a:pt x="14862" y="17673"/>
                  <a:pt x="14862" y="17673"/>
                  <a:pt x="14862" y="17673"/>
                </a:cubicBezTo>
                <a:cubicBezTo>
                  <a:pt x="13475" y="18409"/>
                  <a:pt x="13475" y="18409"/>
                  <a:pt x="13475" y="18409"/>
                </a:cubicBezTo>
                <a:lnTo>
                  <a:pt x="13475" y="21600"/>
                </a:lnTo>
                <a:close/>
              </a:path>
            </a:pathLst>
          </a:custGeom>
          <a:solidFill>
            <a:srgbClr val="FFFFFF"/>
          </a:solidFill>
          <a:ln w="12700">
            <a:miter lim="400000"/>
          </a:ln>
        </p:spPr>
        <p:txBody>
          <a:bodyPr lIns="48217" rIns="48217"/>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15" name="Shape 1880"/>
          <p:cNvSpPr/>
          <p:nvPr/>
        </p:nvSpPr>
        <p:spPr>
          <a:xfrm>
            <a:off x="1482538" y="4813278"/>
            <a:ext cx="443391" cy="536875"/>
          </a:xfrm>
          <a:custGeom>
            <a:avLst/>
            <a:gdLst/>
            <a:ahLst/>
            <a:cxnLst>
              <a:cxn ang="0">
                <a:pos x="wd2" y="hd2"/>
              </a:cxn>
              <a:cxn ang="5400000">
                <a:pos x="wd2" y="hd2"/>
              </a:cxn>
              <a:cxn ang="10800000">
                <a:pos x="wd2" y="hd2"/>
              </a:cxn>
              <a:cxn ang="16200000">
                <a:pos x="wd2" y="hd2"/>
              </a:cxn>
            </a:cxnLst>
            <a:rect l="0" t="0" r="r" b="b"/>
            <a:pathLst>
              <a:path w="21600" h="21600" extrusionOk="0">
                <a:moveTo>
                  <a:pt x="842" y="20439"/>
                </a:moveTo>
                <a:cubicBezTo>
                  <a:pt x="561" y="20206"/>
                  <a:pt x="281" y="19974"/>
                  <a:pt x="0" y="19742"/>
                </a:cubicBezTo>
                <a:cubicBezTo>
                  <a:pt x="0" y="16723"/>
                  <a:pt x="0" y="13471"/>
                  <a:pt x="0" y="10452"/>
                </a:cubicBezTo>
                <a:cubicBezTo>
                  <a:pt x="3366" y="9290"/>
                  <a:pt x="5891" y="7432"/>
                  <a:pt x="8416" y="4645"/>
                </a:cubicBezTo>
                <a:cubicBezTo>
                  <a:pt x="10660" y="6039"/>
                  <a:pt x="10660" y="6039"/>
                  <a:pt x="10660" y="6039"/>
                </a:cubicBezTo>
                <a:cubicBezTo>
                  <a:pt x="10660" y="6039"/>
                  <a:pt x="10660" y="6039"/>
                  <a:pt x="10660" y="6039"/>
                </a:cubicBezTo>
                <a:cubicBezTo>
                  <a:pt x="10660" y="6271"/>
                  <a:pt x="10660" y="6271"/>
                  <a:pt x="10660" y="6271"/>
                </a:cubicBezTo>
                <a:cubicBezTo>
                  <a:pt x="10940" y="6271"/>
                  <a:pt x="10940" y="6271"/>
                  <a:pt x="10940" y="6271"/>
                </a:cubicBezTo>
                <a:cubicBezTo>
                  <a:pt x="10940" y="6271"/>
                  <a:pt x="10940" y="6271"/>
                  <a:pt x="10940" y="6271"/>
                </a:cubicBezTo>
                <a:cubicBezTo>
                  <a:pt x="10940" y="6271"/>
                  <a:pt x="10940" y="6271"/>
                  <a:pt x="10940" y="6271"/>
                </a:cubicBezTo>
                <a:cubicBezTo>
                  <a:pt x="10940" y="6271"/>
                  <a:pt x="10940" y="6271"/>
                  <a:pt x="10940" y="6271"/>
                </a:cubicBezTo>
                <a:cubicBezTo>
                  <a:pt x="11221" y="6271"/>
                  <a:pt x="11221" y="6271"/>
                  <a:pt x="11221" y="6271"/>
                </a:cubicBezTo>
                <a:cubicBezTo>
                  <a:pt x="11221" y="6271"/>
                  <a:pt x="11221" y="6271"/>
                  <a:pt x="11221" y="6271"/>
                </a:cubicBezTo>
                <a:cubicBezTo>
                  <a:pt x="11221" y="6503"/>
                  <a:pt x="11221" y="6503"/>
                  <a:pt x="11221" y="6503"/>
                </a:cubicBezTo>
                <a:cubicBezTo>
                  <a:pt x="11221" y="6503"/>
                  <a:pt x="11221" y="6503"/>
                  <a:pt x="11221" y="6503"/>
                </a:cubicBezTo>
                <a:cubicBezTo>
                  <a:pt x="11221" y="6503"/>
                  <a:pt x="11221" y="6503"/>
                  <a:pt x="11221" y="6503"/>
                </a:cubicBezTo>
                <a:cubicBezTo>
                  <a:pt x="11501" y="6503"/>
                  <a:pt x="11501" y="6503"/>
                  <a:pt x="11501" y="6503"/>
                </a:cubicBezTo>
                <a:cubicBezTo>
                  <a:pt x="11501" y="6503"/>
                  <a:pt x="11501" y="6503"/>
                  <a:pt x="11501" y="6503"/>
                </a:cubicBezTo>
                <a:cubicBezTo>
                  <a:pt x="11501" y="6503"/>
                  <a:pt x="11501" y="6503"/>
                  <a:pt x="11501" y="6503"/>
                </a:cubicBezTo>
                <a:cubicBezTo>
                  <a:pt x="11501" y="6735"/>
                  <a:pt x="11501" y="6735"/>
                  <a:pt x="11501" y="6735"/>
                </a:cubicBezTo>
                <a:cubicBezTo>
                  <a:pt x="11782" y="6735"/>
                  <a:pt x="11782" y="6735"/>
                  <a:pt x="11782" y="6735"/>
                </a:cubicBezTo>
                <a:cubicBezTo>
                  <a:pt x="11782" y="6735"/>
                  <a:pt x="11782" y="6735"/>
                  <a:pt x="11782" y="6735"/>
                </a:cubicBezTo>
                <a:cubicBezTo>
                  <a:pt x="11782" y="6735"/>
                  <a:pt x="11782" y="6735"/>
                  <a:pt x="11782" y="6735"/>
                </a:cubicBezTo>
                <a:cubicBezTo>
                  <a:pt x="11782" y="6735"/>
                  <a:pt x="11782" y="6735"/>
                  <a:pt x="11782" y="6735"/>
                </a:cubicBezTo>
                <a:cubicBezTo>
                  <a:pt x="11782" y="6735"/>
                  <a:pt x="11782" y="6735"/>
                  <a:pt x="11782" y="6735"/>
                </a:cubicBezTo>
                <a:cubicBezTo>
                  <a:pt x="12062" y="6735"/>
                  <a:pt x="12062" y="6735"/>
                  <a:pt x="12062" y="6735"/>
                </a:cubicBezTo>
                <a:cubicBezTo>
                  <a:pt x="12062" y="6968"/>
                  <a:pt x="12062" y="6968"/>
                  <a:pt x="12062" y="6968"/>
                </a:cubicBezTo>
                <a:cubicBezTo>
                  <a:pt x="12062" y="6968"/>
                  <a:pt x="12062" y="6968"/>
                  <a:pt x="12062" y="6968"/>
                </a:cubicBezTo>
                <a:cubicBezTo>
                  <a:pt x="12062" y="6968"/>
                  <a:pt x="12062" y="6968"/>
                  <a:pt x="12062" y="6968"/>
                </a:cubicBezTo>
                <a:cubicBezTo>
                  <a:pt x="12062" y="6968"/>
                  <a:pt x="12062" y="6968"/>
                  <a:pt x="12062" y="6968"/>
                </a:cubicBezTo>
                <a:cubicBezTo>
                  <a:pt x="12343" y="6968"/>
                  <a:pt x="12343" y="6968"/>
                  <a:pt x="12343" y="6968"/>
                </a:cubicBezTo>
                <a:cubicBezTo>
                  <a:pt x="13465" y="7665"/>
                  <a:pt x="13465" y="7665"/>
                  <a:pt x="13465" y="7665"/>
                </a:cubicBezTo>
                <a:cubicBezTo>
                  <a:pt x="13465" y="7665"/>
                  <a:pt x="13465" y="7665"/>
                  <a:pt x="13465" y="7665"/>
                </a:cubicBezTo>
                <a:cubicBezTo>
                  <a:pt x="13465" y="7665"/>
                  <a:pt x="13465" y="7665"/>
                  <a:pt x="13465" y="7665"/>
                </a:cubicBezTo>
                <a:cubicBezTo>
                  <a:pt x="13465" y="7897"/>
                  <a:pt x="13465" y="7897"/>
                  <a:pt x="13465" y="7897"/>
                </a:cubicBezTo>
                <a:cubicBezTo>
                  <a:pt x="13745" y="7897"/>
                  <a:pt x="13745" y="7897"/>
                  <a:pt x="13745" y="7897"/>
                </a:cubicBezTo>
                <a:cubicBezTo>
                  <a:pt x="13745" y="7897"/>
                  <a:pt x="13745" y="7897"/>
                  <a:pt x="13745" y="7897"/>
                </a:cubicBezTo>
                <a:cubicBezTo>
                  <a:pt x="13745" y="7897"/>
                  <a:pt x="13745" y="7897"/>
                  <a:pt x="13745" y="7897"/>
                </a:cubicBezTo>
                <a:cubicBezTo>
                  <a:pt x="13745" y="7897"/>
                  <a:pt x="13745" y="7897"/>
                  <a:pt x="13745" y="7897"/>
                </a:cubicBezTo>
                <a:cubicBezTo>
                  <a:pt x="14026" y="7897"/>
                  <a:pt x="14026" y="7897"/>
                  <a:pt x="14026" y="7897"/>
                </a:cubicBezTo>
                <a:cubicBezTo>
                  <a:pt x="14026" y="8129"/>
                  <a:pt x="14026" y="8129"/>
                  <a:pt x="14026" y="8129"/>
                </a:cubicBezTo>
                <a:cubicBezTo>
                  <a:pt x="14026" y="8129"/>
                  <a:pt x="14026" y="8129"/>
                  <a:pt x="14026" y="8129"/>
                </a:cubicBezTo>
                <a:cubicBezTo>
                  <a:pt x="14026" y="8129"/>
                  <a:pt x="14026" y="8129"/>
                  <a:pt x="14026" y="8129"/>
                </a:cubicBezTo>
                <a:cubicBezTo>
                  <a:pt x="14026" y="8129"/>
                  <a:pt x="14026" y="8129"/>
                  <a:pt x="14026" y="8129"/>
                </a:cubicBezTo>
                <a:cubicBezTo>
                  <a:pt x="14306" y="8129"/>
                  <a:pt x="14306" y="8129"/>
                  <a:pt x="14306" y="8129"/>
                </a:cubicBezTo>
                <a:cubicBezTo>
                  <a:pt x="14306" y="8129"/>
                  <a:pt x="14306" y="8129"/>
                  <a:pt x="14306" y="8129"/>
                </a:cubicBezTo>
                <a:cubicBezTo>
                  <a:pt x="14306" y="8129"/>
                  <a:pt x="14306" y="8129"/>
                  <a:pt x="14306" y="8129"/>
                </a:cubicBezTo>
                <a:cubicBezTo>
                  <a:pt x="14306" y="8361"/>
                  <a:pt x="14306" y="8361"/>
                  <a:pt x="14306" y="8361"/>
                </a:cubicBezTo>
                <a:cubicBezTo>
                  <a:pt x="14587" y="8361"/>
                  <a:pt x="14587" y="8361"/>
                  <a:pt x="14587" y="8361"/>
                </a:cubicBezTo>
                <a:cubicBezTo>
                  <a:pt x="14587" y="8361"/>
                  <a:pt x="14587" y="8361"/>
                  <a:pt x="14587" y="8361"/>
                </a:cubicBezTo>
                <a:cubicBezTo>
                  <a:pt x="14587" y="8361"/>
                  <a:pt x="14587" y="8361"/>
                  <a:pt x="14587" y="8361"/>
                </a:cubicBezTo>
                <a:cubicBezTo>
                  <a:pt x="14587" y="8361"/>
                  <a:pt x="14587" y="8361"/>
                  <a:pt x="14587" y="8361"/>
                </a:cubicBezTo>
                <a:cubicBezTo>
                  <a:pt x="14587" y="8361"/>
                  <a:pt x="14587" y="8361"/>
                  <a:pt x="14587" y="8361"/>
                </a:cubicBezTo>
                <a:cubicBezTo>
                  <a:pt x="14868" y="8594"/>
                  <a:pt x="14868" y="8594"/>
                  <a:pt x="14868" y="8594"/>
                </a:cubicBezTo>
                <a:cubicBezTo>
                  <a:pt x="14868" y="8594"/>
                  <a:pt x="14868" y="8594"/>
                  <a:pt x="14868" y="8594"/>
                </a:cubicBezTo>
                <a:cubicBezTo>
                  <a:pt x="14868" y="8594"/>
                  <a:pt x="14868" y="8594"/>
                  <a:pt x="14868" y="8594"/>
                </a:cubicBezTo>
                <a:cubicBezTo>
                  <a:pt x="17392" y="9987"/>
                  <a:pt x="17392" y="9987"/>
                  <a:pt x="17392" y="9987"/>
                </a:cubicBezTo>
                <a:cubicBezTo>
                  <a:pt x="14868" y="12774"/>
                  <a:pt x="13745" y="15561"/>
                  <a:pt x="13465" y="18348"/>
                </a:cubicBezTo>
                <a:cubicBezTo>
                  <a:pt x="10099" y="19510"/>
                  <a:pt x="6452" y="20439"/>
                  <a:pt x="3086" y="21600"/>
                </a:cubicBezTo>
                <a:cubicBezTo>
                  <a:pt x="2525" y="21368"/>
                  <a:pt x="2244" y="21135"/>
                  <a:pt x="1964" y="21135"/>
                </a:cubicBezTo>
                <a:cubicBezTo>
                  <a:pt x="6452" y="15794"/>
                  <a:pt x="6452" y="15794"/>
                  <a:pt x="6452" y="15794"/>
                </a:cubicBezTo>
                <a:cubicBezTo>
                  <a:pt x="7574" y="16026"/>
                  <a:pt x="8977" y="15794"/>
                  <a:pt x="9818" y="14865"/>
                </a:cubicBezTo>
                <a:cubicBezTo>
                  <a:pt x="10660" y="13935"/>
                  <a:pt x="10379" y="12542"/>
                  <a:pt x="8977" y="11845"/>
                </a:cubicBezTo>
                <a:cubicBezTo>
                  <a:pt x="7855" y="10916"/>
                  <a:pt x="6171" y="11381"/>
                  <a:pt x="5330" y="12310"/>
                </a:cubicBezTo>
                <a:cubicBezTo>
                  <a:pt x="4488" y="13239"/>
                  <a:pt x="4488" y="14400"/>
                  <a:pt x="5330" y="15097"/>
                </a:cubicBezTo>
                <a:cubicBezTo>
                  <a:pt x="842" y="20439"/>
                  <a:pt x="842" y="20439"/>
                  <a:pt x="842" y="20439"/>
                </a:cubicBezTo>
                <a:close/>
                <a:moveTo>
                  <a:pt x="7574" y="21600"/>
                </a:moveTo>
                <a:cubicBezTo>
                  <a:pt x="20478" y="21600"/>
                  <a:pt x="20478" y="21600"/>
                  <a:pt x="20478" y="21600"/>
                </a:cubicBezTo>
                <a:cubicBezTo>
                  <a:pt x="20478" y="19277"/>
                  <a:pt x="20478" y="19277"/>
                  <a:pt x="20478" y="19277"/>
                </a:cubicBezTo>
                <a:cubicBezTo>
                  <a:pt x="15148" y="19277"/>
                  <a:pt x="15148" y="19277"/>
                  <a:pt x="15148" y="19277"/>
                </a:cubicBezTo>
                <a:cubicBezTo>
                  <a:pt x="7574" y="21600"/>
                  <a:pt x="7574" y="21600"/>
                  <a:pt x="7574" y="21600"/>
                </a:cubicBezTo>
                <a:close/>
                <a:moveTo>
                  <a:pt x="19356" y="9755"/>
                </a:moveTo>
                <a:cubicBezTo>
                  <a:pt x="21600" y="7200"/>
                  <a:pt x="21600" y="7200"/>
                  <a:pt x="21600" y="7200"/>
                </a:cubicBezTo>
                <a:cubicBezTo>
                  <a:pt x="9538" y="0"/>
                  <a:pt x="9538" y="0"/>
                  <a:pt x="9538" y="0"/>
                </a:cubicBezTo>
                <a:cubicBezTo>
                  <a:pt x="7294" y="2787"/>
                  <a:pt x="7294" y="2787"/>
                  <a:pt x="7294" y="2787"/>
                </a:cubicBezTo>
                <a:lnTo>
                  <a:pt x="19356" y="9755"/>
                </a:lnTo>
                <a:close/>
              </a:path>
            </a:pathLst>
          </a:custGeom>
          <a:solidFill>
            <a:srgbClr val="FFFFFF"/>
          </a:solidFill>
          <a:ln w="12700">
            <a:miter lim="400000"/>
          </a:ln>
        </p:spPr>
        <p:txBody>
          <a:bodyPr lIns="48217" rIns="48217"/>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16" name="Shape 1880"/>
          <p:cNvSpPr/>
          <p:nvPr/>
        </p:nvSpPr>
        <p:spPr>
          <a:xfrm>
            <a:off x="9825945" y="1827508"/>
            <a:ext cx="443391" cy="536875"/>
          </a:xfrm>
          <a:custGeom>
            <a:avLst/>
            <a:gdLst/>
            <a:ahLst/>
            <a:cxnLst>
              <a:cxn ang="0">
                <a:pos x="wd2" y="hd2"/>
              </a:cxn>
              <a:cxn ang="5400000">
                <a:pos x="wd2" y="hd2"/>
              </a:cxn>
              <a:cxn ang="10800000">
                <a:pos x="wd2" y="hd2"/>
              </a:cxn>
              <a:cxn ang="16200000">
                <a:pos x="wd2" y="hd2"/>
              </a:cxn>
            </a:cxnLst>
            <a:rect l="0" t="0" r="r" b="b"/>
            <a:pathLst>
              <a:path w="21600" h="21600" extrusionOk="0">
                <a:moveTo>
                  <a:pt x="842" y="20439"/>
                </a:moveTo>
                <a:cubicBezTo>
                  <a:pt x="561" y="20206"/>
                  <a:pt x="281" y="19974"/>
                  <a:pt x="0" y="19742"/>
                </a:cubicBezTo>
                <a:cubicBezTo>
                  <a:pt x="0" y="16723"/>
                  <a:pt x="0" y="13471"/>
                  <a:pt x="0" y="10452"/>
                </a:cubicBezTo>
                <a:cubicBezTo>
                  <a:pt x="3366" y="9290"/>
                  <a:pt x="5891" y="7432"/>
                  <a:pt x="8416" y="4645"/>
                </a:cubicBezTo>
                <a:cubicBezTo>
                  <a:pt x="10660" y="6039"/>
                  <a:pt x="10660" y="6039"/>
                  <a:pt x="10660" y="6039"/>
                </a:cubicBezTo>
                <a:cubicBezTo>
                  <a:pt x="10660" y="6039"/>
                  <a:pt x="10660" y="6039"/>
                  <a:pt x="10660" y="6039"/>
                </a:cubicBezTo>
                <a:cubicBezTo>
                  <a:pt x="10660" y="6271"/>
                  <a:pt x="10660" y="6271"/>
                  <a:pt x="10660" y="6271"/>
                </a:cubicBezTo>
                <a:cubicBezTo>
                  <a:pt x="10940" y="6271"/>
                  <a:pt x="10940" y="6271"/>
                  <a:pt x="10940" y="6271"/>
                </a:cubicBezTo>
                <a:cubicBezTo>
                  <a:pt x="10940" y="6271"/>
                  <a:pt x="10940" y="6271"/>
                  <a:pt x="10940" y="6271"/>
                </a:cubicBezTo>
                <a:cubicBezTo>
                  <a:pt x="10940" y="6271"/>
                  <a:pt x="10940" y="6271"/>
                  <a:pt x="10940" y="6271"/>
                </a:cubicBezTo>
                <a:cubicBezTo>
                  <a:pt x="10940" y="6271"/>
                  <a:pt x="10940" y="6271"/>
                  <a:pt x="10940" y="6271"/>
                </a:cubicBezTo>
                <a:cubicBezTo>
                  <a:pt x="11221" y="6271"/>
                  <a:pt x="11221" y="6271"/>
                  <a:pt x="11221" y="6271"/>
                </a:cubicBezTo>
                <a:cubicBezTo>
                  <a:pt x="11221" y="6271"/>
                  <a:pt x="11221" y="6271"/>
                  <a:pt x="11221" y="6271"/>
                </a:cubicBezTo>
                <a:cubicBezTo>
                  <a:pt x="11221" y="6503"/>
                  <a:pt x="11221" y="6503"/>
                  <a:pt x="11221" y="6503"/>
                </a:cubicBezTo>
                <a:cubicBezTo>
                  <a:pt x="11221" y="6503"/>
                  <a:pt x="11221" y="6503"/>
                  <a:pt x="11221" y="6503"/>
                </a:cubicBezTo>
                <a:cubicBezTo>
                  <a:pt x="11221" y="6503"/>
                  <a:pt x="11221" y="6503"/>
                  <a:pt x="11221" y="6503"/>
                </a:cubicBezTo>
                <a:cubicBezTo>
                  <a:pt x="11501" y="6503"/>
                  <a:pt x="11501" y="6503"/>
                  <a:pt x="11501" y="6503"/>
                </a:cubicBezTo>
                <a:cubicBezTo>
                  <a:pt x="11501" y="6503"/>
                  <a:pt x="11501" y="6503"/>
                  <a:pt x="11501" y="6503"/>
                </a:cubicBezTo>
                <a:cubicBezTo>
                  <a:pt x="11501" y="6503"/>
                  <a:pt x="11501" y="6503"/>
                  <a:pt x="11501" y="6503"/>
                </a:cubicBezTo>
                <a:cubicBezTo>
                  <a:pt x="11501" y="6735"/>
                  <a:pt x="11501" y="6735"/>
                  <a:pt x="11501" y="6735"/>
                </a:cubicBezTo>
                <a:cubicBezTo>
                  <a:pt x="11782" y="6735"/>
                  <a:pt x="11782" y="6735"/>
                  <a:pt x="11782" y="6735"/>
                </a:cubicBezTo>
                <a:cubicBezTo>
                  <a:pt x="11782" y="6735"/>
                  <a:pt x="11782" y="6735"/>
                  <a:pt x="11782" y="6735"/>
                </a:cubicBezTo>
                <a:cubicBezTo>
                  <a:pt x="11782" y="6735"/>
                  <a:pt x="11782" y="6735"/>
                  <a:pt x="11782" y="6735"/>
                </a:cubicBezTo>
                <a:cubicBezTo>
                  <a:pt x="11782" y="6735"/>
                  <a:pt x="11782" y="6735"/>
                  <a:pt x="11782" y="6735"/>
                </a:cubicBezTo>
                <a:cubicBezTo>
                  <a:pt x="11782" y="6735"/>
                  <a:pt x="11782" y="6735"/>
                  <a:pt x="11782" y="6735"/>
                </a:cubicBezTo>
                <a:cubicBezTo>
                  <a:pt x="12062" y="6735"/>
                  <a:pt x="12062" y="6735"/>
                  <a:pt x="12062" y="6735"/>
                </a:cubicBezTo>
                <a:cubicBezTo>
                  <a:pt x="12062" y="6968"/>
                  <a:pt x="12062" y="6968"/>
                  <a:pt x="12062" y="6968"/>
                </a:cubicBezTo>
                <a:cubicBezTo>
                  <a:pt x="12062" y="6968"/>
                  <a:pt x="12062" y="6968"/>
                  <a:pt x="12062" y="6968"/>
                </a:cubicBezTo>
                <a:cubicBezTo>
                  <a:pt x="12062" y="6968"/>
                  <a:pt x="12062" y="6968"/>
                  <a:pt x="12062" y="6968"/>
                </a:cubicBezTo>
                <a:cubicBezTo>
                  <a:pt x="12062" y="6968"/>
                  <a:pt x="12062" y="6968"/>
                  <a:pt x="12062" y="6968"/>
                </a:cubicBezTo>
                <a:cubicBezTo>
                  <a:pt x="12343" y="6968"/>
                  <a:pt x="12343" y="6968"/>
                  <a:pt x="12343" y="6968"/>
                </a:cubicBezTo>
                <a:cubicBezTo>
                  <a:pt x="13465" y="7665"/>
                  <a:pt x="13465" y="7665"/>
                  <a:pt x="13465" y="7665"/>
                </a:cubicBezTo>
                <a:cubicBezTo>
                  <a:pt x="13465" y="7665"/>
                  <a:pt x="13465" y="7665"/>
                  <a:pt x="13465" y="7665"/>
                </a:cubicBezTo>
                <a:cubicBezTo>
                  <a:pt x="13465" y="7665"/>
                  <a:pt x="13465" y="7665"/>
                  <a:pt x="13465" y="7665"/>
                </a:cubicBezTo>
                <a:cubicBezTo>
                  <a:pt x="13465" y="7897"/>
                  <a:pt x="13465" y="7897"/>
                  <a:pt x="13465" y="7897"/>
                </a:cubicBezTo>
                <a:cubicBezTo>
                  <a:pt x="13745" y="7897"/>
                  <a:pt x="13745" y="7897"/>
                  <a:pt x="13745" y="7897"/>
                </a:cubicBezTo>
                <a:cubicBezTo>
                  <a:pt x="13745" y="7897"/>
                  <a:pt x="13745" y="7897"/>
                  <a:pt x="13745" y="7897"/>
                </a:cubicBezTo>
                <a:cubicBezTo>
                  <a:pt x="13745" y="7897"/>
                  <a:pt x="13745" y="7897"/>
                  <a:pt x="13745" y="7897"/>
                </a:cubicBezTo>
                <a:cubicBezTo>
                  <a:pt x="13745" y="7897"/>
                  <a:pt x="13745" y="7897"/>
                  <a:pt x="13745" y="7897"/>
                </a:cubicBezTo>
                <a:cubicBezTo>
                  <a:pt x="14026" y="7897"/>
                  <a:pt x="14026" y="7897"/>
                  <a:pt x="14026" y="7897"/>
                </a:cubicBezTo>
                <a:cubicBezTo>
                  <a:pt x="14026" y="8129"/>
                  <a:pt x="14026" y="8129"/>
                  <a:pt x="14026" y="8129"/>
                </a:cubicBezTo>
                <a:cubicBezTo>
                  <a:pt x="14026" y="8129"/>
                  <a:pt x="14026" y="8129"/>
                  <a:pt x="14026" y="8129"/>
                </a:cubicBezTo>
                <a:cubicBezTo>
                  <a:pt x="14026" y="8129"/>
                  <a:pt x="14026" y="8129"/>
                  <a:pt x="14026" y="8129"/>
                </a:cubicBezTo>
                <a:cubicBezTo>
                  <a:pt x="14026" y="8129"/>
                  <a:pt x="14026" y="8129"/>
                  <a:pt x="14026" y="8129"/>
                </a:cubicBezTo>
                <a:cubicBezTo>
                  <a:pt x="14306" y="8129"/>
                  <a:pt x="14306" y="8129"/>
                  <a:pt x="14306" y="8129"/>
                </a:cubicBezTo>
                <a:cubicBezTo>
                  <a:pt x="14306" y="8129"/>
                  <a:pt x="14306" y="8129"/>
                  <a:pt x="14306" y="8129"/>
                </a:cubicBezTo>
                <a:cubicBezTo>
                  <a:pt x="14306" y="8129"/>
                  <a:pt x="14306" y="8129"/>
                  <a:pt x="14306" y="8129"/>
                </a:cubicBezTo>
                <a:cubicBezTo>
                  <a:pt x="14306" y="8361"/>
                  <a:pt x="14306" y="8361"/>
                  <a:pt x="14306" y="8361"/>
                </a:cubicBezTo>
                <a:cubicBezTo>
                  <a:pt x="14587" y="8361"/>
                  <a:pt x="14587" y="8361"/>
                  <a:pt x="14587" y="8361"/>
                </a:cubicBezTo>
                <a:cubicBezTo>
                  <a:pt x="14587" y="8361"/>
                  <a:pt x="14587" y="8361"/>
                  <a:pt x="14587" y="8361"/>
                </a:cubicBezTo>
                <a:cubicBezTo>
                  <a:pt x="14587" y="8361"/>
                  <a:pt x="14587" y="8361"/>
                  <a:pt x="14587" y="8361"/>
                </a:cubicBezTo>
                <a:cubicBezTo>
                  <a:pt x="14587" y="8361"/>
                  <a:pt x="14587" y="8361"/>
                  <a:pt x="14587" y="8361"/>
                </a:cubicBezTo>
                <a:cubicBezTo>
                  <a:pt x="14587" y="8361"/>
                  <a:pt x="14587" y="8361"/>
                  <a:pt x="14587" y="8361"/>
                </a:cubicBezTo>
                <a:cubicBezTo>
                  <a:pt x="14868" y="8594"/>
                  <a:pt x="14868" y="8594"/>
                  <a:pt x="14868" y="8594"/>
                </a:cubicBezTo>
                <a:cubicBezTo>
                  <a:pt x="14868" y="8594"/>
                  <a:pt x="14868" y="8594"/>
                  <a:pt x="14868" y="8594"/>
                </a:cubicBezTo>
                <a:cubicBezTo>
                  <a:pt x="14868" y="8594"/>
                  <a:pt x="14868" y="8594"/>
                  <a:pt x="14868" y="8594"/>
                </a:cubicBezTo>
                <a:cubicBezTo>
                  <a:pt x="17392" y="9987"/>
                  <a:pt x="17392" y="9987"/>
                  <a:pt x="17392" y="9987"/>
                </a:cubicBezTo>
                <a:cubicBezTo>
                  <a:pt x="14868" y="12774"/>
                  <a:pt x="13745" y="15561"/>
                  <a:pt x="13465" y="18348"/>
                </a:cubicBezTo>
                <a:cubicBezTo>
                  <a:pt x="10099" y="19510"/>
                  <a:pt x="6452" y="20439"/>
                  <a:pt x="3086" y="21600"/>
                </a:cubicBezTo>
                <a:cubicBezTo>
                  <a:pt x="2525" y="21368"/>
                  <a:pt x="2244" y="21135"/>
                  <a:pt x="1964" y="21135"/>
                </a:cubicBezTo>
                <a:cubicBezTo>
                  <a:pt x="6452" y="15794"/>
                  <a:pt x="6452" y="15794"/>
                  <a:pt x="6452" y="15794"/>
                </a:cubicBezTo>
                <a:cubicBezTo>
                  <a:pt x="7574" y="16026"/>
                  <a:pt x="8977" y="15794"/>
                  <a:pt x="9818" y="14865"/>
                </a:cubicBezTo>
                <a:cubicBezTo>
                  <a:pt x="10660" y="13935"/>
                  <a:pt x="10379" y="12542"/>
                  <a:pt x="8977" y="11845"/>
                </a:cubicBezTo>
                <a:cubicBezTo>
                  <a:pt x="7855" y="10916"/>
                  <a:pt x="6171" y="11381"/>
                  <a:pt x="5330" y="12310"/>
                </a:cubicBezTo>
                <a:cubicBezTo>
                  <a:pt x="4488" y="13239"/>
                  <a:pt x="4488" y="14400"/>
                  <a:pt x="5330" y="15097"/>
                </a:cubicBezTo>
                <a:cubicBezTo>
                  <a:pt x="842" y="20439"/>
                  <a:pt x="842" y="20439"/>
                  <a:pt x="842" y="20439"/>
                </a:cubicBezTo>
                <a:close/>
                <a:moveTo>
                  <a:pt x="7574" y="21600"/>
                </a:moveTo>
                <a:cubicBezTo>
                  <a:pt x="20478" y="21600"/>
                  <a:pt x="20478" y="21600"/>
                  <a:pt x="20478" y="21600"/>
                </a:cubicBezTo>
                <a:cubicBezTo>
                  <a:pt x="20478" y="19277"/>
                  <a:pt x="20478" y="19277"/>
                  <a:pt x="20478" y="19277"/>
                </a:cubicBezTo>
                <a:cubicBezTo>
                  <a:pt x="15148" y="19277"/>
                  <a:pt x="15148" y="19277"/>
                  <a:pt x="15148" y="19277"/>
                </a:cubicBezTo>
                <a:cubicBezTo>
                  <a:pt x="7574" y="21600"/>
                  <a:pt x="7574" y="21600"/>
                  <a:pt x="7574" y="21600"/>
                </a:cubicBezTo>
                <a:close/>
                <a:moveTo>
                  <a:pt x="19356" y="9755"/>
                </a:moveTo>
                <a:cubicBezTo>
                  <a:pt x="21600" y="7200"/>
                  <a:pt x="21600" y="7200"/>
                  <a:pt x="21600" y="7200"/>
                </a:cubicBezTo>
                <a:cubicBezTo>
                  <a:pt x="9538" y="0"/>
                  <a:pt x="9538" y="0"/>
                  <a:pt x="9538" y="0"/>
                </a:cubicBezTo>
                <a:cubicBezTo>
                  <a:pt x="7294" y="2787"/>
                  <a:pt x="7294" y="2787"/>
                  <a:pt x="7294" y="2787"/>
                </a:cubicBezTo>
                <a:lnTo>
                  <a:pt x="19356" y="9755"/>
                </a:lnTo>
                <a:close/>
              </a:path>
            </a:pathLst>
          </a:custGeom>
          <a:solidFill>
            <a:srgbClr val="404040"/>
          </a:solidFill>
          <a:ln w="12700">
            <a:miter lim="400000"/>
          </a:ln>
        </p:spPr>
        <p:txBody>
          <a:bodyPr lIns="48217" rIns="48217"/>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grpSp>
        <p:nvGrpSpPr>
          <p:cNvPr id="17" name="Group 113"/>
          <p:cNvGrpSpPr/>
          <p:nvPr/>
        </p:nvGrpSpPr>
        <p:grpSpPr>
          <a:xfrm>
            <a:off x="6087778" y="1819492"/>
            <a:ext cx="2419324" cy="1970540"/>
            <a:chOff x="6447461" y="2397884"/>
            <a:chExt cx="2294003" cy="1868469"/>
          </a:xfrm>
        </p:grpSpPr>
        <p:sp>
          <p:nvSpPr>
            <p:cNvPr id="18" name="Shape 1861"/>
            <p:cNvSpPr/>
            <p:nvPr/>
          </p:nvSpPr>
          <p:spPr>
            <a:xfrm>
              <a:off x="7351326" y="2397884"/>
              <a:ext cx="486272" cy="516663"/>
            </a:xfrm>
            <a:custGeom>
              <a:avLst/>
              <a:gdLst/>
              <a:ahLst/>
              <a:cxnLst>
                <a:cxn ang="0">
                  <a:pos x="wd2" y="hd2"/>
                </a:cxn>
                <a:cxn ang="5400000">
                  <a:pos x="wd2" y="hd2"/>
                </a:cxn>
                <a:cxn ang="10800000">
                  <a:pos x="wd2" y="hd2"/>
                </a:cxn>
                <a:cxn ang="16200000">
                  <a:pos x="wd2" y="hd2"/>
                </a:cxn>
              </a:cxnLst>
              <a:rect l="0" t="0" r="r" b="b"/>
              <a:pathLst>
                <a:path w="21600" h="21600" extrusionOk="0">
                  <a:moveTo>
                    <a:pt x="18202" y="5002"/>
                  </a:moveTo>
                  <a:cubicBezTo>
                    <a:pt x="20144" y="6594"/>
                    <a:pt x="21600" y="9095"/>
                    <a:pt x="21600" y="12051"/>
                  </a:cubicBezTo>
                  <a:cubicBezTo>
                    <a:pt x="21600" y="14324"/>
                    <a:pt x="20629" y="16598"/>
                    <a:pt x="18930" y="18189"/>
                  </a:cubicBezTo>
                  <a:cubicBezTo>
                    <a:pt x="11407" y="12051"/>
                    <a:pt x="11407" y="12051"/>
                    <a:pt x="11407" y="12051"/>
                  </a:cubicBezTo>
                  <a:cubicBezTo>
                    <a:pt x="18202" y="5002"/>
                    <a:pt x="18202" y="5002"/>
                    <a:pt x="18202" y="5002"/>
                  </a:cubicBezTo>
                  <a:close/>
                  <a:moveTo>
                    <a:pt x="18445" y="18872"/>
                  </a:moveTo>
                  <a:cubicBezTo>
                    <a:pt x="17960" y="19326"/>
                    <a:pt x="17474" y="19781"/>
                    <a:pt x="16746" y="20008"/>
                  </a:cubicBezTo>
                  <a:cubicBezTo>
                    <a:pt x="17960" y="18417"/>
                    <a:pt x="17960" y="18417"/>
                    <a:pt x="17960" y="18417"/>
                  </a:cubicBezTo>
                  <a:cubicBezTo>
                    <a:pt x="18445" y="18872"/>
                    <a:pt x="18445" y="18872"/>
                    <a:pt x="18445" y="18872"/>
                  </a:cubicBezTo>
                  <a:close/>
                  <a:moveTo>
                    <a:pt x="15533" y="20918"/>
                  </a:moveTo>
                  <a:cubicBezTo>
                    <a:pt x="17474" y="17962"/>
                    <a:pt x="17474" y="17962"/>
                    <a:pt x="17474" y="17962"/>
                  </a:cubicBezTo>
                  <a:cubicBezTo>
                    <a:pt x="16989" y="17507"/>
                    <a:pt x="16989" y="17507"/>
                    <a:pt x="16989" y="17507"/>
                  </a:cubicBezTo>
                  <a:cubicBezTo>
                    <a:pt x="14562" y="21373"/>
                    <a:pt x="14562" y="21373"/>
                    <a:pt x="14562" y="21373"/>
                  </a:cubicBezTo>
                  <a:cubicBezTo>
                    <a:pt x="14804" y="21145"/>
                    <a:pt x="15290" y="20918"/>
                    <a:pt x="15533" y="20918"/>
                  </a:cubicBezTo>
                  <a:close/>
                  <a:moveTo>
                    <a:pt x="14076" y="20691"/>
                  </a:moveTo>
                  <a:cubicBezTo>
                    <a:pt x="16261" y="17053"/>
                    <a:pt x="16261" y="17053"/>
                    <a:pt x="16261" y="17053"/>
                  </a:cubicBezTo>
                  <a:cubicBezTo>
                    <a:pt x="15775" y="16825"/>
                    <a:pt x="15775" y="16825"/>
                    <a:pt x="15775" y="16825"/>
                  </a:cubicBezTo>
                  <a:cubicBezTo>
                    <a:pt x="13834" y="20008"/>
                    <a:pt x="13834" y="20008"/>
                    <a:pt x="13834" y="20008"/>
                  </a:cubicBezTo>
                  <a:cubicBezTo>
                    <a:pt x="14076" y="20691"/>
                    <a:pt x="14076" y="20691"/>
                    <a:pt x="14076" y="20691"/>
                  </a:cubicBezTo>
                  <a:close/>
                  <a:moveTo>
                    <a:pt x="13591" y="19099"/>
                  </a:moveTo>
                  <a:cubicBezTo>
                    <a:pt x="15290" y="16371"/>
                    <a:pt x="15290" y="16371"/>
                    <a:pt x="15290" y="16371"/>
                  </a:cubicBezTo>
                  <a:cubicBezTo>
                    <a:pt x="14804" y="15916"/>
                    <a:pt x="14804" y="15916"/>
                    <a:pt x="14804" y="15916"/>
                  </a:cubicBezTo>
                  <a:cubicBezTo>
                    <a:pt x="13348" y="18417"/>
                    <a:pt x="13348" y="18417"/>
                    <a:pt x="13348" y="18417"/>
                  </a:cubicBezTo>
                  <a:cubicBezTo>
                    <a:pt x="13591" y="19099"/>
                    <a:pt x="13591" y="19099"/>
                    <a:pt x="13591" y="19099"/>
                  </a:cubicBezTo>
                  <a:close/>
                  <a:moveTo>
                    <a:pt x="12863" y="17735"/>
                  </a:moveTo>
                  <a:cubicBezTo>
                    <a:pt x="14319" y="15461"/>
                    <a:pt x="14319" y="15461"/>
                    <a:pt x="14319" y="15461"/>
                  </a:cubicBezTo>
                  <a:cubicBezTo>
                    <a:pt x="13834" y="15006"/>
                    <a:pt x="13834" y="15006"/>
                    <a:pt x="13834" y="15006"/>
                  </a:cubicBezTo>
                  <a:cubicBezTo>
                    <a:pt x="12620" y="17053"/>
                    <a:pt x="12620" y="17053"/>
                    <a:pt x="12620" y="17053"/>
                  </a:cubicBezTo>
                  <a:cubicBezTo>
                    <a:pt x="12863" y="17735"/>
                    <a:pt x="12863" y="17735"/>
                    <a:pt x="12863" y="17735"/>
                  </a:cubicBezTo>
                  <a:close/>
                  <a:moveTo>
                    <a:pt x="12378" y="16143"/>
                  </a:moveTo>
                  <a:cubicBezTo>
                    <a:pt x="13348" y="14552"/>
                    <a:pt x="13348" y="14552"/>
                    <a:pt x="13348" y="14552"/>
                  </a:cubicBezTo>
                  <a:cubicBezTo>
                    <a:pt x="12863" y="14097"/>
                    <a:pt x="12863" y="14097"/>
                    <a:pt x="12863" y="14097"/>
                  </a:cubicBezTo>
                  <a:cubicBezTo>
                    <a:pt x="12135" y="15461"/>
                    <a:pt x="12135" y="15461"/>
                    <a:pt x="12135" y="15461"/>
                  </a:cubicBezTo>
                  <a:cubicBezTo>
                    <a:pt x="12378" y="16143"/>
                    <a:pt x="12378" y="16143"/>
                    <a:pt x="12378" y="16143"/>
                  </a:cubicBezTo>
                  <a:close/>
                  <a:moveTo>
                    <a:pt x="11649" y="14779"/>
                  </a:moveTo>
                  <a:cubicBezTo>
                    <a:pt x="12378" y="13869"/>
                    <a:pt x="12378" y="13869"/>
                    <a:pt x="12378" y="13869"/>
                  </a:cubicBezTo>
                  <a:cubicBezTo>
                    <a:pt x="11892" y="13415"/>
                    <a:pt x="11892" y="13415"/>
                    <a:pt x="11892" y="13415"/>
                  </a:cubicBezTo>
                  <a:cubicBezTo>
                    <a:pt x="11407" y="13869"/>
                    <a:pt x="11407" y="13869"/>
                    <a:pt x="11407" y="13869"/>
                  </a:cubicBezTo>
                  <a:cubicBezTo>
                    <a:pt x="11649" y="14779"/>
                    <a:pt x="11649" y="14779"/>
                    <a:pt x="11649" y="14779"/>
                  </a:cubicBezTo>
                  <a:close/>
                  <a:moveTo>
                    <a:pt x="11164" y="13187"/>
                  </a:moveTo>
                  <a:cubicBezTo>
                    <a:pt x="10921" y="12505"/>
                    <a:pt x="10921" y="12505"/>
                    <a:pt x="10921" y="12505"/>
                  </a:cubicBezTo>
                  <a:cubicBezTo>
                    <a:pt x="11407" y="12960"/>
                    <a:pt x="11407" y="12960"/>
                    <a:pt x="11407" y="12960"/>
                  </a:cubicBezTo>
                  <a:cubicBezTo>
                    <a:pt x="11164" y="13187"/>
                    <a:pt x="11164" y="13187"/>
                    <a:pt x="11164" y="13187"/>
                  </a:cubicBezTo>
                  <a:close/>
                  <a:moveTo>
                    <a:pt x="14319" y="3865"/>
                  </a:moveTo>
                  <a:cubicBezTo>
                    <a:pt x="9951" y="12278"/>
                    <a:pt x="9951" y="12278"/>
                    <a:pt x="9951" y="12278"/>
                  </a:cubicBezTo>
                  <a:cubicBezTo>
                    <a:pt x="9951" y="12278"/>
                    <a:pt x="9222" y="6366"/>
                    <a:pt x="8737" y="2956"/>
                  </a:cubicBezTo>
                  <a:cubicBezTo>
                    <a:pt x="3883" y="3411"/>
                    <a:pt x="0" y="7503"/>
                    <a:pt x="0" y="12278"/>
                  </a:cubicBezTo>
                  <a:cubicBezTo>
                    <a:pt x="0" y="17507"/>
                    <a:pt x="4369" y="21600"/>
                    <a:pt x="9951" y="21600"/>
                  </a:cubicBezTo>
                  <a:cubicBezTo>
                    <a:pt x="11164" y="21600"/>
                    <a:pt x="12378" y="21373"/>
                    <a:pt x="13348" y="21145"/>
                  </a:cubicBezTo>
                  <a:cubicBezTo>
                    <a:pt x="9951" y="12278"/>
                    <a:pt x="9951" y="12278"/>
                    <a:pt x="9951" y="12278"/>
                  </a:cubicBezTo>
                  <a:cubicBezTo>
                    <a:pt x="16503" y="5229"/>
                    <a:pt x="16503" y="5229"/>
                    <a:pt x="16503" y="5229"/>
                  </a:cubicBezTo>
                  <a:cubicBezTo>
                    <a:pt x="16018" y="4547"/>
                    <a:pt x="15290" y="4093"/>
                    <a:pt x="14319" y="3865"/>
                  </a:cubicBezTo>
                  <a:close/>
                  <a:moveTo>
                    <a:pt x="10436" y="0"/>
                  </a:moveTo>
                  <a:cubicBezTo>
                    <a:pt x="9951" y="0"/>
                    <a:pt x="9708" y="0"/>
                    <a:pt x="9222" y="0"/>
                  </a:cubicBezTo>
                  <a:cubicBezTo>
                    <a:pt x="9708" y="3411"/>
                    <a:pt x="10436" y="9322"/>
                    <a:pt x="10436" y="9322"/>
                  </a:cubicBezTo>
                  <a:cubicBezTo>
                    <a:pt x="14804" y="909"/>
                    <a:pt x="14804" y="909"/>
                    <a:pt x="14804" y="909"/>
                  </a:cubicBezTo>
                  <a:cubicBezTo>
                    <a:pt x="13591" y="227"/>
                    <a:pt x="11892" y="0"/>
                    <a:pt x="10436" y="0"/>
                  </a:cubicBezTo>
                  <a:close/>
                </a:path>
              </a:pathLst>
            </a:custGeom>
            <a:solidFill>
              <a:srgbClr val="F65B57"/>
            </a:solidFill>
            <a:ln w="12700">
              <a:miter lim="400000"/>
            </a:ln>
          </p:spPr>
          <p:txBody>
            <a:bodyPr lIns="48217" rIns="48217"/>
            <a:lstStyle/>
            <a:p>
              <a:pPr marL="0" marR="0" lvl="0" indent="0" algn="l" defTabSz="914400" rtl="0" eaLnBrk="1" fontAlgn="auto" latinLnBrk="0" hangingPunct="1">
                <a:lnSpc>
                  <a:spcPct val="150000"/>
                </a:lnSpc>
                <a:spcBef>
                  <a:spcPts val="0"/>
                </a:spcBef>
                <a:spcAft>
                  <a:spcPts val="0"/>
                </a:spcAft>
                <a:buClrTx/>
                <a:buSzTx/>
                <a:buFontTx/>
                <a:buNone/>
                <a:defRPr/>
              </a:pPr>
              <a:endParaRPr kumimoji="0" sz="2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9" name="TextBox 86"/>
            <p:cNvSpPr txBox="1"/>
            <p:nvPr/>
          </p:nvSpPr>
          <p:spPr>
            <a:xfrm>
              <a:off x="6618937" y="3066825"/>
              <a:ext cx="2020025" cy="357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0" name="Rectangle 87"/>
            <p:cNvSpPr/>
            <p:nvPr/>
          </p:nvSpPr>
          <p:spPr>
            <a:xfrm>
              <a:off x="6447461" y="3390850"/>
              <a:ext cx="2294003" cy="87550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black">
                      <a:lumMod val="75000"/>
                      <a:lumOff val="25000"/>
                    </a:prstClr>
                  </a:solidFill>
                  <a:effectLst/>
                  <a:uLnTx/>
                  <a:uFillTx/>
                  <a:cs typeface="+mn-ea"/>
                  <a:sym typeface="+mn-lt"/>
                </a:rPr>
                <a:t>请替换文字内容，修改文字内容，也可以直接复制你的内容到此。</a:t>
              </a:r>
              <a:endParaRPr kumimoji="0" lang="en-US" sz="1200" b="0" i="0" u="none" strike="noStrike" kern="1200" cap="none" spc="0" normalizeH="0" baseline="0" noProof="0">
                <a:ln>
                  <a:noFill/>
                </a:ln>
                <a:solidFill>
                  <a:prstClr val="black">
                    <a:lumMod val="75000"/>
                    <a:lumOff val="25000"/>
                  </a:prstClr>
                </a:solidFill>
                <a:effectLst/>
                <a:uLnTx/>
                <a:uFillTx/>
                <a:cs typeface="+mn-ea"/>
                <a:sym typeface="+mn-lt"/>
              </a:endParaRPr>
            </a:p>
          </p:txBody>
        </p:sp>
      </p:grpSp>
      <p:grpSp>
        <p:nvGrpSpPr>
          <p:cNvPr id="21" name="Group 112"/>
          <p:cNvGrpSpPr/>
          <p:nvPr/>
        </p:nvGrpSpPr>
        <p:grpSpPr>
          <a:xfrm>
            <a:off x="8739349" y="2522352"/>
            <a:ext cx="2419324" cy="1265056"/>
            <a:chOff x="8846063" y="3064341"/>
            <a:chExt cx="2294003" cy="1199529"/>
          </a:xfrm>
        </p:grpSpPr>
        <p:sp>
          <p:nvSpPr>
            <p:cNvPr id="22" name="TextBox 73"/>
            <p:cNvSpPr txBox="1"/>
            <p:nvPr/>
          </p:nvSpPr>
          <p:spPr>
            <a:xfrm>
              <a:off x="9017539" y="3064341"/>
              <a:ext cx="2020025" cy="357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cs typeface="+mn-ea"/>
                  <a:sym typeface="+mn-lt"/>
                </a:rPr>
                <a:t>输入标题内容</a:t>
              </a:r>
              <a:endParaRPr kumimoji="0" 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3" name="Rectangle 74"/>
            <p:cNvSpPr/>
            <p:nvPr/>
          </p:nvSpPr>
          <p:spPr>
            <a:xfrm>
              <a:off x="8846063" y="3388366"/>
              <a:ext cx="2294003" cy="87550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black">
                      <a:lumMod val="75000"/>
                      <a:lumOff val="25000"/>
                    </a:prstClr>
                  </a:solidFill>
                  <a:effectLst/>
                  <a:uLnTx/>
                  <a:uFillTx/>
                  <a:cs typeface="+mn-ea"/>
                  <a:sym typeface="+mn-lt"/>
                </a:rPr>
                <a:t>请替换文字内容，修改文字内容，也可以直接复制你的内容到此。</a:t>
              </a:r>
              <a:endParaRPr kumimoji="0" lang="en-US" sz="1200" b="0" i="0" u="none" strike="noStrike" kern="1200" cap="none" spc="0" normalizeH="0" baseline="0" noProof="0">
                <a:ln>
                  <a:noFill/>
                </a:ln>
                <a:solidFill>
                  <a:prstClr val="black">
                    <a:lumMod val="75000"/>
                    <a:lumOff val="25000"/>
                  </a:prstClr>
                </a:solidFill>
                <a:effectLst/>
                <a:uLnTx/>
                <a:uFillTx/>
                <a:cs typeface="+mn-ea"/>
                <a:sym typeface="+mn-lt"/>
              </a:endParaRPr>
            </a:p>
          </p:txBody>
        </p:sp>
      </p:grpSp>
      <p:grpSp>
        <p:nvGrpSpPr>
          <p:cNvPr id="24" name="Group 115"/>
          <p:cNvGrpSpPr/>
          <p:nvPr/>
        </p:nvGrpSpPr>
        <p:grpSpPr>
          <a:xfrm>
            <a:off x="8801608" y="4552299"/>
            <a:ext cx="2419324" cy="1265056"/>
            <a:chOff x="8905097" y="4989141"/>
            <a:chExt cx="2294003" cy="1199529"/>
          </a:xfrm>
        </p:grpSpPr>
        <p:sp>
          <p:nvSpPr>
            <p:cNvPr id="25" name="TextBox 80"/>
            <p:cNvSpPr txBox="1"/>
            <p:nvPr/>
          </p:nvSpPr>
          <p:spPr>
            <a:xfrm>
              <a:off x="9076573" y="4989141"/>
              <a:ext cx="2020025" cy="357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cs typeface="+mn-ea"/>
                  <a:sym typeface="+mn-lt"/>
                </a:rPr>
                <a:t>输入标题内容</a:t>
              </a:r>
              <a:endParaRPr kumimoji="0" 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6" name="Rectangle 81"/>
            <p:cNvSpPr/>
            <p:nvPr/>
          </p:nvSpPr>
          <p:spPr>
            <a:xfrm>
              <a:off x="8905097" y="5313166"/>
              <a:ext cx="2294003" cy="87550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black">
                      <a:lumMod val="75000"/>
                      <a:lumOff val="25000"/>
                    </a:prstClr>
                  </a:solidFill>
                  <a:effectLst/>
                  <a:uLnTx/>
                  <a:uFillTx/>
                  <a:cs typeface="+mn-ea"/>
                  <a:sym typeface="+mn-lt"/>
                </a:rPr>
                <a:t>请替换文字内容，修改文字内容，也可以直接复制你的内容到此。</a:t>
              </a:r>
              <a:endParaRPr kumimoji="0" lang="en-US" sz="1200" b="0" i="0" u="none" strike="noStrike" kern="1200" cap="none" spc="0" normalizeH="0" baseline="0" noProof="0">
                <a:ln>
                  <a:noFill/>
                </a:ln>
                <a:solidFill>
                  <a:prstClr val="black">
                    <a:lumMod val="75000"/>
                    <a:lumOff val="25000"/>
                  </a:prstClr>
                </a:solidFill>
                <a:effectLst/>
                <a:uLnTx/>
                <a:uFillTx/>
                <a:cs typeface="+mn-ea"/>
                <a:sym typeface="+mn-lt"/>
              </a:endParaRPr>
            </a:p>
          </p:txBody>
        </p:sp>
      </p:grpSp>
      <p:grpSp>
        <p:nvGrpSpPr>
          <p:cNvPr id="27" name="Group 114"/>
          <p:cNvGrpSpPr/>
          <p:nvPr/>
        </p:nvGrpSpPr>
        <p:grpSpPr>
          <a:xfrm>
            <a:off x="6087778" y="3921154"/>
            <a:ext cx="2419324" cy="1896204"/>
            <a:chOff x="6447461" y="4390686"/>
            <a:chExt cx="2294003" cy="1797983"/>
          </a:xfrm>
        </p:grpSpPr>
        <p:sp>
          <p:nvSpPr>
            <p:cNvPr id="28" name="TextBox 94"/>
            <p:cNvSpPr txBox="1"/>
            <p:nvPr/>
          </p:nvSpPr>
          <p:spPr>
            <a:xfrm>
              <a:off x="6618937" y="4989141"/>
              <a:ext cx="2020025" cy="35749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cs typeface="+mn-ea"/>
                  <a:sym typeface="+mn-lt"/>
                </a:rPr>
                <a:t>输入标题内容</a:t>
              </a:r>
              <a:endParaRPr kumimoji="0" lang="en-US" sz="14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29" name="Rectangle 95"/>
            <p:cNvSpPr/>
            <p:nvPr/>
          </p:nvSpPr>
          <p:spPr>
            <a:xfrm>
              <a:off x="6447461" y="5313166"/>
              <a:ext cx="2294003" cy="87550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a:ln>
                    <a:noFill/>
                  </a:ln>
                  <a:solidFill>
                    <a:prstClr val="black">
                      <a:lumMod val="75000"/>
                      <a:lumOff val="25000"/>
                    </a:prstClr>
                  </a:solidFill>
                  <a:effectLst/>
                  <a:uLnTx/>
                  <a:uFillTx/>
                  <a:cs typeface="+mn-ea"/>
                  <a:sym typeface="+mn-lt"/>
                </a:rPr>
                <a:t>请替换文字内容，修改文字内容，也可以直接复制你的内容到此。</a:t>
              </a:r>
              <a:endParaRPr kumimoji="0" lang="en-US" sz="12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30" name="Shape 1871"/>
            <p:cNvSpPr/>
            <p:nvPr/>
          </p:nvSpPr>
          <p:spPr>
            <a:xfrm>
              <a:off x="7331361" y="4390686"/>
              <a:ext cx="595175" cy="481205"/>
            </a:xfrm>
            <a:custGeom>
              <a:avLst/>
              <a:gdLst/>
              <a:ahLst/>
              <a:cxnLst>
                <a:cxn ang="0">
                  <a:pos x="wd2" y="hd2"/>
                </a:cxn>
                <a:cxn ang="5400000">
                  <a:pos x="wd2" y="hd2"/>
                </a:cxn>
                <a:cxn ang="10800000">
                  <a:pos x="wd2" y="hd2"/>
                </a:cxn>
                <a:cxn ang="16200000">
                  <a:pos x="wd2" y="hd2"/>
                </a:cxn>
              </a:cxnLst>
              <a:rect l="0" t="0" r="r" b="b"/>
              <a:pathLst>
                <a:path w="21600" h="21600" extrusionOk="0">
                  <a:moveTo>
                    <a:pt x="15853" y="21600"/>
                  </a:moveTo>
                  <a:cubicBezTo>
                    <a:pt x="17042" y="21600"/>
                    <a:pt x="17042" y="21600"/>
                    <a:pt x="17042" y="21600"/>
                  </a:cubicBezTo>
                  <a:cubicBezTo>
                    <a:pt x="17042" y="10800"/>
                    <a:pt x="17042" y="10800"/>
                    <a:pt x="17042" y="10800"/>
                  </a:cubicBezTo>
                  <a:cubicBezTo>
                    <a:pt x="16646" y="10800"/>
                    <a:pt x="16646" y="10800"/>
                    <a:pt x="16646" y="10800"/>
                  </a:cubicBezTo>
                  <a:cubicBezTo>
                    <a:pt x="16250" y="17182"/>
                    <a:pt x="16250" y="17182"/>
                    <a:pt x="16250" y="17182"/>
                  </a:cubicBezTo>
                  <a:cubicBezTo>
                    <a:pt x="15853" y="17427"/>
                    <a:pt x="15853" y="17427"/>
                    <a:pt x="15853" y="17427"/>
                  </a:cubicBezTo>
                  <a:cubicBezTo>
                    <a:pt x="15853" y="21600"/>
                    <a:pt x="15853" y="21600"/>
                    <a:pt x="15853" y="21600"/>
                  </a:cubicBezTo>
                  <a:close/>
                  <a:moveTo>
                    <a:pt x="21600" y="0"/>
                  </a:moveTo>
                  <a:cubicBezTo>
                    <a:pt x="19817" y="4173"/>
                    <a:pt x="19817" y="4173"/>
                    <a:pt x="19817" y="4173"/>
                  </a:cubicBezTo>
                  <a:cubicBezTo>
                    <a:pt x="18231" y="8100"/>
                    <a:pt x="18231" y="8100"/>
                    <a:pt x="18231" y="8100"/>
                  </a:cubicBezTo>
                  <a:cubicBezTo>
                    <a:pt x="16646" y="5400"/>
                    <a:pt x="16646" y="5400"/>
                    <a:pt x="16646" y="5400"/>
                  </a:cubicBezTo>
                  <a:cubicBezTo>
                    <a:pt x="15853" y="6136"/>
                    <a:pt x="15853" y="6136"/>
                    <a:pt x="15853" y="6136"/>
                  </a:cubicBezTo>
                  <a:cubicBezTo>
                    <a:pt x="15259" y="15709"/>
                    <a:pt x="15259" y="15709"/>
                    <a:pt x="15259" y="15709"/>
                  </a:cubicBezTo>
                  <a:cubicBezTo>
                    <a:pt x="13277" y="16691"/>
                    <a:pt x="13277" y="16691"/>
                    <a:pt x="13277" y="16691"/>
                  </a:cubicBezTo>
                  <a:cubicBezTo>
                    <a:pt x="9512" y="12273"/>
                    <a:pt x="9512" y="12273"/>
                    <a:pt x="9512" y="12273"/>
                  </a:cubicBezTo>
                  <a:cubicBezTo>
                    <a:pt x="7332" y="17918"/>
                    <a:pt x="7332" y="17918"/>
                    <a:pt x="7332" y="17918"/>
                  </a:cubicBezTo>
                  <a:cubicBezTo>
                    <a:pt x="5152" y="17918"/>
                    <a:pt x="5152" y="17918"/>
                    <a:pt x="5152" y="17918"/>
                  </a:cubicBezTo>
                  <a:cubicBezTo>
                    <a:pt x="3765" y="15464"/>
                    <a:pt x="3765" y="15464"/>
                    <a:pt x="3765" y="15464"/>
                  </a:cubicBezTo>
                  <a:cubicBezTo>
                    <a:pt x="793" y="16445"/>
                    <a:pt x="793" y="16445"/>
                    <a:pt x="793" y="16445"/>
                  </a:cubicBezTo>
                  <a:cubicBezTo>
                    <a:pt x="0" y="13745"/>
                    <a:pt x="0" y="13745"/>
                    <a:pt x="0" y="13745"/>
                  </a:cubicBezTo>
                  <a:cubicBezTo>
                    <a:pt x="3963" y="12273"/>
                    <a:pt x="3963" y="12273"/>
                    <a:pt x="3963" y="12273"/>
                  </a:cubicBezTo>
                  <a:cubicBezTo>
                    <a:pt x="4954" y="11782"/>
                    <a:pt x="4954" y="11782"/>
                    <a:pt x="4954" y="11782"/>
                  </a:cubicBezTo>
                  <a:cubicBezTo>
                    <a:pt x="5350" y="12764"/>
                    <a:pt x="5350" y="12764"/>
                    <a:pt x="5350" y="12764"/>
                  </a:cubicBezTo>
                  <a:cubicBezTo>
                    <a:pt x="5945" y="13991"/>
                    <a:pt x="5945" y="13991"/>
                    <a:pt x="5945" y="13991"/>
                  </a:cubicBezTo>
                  <a:cubicBezTo>
                    <a:pt x="7927" y="9082"/>
                    <a:pt x="7927" y="9082"/>
                    <a:pt x="7927" y="9082"/>
                  </a:cubicBezTo>
                  <a:cubicBezTo>
                    <a:pt x="8719" y="7118"/>
                    <a:pt x="8719" y="7118"/>
                    <a:pt x="8719" y="7118"/>
                  </a:cubicBezTo>
                  <a:cubicBezTo>
                    <a:pt x="9908" y="8591"/>
                    <a:pt x="9908" y="8591"/>
                    <a:pt x="9908" y="8591"/>
                  </a:cubicBezTo>
                  <a:cubicBezTo>
                    <a:pt x="13079" y="12273"/>
                    <a:pt x="13079" y="12273"/>
                    <a:pt x="13079" y="12273"/>
                  </a:cubicBezTo>
                  <a:cubicBezTo>
                    <a:pt x="13475" y="5155"/>
                    <a:pt x="13475" y="5155"/>
                    <a:pt x="13475" y="5155"/>
                  </a:cubicBezTo>
                  <a:cubicBezTo>
                    <a:pt x="13475" y="4418"/>
                    <a:pt x="13475" y="4418"/>
                    <a:pt x="13475" y="4418"/>
                  </a:cubicBezTo>
                  <a:cubicBezTo>
                    <a:pt x="14070" y="3927"/>
                    <a:pt x="14070" y="3927"/>
                    <a:pt x="14070" y="3927"/>
                  </a:cubicBezTo>
                  <a:cubicBezTo>
                    <a:pt x="15457" y="2945"/>
                    <a:pt x="15457" y="2945"/>
                    <a:pt x="15457" y="2945"/>
                  </a:cubicBezTo>
                  <a:cubicBezTo>
                    <a:pt x="14268" y="491"/>
                    <a:pt x="14268" y="491"/>
                    <a:pt x="14268" y="491"/>
                  </a:cubicBezTo>
                  <a:cubicBezTo>
                    <a:pt x="17835" y="245"/>
                    <a:pt x="17835" y="245"/>
                    <a:pt x="17835" y="245"/>
                  </a:cubicBezTo>
                  <a:cubicBezTo>
                    <a:pt x="21600" y="0"/>
                    <a:pt x="21600" y="0"/>
                    <a:pt x="21600" y="0"/>
                  </a:cubicBezTo>
                  <a:close/>
                  <a:moveTo>
                    <a:pt x="4360" y="21600"/>
                  </a:moveTo>
                  <a:cubicBezTo>
                    <a:pt x="4756" y="21600"/>
                    <a:pt x="5350" y="21600"/>
                    <a:pt x="5747" y="21600"/>
                  </a:cubicBezTo>
                  <a:cubicBezTo>
                    <a:pt x="5747" y="19636"/>
                    <a:pt x="5747" y="19636"/>
                    <a:pt x="5747" y="19636"/>
                  </a:cubicBezTo>
                  <a:cubicBezTo>
                    <a:pt x="4558" y="19882"/>
                    <a:pt x="4558" y="19882"/>
                    <a:pt x="4558" y="19882"/>
                  </a:cubicBezTo>
                  <a:cubicBezTo>
                    <a:pt x="4360" y="19391"/>
                    <a:pt x="4360" y="19391"/>
                    <a:pt x="4360" y="19391"/>
                  </a:cubicBezTo>
                  <a:cubicBezTo>
                    <a:pt x="4360" y="21600"/>
                    <a:pt x="4360" y="21600"/>
                    <a:pt x="4360" y="21600"/>
                  </a:cubicBezTo>
                  <a:close/>
                  <a:moveTo>
                    <a:pt x="2180" y="21600"/>
                  </a:moveTo>
                  <a:cubicBezTo>
                    <a:pt x="3369" y="21600"/>
                    <a:pt x="3369" y="21600"/>
                    <a:pt x="3369" y="21600"/>
                  </a:cubicBezTo>
                  <a:cubicBezTo>
                    <a:pt x="3369" y="17427"/>
                    <a:pt x="3369" y="17427"/>
                    <a:pt x="3369" y="17427"/>
                  </a:cubicBezTo>
                  <a:cubicBezTo>
                    <a:pt x="3369" y="17427"/>
                    <a:pt x="3369" y="17427"/>
                    <a:pt x="3369" y="17427"/>
                  </a:cubicBezTo>
                  <a:cubicBezTo>
                    <a:pt x="2180" y="17918"/>
                    <a:pt x="2180" y="17918"/>
                    <a:pt x="2180" y="17918"/>
                  </a:cubicBezTo>
                  <a:cubicBezTo>
                    <a:pt x="2180" y="21600"/>
                    <a:pt x="2180" y="21600"/>
                    <a:pt x="2180" y="21600"/>
                  </a:cubicBezTo>
                  <a:close/>
                  <a:moveTo>
                    <a:pt x="6738" y="21600"/>
                  </a:moveTo>
                  <a:cubicBezTo>
                    <a:pt x="7134" y="21600"/>
                    <a:pt x="7530" y="21600"/>
                    <a:pt x="7927" y="21600"/>
                  </a:cubicBezTo>
                  <a:cubicBezTo>
                    <a:pt x="7927" y="19391"/>
                    <a:pt x="7927" y="19391"/>
                    <a:pt x="7927" y="19391"/>
                  </a:cubicBezTo>
                  <a:cubicBezTo>
                    <a:pt x="7927" y="19636"/>
                    <a:pt x="7927" y="19636"/>
                    <a:pt x="7927" y="19636"/>
                  </a:cubicBezTo>
                  <a:cubicBezTo>
                    <a:pt x="6738" y="19636"/>
                    <a:pt x="6738" y="19636"/>
                    <a:pt x="6738" y="19636"/>
                  </a:cubicBezTo>
                  <a:cubicBezTo>
                    <a:pt x="6738" y="21600"/>
                    <a:pt x="6738" y="21600"/>
                    <a:pt x="6738" y="21600"/>
                  </a:cubicBezTo>
                  <a:close/>
                  <a:moveTo>
                    <a:pt x="8917" y="21600"/>
                  </a:moveTo>
                  <a:cubicBezTo>
                    <a:pt x="9314" y="21600"/>
                    <a:pt x="9908" y="21600"/>
                    <a:pt x="10305" y="21600"/>
                  </a:cubicBezTo>
                  <a:cubicBezTo>
                    <a:pt x="10305" y="15464"/>
                    <a:pt x="10305" y="15464"/>
                    <a:pt x="10305" y="15464"/>
                  </a:cubicBezTo>
                  <a:cubicBezTo>
                    <a:pt x="9710" y="14727"/>
                    <a:pt x="9710" y="14727"/>
                    <a:pt x="9710" y="14727"/>
                  </a:cubicBezTo>
                  <a:cubicBezTo>
                    <a:pt x="8917" y="16936"/>
                    <a:pt x="8917" y="16936"/>
                    <a:pt x="8917" y="16936"/>
                  </a:cubicBezTo>
                  <a:cubicBezTo>
                    <a:pt x="8917" y="21600"/>
                    <a:pt x="8917" y="21600"/>
                    <a:pt x="8917" y="21600"/>
                  </a:cubicBezTo>
                  <a:close/>
                  <a:moveTo>
                    <a:pt x="11295" y="21600"/>
                  </a:moveTo>
                  <a:cubicBezTo>
                    <a:pt x="11692" y="21600"/>
                    <a:pt x="12088" y="21600"/>
                    <a:pt x="12484" y="21600"/>
                  </a:cubicBezTo>
                  <a:cubicBezTo>
                    <a:pt x="12484" y="17918"/>
                    <a:pt x="12484" y="17918"/>
                    <a:pt x="12484" y="17918"/>
                  </a:cubicBezTo>
                  <a:cubicBezTo>
                    <a:pt x="11295" y="16445"/>
                    <a:pt x="11295" y="16445"/>
                    <a:pt x="11295" y="16445"/>
                  </a:cubicBezTo>
                  <a:cubicBezTo>
                    <a:pt x="11295" y="21600"/>
                    <a:pt x="11295" y="21600"/>
                    <a:pt x="11295" y="21600"/>
                  </a:cubicBezTo>
                  <a:close/>
                  <a:moveTo>
                    <a:pt x="13475" y="21600"/>
                  </a:moveTo>
                  <a:cubicBezTo>
                    <a:pt x="13872" y="21600"/>
                    <a:pt x="14466" y="21600"/>
                    <a:pt x="14862" y="21600"/>
                  </a:cubicBezTo>
                  <a:cubicBezTo>
                    <a:pt x="14862" y="17673"/>
                    <a:pt x="14862" y="17673"/>
                    <a:pt x="14862" y="17673"/>
                  </a:cubicBezTo>
                  <a:cubicBezTo>
                    <a:pt x="13475" y="18409"/>
                    <a:pt x="13475" y="18409"/>
                    <a:pt x="13475" y="18409"/>
                  </a:cubicBezTo>
                  <a:lnTo>
                    <a:pt x="13475" y="21600"/>
                  </a:lnTo>
                  <a:close/>
                </a:path>
              </a:pathLst>
            </a:custGeom>
            <a:solidFill>
              <a:srgbClr val="404040"/>
            </a:solidFill>
            <a:ln w="12700">
              <a:miter lim="400000"/>
            </a:ln>
          </p:spPr>
          <p:txBody>
            <a:bodyPr lIns="48217" rIns="48217"/>
            <a:lstStyle/>
            <a:p>
              <a:pPr marL="0" marR="0" lvl="0" indent="0" algn="l" defTabSz="914400" rtl="0" eaLnBrk="1" fontAlgn="auto" latinLnBrk="0" hangingPunct="1">
                <a:lnSpc>
                  <a:spcPct val="150000"/>
                </a:lnSpc>
                <a:spcBef>
                  <a:spcPts val="0"/>
                </a:spcBef>
                <a:spcAft>
                  <a:spcPts val="0"/>
                </a:spcAft>
                <a:buClrTx/>
                <a:buSzTx/>
                <a:buFontTx/>
                <a:buNone/>
                <a:defRPr/>
              </a:pPr>
              <a:endParaRPr kumimoji="0" sz="2000" b="0" i="0" u="none" strike="noStrike" kern="1200" cap="none" spc="0" normalizeH="0" baseline="0" noProof="0">
                <a:ln>
                  <a:noFill/>
                </a:ln>
                <a:solidFill>
                  <a:prstClr val="black">
                    <a:lumMod val="75000"/>
                    <a:lumOff val="25000"/>
                  </a:prstClr>
                </a:solidFill>
                <a:effectLst/>
                <a:uLnTx/>
                <a:uFillTx/>
                <a:cs typeface="+mn-ea"/>
                <a:sym typeface="+mn-lt"/>
              </a:endParaRPr>
            </a:p>
          </p:txBody>
        </p:sp>
      </p:grpSp>
      <p:cxnSp>
        <p:nvCxnSpPr>
          <p:cNvPr id="31" name="Straight Connector 103"/>
          <p:cNvCxnSpPr/>
          <p:nvPr/>
        </p:nvCxnSpPr>
        <p:spPr>
          <a:xfrm>
            <a:off x="8631124" y="1591129"/>
            <a:ext cx="0" cy="407171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106"/>
          <p:cNvCxnSpPr/>
          <p:nvPr/>
        </p:nvCxnSpPr>
        <p:spPr>
          <a:xfrm>
            <a:off x="5963756" y="3626986"/>
            <a:ext cx="549053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3" name="Shape 1864"/>
          <p:cNvSpPr/>
          <p:nvPr/>
        </p:nvSpPr>
        <p:spPr>
          <a:xfrm>
            <a:off x="9766871" y="3881902"/>
            <a:ext cx="488797" cy="586011"/>
          </a:xfrm>
          <a:custGeom>
            <a:avLst/>
            <a:gdLst/>
            <a:ahLst/>
            <a:cxnLst>
              <a:cxn ang="0">
                <a:pos x="wd2" y="hd2"/>
              </a:cxn>
              <a:cxn ang="5400000">
                <a:pos x="wd2" y="hd2"/>
              </a:cxn>
              <a:cxn ang="10800000">
                <a:pos x="wd2" y="hd2"/>
              </a:cxn>
              <a:cxn ang="16200000">
                <a:pos x="wd2" y="hd2"/>
              </a:cxn>
            </a:cxnLst>
            <a:rect l="0" t="0" r="r" b="b"/>
            <a:pathLst>
              <a:path w="21600" h="20785" extrusionOk="0">
                <a:moveTo>
                  <a:pt x="12452" y="4483"/>
                </a:moveTo>
                <a:cubicBezTo>
                  <a:pt x="11944" y="4076"/>
                  <a:pt x="10165" y="3057"/>
                  <a:pt x="8386" y="3668"/>
                </a:cubicBezTo>
                <a:cubicBezTo>
                  <a:pt x="6353" y="4279"/>
                  <a:pt x="5591" y="6113"/>
                  <a:pt x="6607" y="7743"/>
                </a:cubicBezTo>
                <a:cubicBezTo>
                  <a:pt x="7624" y="9374"/>
                  <a:pt x="8386" y="9985"/>
                  <a:pt x="8640" y="10393"/>
                </a:cubicBezTo>
                <a:cubicBezTo>
                  <a:pt x="8894" y="10596"/>
                  <a:pt x="8640" y="11004"/>
                  <a:pt x="8894" y="11208"/>
                </a:cubicBezTo>
                <a:cubicBezTo>
                  <a:pt x="9148" y="12227"/>
                  <a:pt x="11689" y="12634"/>
                  <a:pt x="12452" y="12023"/>
                </a:cubicBezTo>
                <a:cubicBezTo>
                  <a:pt x="13214" y="12634"/>
                  <a:pt x="15755" y="12227"/>
                  <a:pt x="16009" y="11208"/>
                </a:cubicBezTo>
                <a:cubicBezTo>
                  <a:pt x="16009" y="11004"/>
                  <a:pt x="16009" y="10596"/>
                  <a:pt x="16009" y="10393"/>
                </a:cubicBezTo>
                <a:cubicBezTo>
                  <a:pt x="16264" y="9985"/>
                  <a:pt x="17280" y="9374"/>
                  <a:pt x="18296" y="7743"/>
                </a:cubicBezTo>
                <a:cubicBezTo>
                  <a:pt x="19313" y="6113"/>
                  <a:pt x="18551" y="4279"/>
                  <a:pt x="16264" y="3668"/>
                </a:cubicBezTo>
                <a:cubicBezTo>
                  <a:pt x="14739" y="3057"/>
                  <a:pt x="12960" y="4076"/>
                  <a:pt x="12452" y="4483"/>
                </a:cubicBezTo>
                <a:close/>
                <a:moveTo>
                  <a:pt x="21346" y="14876"/>
                </a:moveTo>
                <a:cubicBezTo>
                  <a:pt x="3558" y="14876"/>
                  <a:pt x="3558" y="14876"/>
                  <a:pt x="3558" y="14876"/>
                </a:cubicBezTo>
                <a:cubicBezTo>
                  <a:pt x="2795" y="15487"/>
                  <a:pt x="2541" y="16098"/>
                  <a:pt x="2795" y="16913"/>
                </a:cubicBezTo>
                <a:cubicBezTo>
                  <a:pt x="2795" y="16913"/>
                  <a:pt x="2795" y="16913"/>
                  <a:pt x="2795" y="16913"/>
                </a:cubicBezTo>
                <a:cubicBezTo>
                  <a:pt x="2795" y="17525"/>
                  <a:pt x="3049" y="18136"/>
                  <a:pt x="3558" y="18747"/>
                </a:cubicBezTo>
                <a:cubicBezTo>
                  <a:pt x="21600" y="18747"/>
                  <a:pt x="21600" y="18747"/>
                  <a:pt x="21600" y="18747"/>
                </a:cubicBezTo>
                <a:cubicBezTo>
                  <a:pt x="21600" y="20785"/>
                  <a:pt x="21600" y="20785"/>
                  <a:pt x="21600" y="20785"/>
                </a:cubicBezTo>
                <a:cubicBezTo>
                  <a:pt x="3049" y="20785"/>
                  <a:pt x="3049" y="20785"/>
                  <a:pt x="3049" y="20785"/>
                </a:cubicBezTo>
                <a:cubicBezTo>
                  <a:pt x="2541" y="20785"/>
                  <a:pt x="2541" y="20785"/>
                  <a:pt x="2541" y="20785"/>
                </a:cubicBezTo>
                <a:cubicBezTo>
                  <a:pt x="2033" y="20581"/>
                  <a:pt x="2033" y="20581"/>
                  <a:pt x="2033" y="20581"/>
                </a:cubicBezTo>
                <a:cubicBezTo>
                  <a:pt x="2033" y="20377"/>
                  <a:pt x="1779" y="20377"/>
                  <a:pt x="1779" y="20377"/>
                </a:cubicBezTo>
                <a:cubicBezTo>
                  <a:pt x="762" y="19359"/>
                  <a:pt x="0" y="18136"/>
                  <a:pt x="0" y="16913"/>
                </a:cubicBezTo>
                <a:cubicBezTo>
                  <a:pt x="0" y="16913"/>
                  <a:pt x="0" y="16913"/>
                  <a:pt x="0" y="16913"/>
                </a:cubicBezTo>
                <a:cubicBezTo>
                  <a:pt x="0" y="15691"/>
                  <a:pt x="508" y="14264"/>
                  <a:pt x="1779" y="13245"/>
                </a:cubicBezTo>
                <a:cubicBezTo>
                  <a:pt x="1779" y="13245"/>
                  <a:pt x="1779" y="13042"/>
                  <a:pt x="2033" y="13042"/>
                </a:cubicBezTo>
                <a:cubicBezTo>
                  <a:pt x="2287" y="12634"/>
                  <a:pt x="2287" y="12634"/>
                  <a:pt x="2287" y="12634"/>
                </a:cubicBezTo>
                <a:cubicBezTo>
                  <a:pt x="3049" y="12634"/>
                  <a:pt x="3049" y="12634"/>
                  <a:pt x="3049" y="12634"/>
                </a:cubicBezTo>
                <a:cubicBezTo>
                  <a:pt x="21346" y="12634"/>
                  <a:pt x="21346" y="12634"/>
                  <a:pt x="21346" y="12634"/>
                </a:cubicBezTo>
                <a:cubicBezTo>
                  <a:pt x="21346" y="14876"/>
                  <a:pt x="21346" y="14876"/>
                  <a:pt x="21346" y="14876"/>
                </a:cubicBezTo>
                <a:close/>
                <a:moveTo>
                  <a:pt x="4066" y="17728"/>
                </a:moveTo>
                <a:cubicBezTo>
                  <a:pt x="4066" y="18136"/>
                  <a:pt x="4066" y="18136"/>
                  <a:pt x="4066" y="18136"/>
                </a:cubicBezTo>
                <a:cubicBezTo>
                  <a:pt x="19821" y="18136"/>
                  <a:pt x="19821" y="18136"/>
                  <a:pt x="19821" y="18136"/>
                </a:cubicBezTo>
                <a:cubicBezTo>
                  <a:pt x="19821" y="17728"/>
                  <a:pt x="19821" y="17728"/>
                  <a:pt x="19821" y="17728"/>
                </a:cubicBezTo>
                <a:cubicBezTo>
                  <a:pt x="4066" y="17728"/>
                  <a:pt x="4066" y="17728"/>
                  <a:pt x="4066" y="17728"/>
                </a:cubicBezTo>
                <a:close/>
                <a:moveTo>
                  <a:pt x="4066" y="15487"/>
                </a:moveTo>
                <a:cubicBezTo>
                  <a:pt x="4066" y="15894"/>
                  <a:pt x="4066" y="15894"/>
                  <a:pt x="4066" y="15894"/>
                </a:cubicBezTo>
                <a:cubicBezTo>
                  <a:pt x="19821" y="15894"/>
                  <a:pt x="19821" y="15894"/>
                  <a:pt x="19821" y="15894"/>
                </a:cubicBezTo>
                <a:cubicBezTo>
                  <a:pt x="19821" y="15487"/>
                  <a:pt x="19821" y="15487"/>
                  <a:pt x="19821" y="15487"/>
                </a:cubicBezTo>
                <a:cubicBezTo>
                  <a:pt x="4066" y="15487"/>
                  <a:pt x="4066" y="15487"/>
                  <a:pt x="4066" y="15487"/>
                </a:cubicBezTo>
                <a:close/>
                <a:moveTo>
                  <a:pt x="4066" y="16506"/>
                </a:moveTo>
                <a:cubicBezTo>
                  <a:pt x="4066" y="17117"/>
                  <a:pt x="4066" y="17117"/>
                  <a:pt x="4066" y="17117"/>
                </a:cubicBezTo>
                <a:cubicBezTo>
                  <a:pt x="19821" y="17117"/>
                  <a:pt x="19821" y="17117"/>
                  <a:pt x="19821" y="17117"/>
                </a:cubicBezTo>
                <a:cubicBezTo>
                  <a:pt x="19821" y="16506"/>
                  <a:pt x="19821" y="16506"/>
                  <a:pt x="19821" y="16506"/>
                </a:cubicBezTo>
                <a:cubicBezTo>
                  <a:pt x="4066" y="16506"/>
                  <a:pt x="4066" y="16506"/>
                  <a:pt x="4066" y="16506"/>
                </a:cubicBezTo>
                <a:close/>
                <a:moveTo>
                  <a:pt x="12706" y="1223"/>
                </a:moveTo>
                <a:cubicBezTo>
                  <a:pt x="13722" y="-815"/>
                  <a:pt x="16264" y="204"/>
                  <a:pt x="18551" y="815"/>
                </a:cubicBezTo>
                <a:cubicBezTo>
                  <a:pt x="17534" y="2038"/>
                  <a:pt x="14739" y="2853"/>
                  <a:pt x="12960" y="2242"/>
                </a:cubicBezTo>
                <a:cubicBezTo>
                  <a:pt x="12960" y="2853"/>
                  <a:pt x="12706" y="3464"/>
                  <a:pt x="12706" y="4076"/>
                </a:cubicBezTo>
                <a:cubicBezTo>
                  <a:pt x="12198" y="4076"/>
                  <a:pt x="12198" y="4076"/>
                  <a:pt x="12198" y="4076"/>
                </a:cubicBezTo>
                <a:cubicBezTo>
                  <a:pt x="12198" y="2649"/>
                  <a:pt x="11689" y="1834"/>
                  <a:pt x="10165" y="815"/>
                </a:cubicBezTo>
                <a:cubicBezTo>
                  <a:pt x="11689" y="0"/>
                  <a:pt x="11689" y="0"/>
                  <a:pt x="11689" y="0"/>
                </a:cubicBezTo>
                <a:cubicBezTo>
                  <a:pt x="12198" y="408"/>
                  <a:pt x="12706" y="815"/>
                  <a:pt x="12706" y="1223"/>
                </a:cubicBezTo>
                <a:close/>
              </a:path>
            </a:pathLst>
          </a:custGeom>
          <a:solidFill>
            <a:srgbClr val="F65B57"/>
          </a:solidFill>
          <a:ln w="12700">
            <a:miter lim="400000"/>
          </a:ln>
        </p:spPr>
        <p:txBody>
          <a:bodyPr lIns="48217" rIns="48217"/>
          <a:lstStyle/>
          <a:p>
            <a:pPr marL="0" marR="0" lvl="0" indent="0" algn="l" defTabSz="914400" rtl="0" eaLnBrk="1" fontAlgn="auto" latinLnBrk="0" hangingPunct="1">
              <a:lnSpc>
                <a:spcPct val="12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par>
                                <p:cTn id="11" presetID="14" presetClass="entr" presetSubtype="1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par>
                                <p:cTn id="14" presetID="14" presetClass="entr" presetSubtype="1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室内&#10;&#10;已生成高可信度的说明"/>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1385684" y="3104014"/>
            <a:ext cx="5042261" cy="2927349"/>
          </a:xfrm>
          <a:prstGeom prst="rect">
            <a:avLst/>
          </a:prstGeom>
        </p:spPr>
      </p:pic>
      <p:sp>
        <p:nvSpPr>
          <p:cNvPr id="5" name="矩形 4"/>
          <p:cNvSpPr/>
          <p:nvPr/>
        </p:nvSpPr>
        <p:spPr>
          <a:xfrm>
            <a:off x="1370618" y="1426870"/>
            <a:ext cx="1392902" cy="663575"/>
          </a:xfrm>
          <a:prstGeom prst="rect">
            <a:avLst/>
          </a:prstGeom>
        </p:spPr>
        <p:txBody>
          <a:bodyPr wrap="square" lIns="48757" tIns="24378" rIns="48757" bIns="24378">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schemeClr val="tx1">
                    <a:lumMod val="85000"/>
                    <a:lumOff val="15000"/>
                  </a:schemeClr>
                </a:solidFill>
                <a:effectLst/>
                <a:uLnTx/>
                <a:uFillTx/>
                <a:cs typeface="+mn-ea"/>
                <a:sym typeface="+mn-lt"/>
              </a:rPr>
              <a:t>目 录</a:t>
            </a:r>
            <a:endParaRPr kumimoji="0" lang="zh-CN" altLang="en-US" sz="4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6" name="文本框 90"/>
          <p:cNvSpPr txBox="1">
            <a:spLocks noChangeArrowheads="1"/>
          </p:cNvSpPr>
          <p:nvPr/>
        </p:nvSpPr>
        <p:spPr bwMode="auto">
          <a:xfrm>
            <a:off x="1385684" y="2157352"/>
            <a:ext cx="3064396" cy="706755"/>
          </a:xfrm>
          <a:prstGeom prst="rect">
            <a:avLst/>
          </a:prstGeom>
          <a:noFill/>
          <a:ln w="9525">
            <a:noFill/>
            <a:miter lim="800000"/>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en-US" altLang="zh-CN" sz="4000" b="0" i="0" u="none" strike="noStrike" kern="1200" cap="none" spc="0" normalizeH="0" baseline="0" noProof="0" dirty="0">
                <a:ln>
                  <a:noFill/>
                </a:ln>
                <a:solidFill>
                  <a:schemeClr val="tx1">
                    <a:lumMod val="85000"/>
                    <a:lumOff val="15000"/>
                  </a:schemeClr>
                </a:solidFill>
                <a:effectLst/>
                <a:uLnTx/>
                <a:uFillTx/>
                <a:cs typeface="+mn-ea"/>
                <a:sym typeface="+mn-lt"/>
              </a:rPr>
              <a:t>CONTENTS</a:t>
            </a:r>
            <a:endParaRPr kumimoji="1" lang="en-US" altLang="zh-CN" sz="40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nvGrpSpPr>
          <p:cNvPr id="7" name="组 17"/>
          <p:cNvGrpSpPr/>
          <p:nvPr/>
        </p:nvGrpSpPr>
        <p:grpSpPr>
          <a:xfrm>
            <a:off x="7267074" y="1169705"/>
            <a:ext cx="4362143" cy="821335"/>
            <a:chOff x="7267074" y="1881111"/>
            <a:chExt cx="4362143" cy="821335"/>
          </a:xfrm>
        </p:grpSpPr>
        <p:cxnSp>
          <p:nvCxnSpPr>
            <p:cNvPr id="8" name="直线连接符 10"/>
            <p:cNvCxnSpPr/>
            <p:nvPr/>
          </p:nvCxnSpPr>
          <p:spPr>
            <a:xfrm>
              <a:off x="7267074" y="2702446"/>
              <a:ext cx="4362143" cy="0"/>
            </a:xfrm>
            <a:prstGeom prst="line">
              <a:avLst/>
            </a:prstGeom>
            <a:ln w="12700">
              <a:solidFill>
                <a:srgbClr val="FE7371"/>
              </a:solidFill>
              <a:prstDash val="lg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267074" y="1881111"/>
              <a:ext cx="1525310" cy="263525"/>
            </a:xfrm>
            <a:prstGeom prst="rect">
              <a:avLst/>
            </a:prstGeom>
          </p:spPr>
          <p:txBody>
            <a:bodyPr wrap="square" lIns="48757" tIns="24378" rIns="48757" bIns="24378">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rPr>
                <a:t>PART.1</a:t>
              </a:r>
              <a:endPar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 name="文本框 9"/>
            <p:cNvSpPr txBox="1"/>
            <p:nvPr/>
          </p:nvSpPr>
          <p:spPr>
            <a:xfrm>
              <a:off x="7267074" y="2224581"/>
              <a:ext cx="22622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rPr>
                <a:t>个人基本信息</a:t>
              </a:r>
              <a:endPar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1" name="矩形 10"/>
            <p:cNvSpPr/>
            <p:nvPr/>
          </p:nvSpPr>
          <p:spPr>
            <a:xfrm>
              <a:off x="10803498" y="1942907"/>
              <a:ext cx="825719" cy="664785"/>
            </a:xfrm>
            <a:prstGeom prst="rect">
              <a:avLst/>
            </a:prstGeom>
          </p:spPr>
          <p:txBody>
            <a:bodyPr wrap="square" lIns="48757" tIns="24378" rIns="48757" bIns="24378">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000" b="1" i="1" u="none" strike="noStrike" kern="1200" cap="none" spc="0" normalizeH="0" baseline="0" noProof="0" dirty="0">
                  <a:ln>
                    <a:noFill/>
                  </a:ln>
                  <a:solidFill>
                    <a:srgbClr val="F65B57"/>
                  </a:solidFill>
                  <a:effectLst/>
                  <a:uLnTx/>
                  <a:uFillTx/>
                  <a:cs typeface="+mn-ea"/>
                  <a:sym typeface="+mn-lt"/>
                </a:rPr>
                <a:t>01</a:t>
              </a:r>
              <a:endParaRPr kumimoji="0" lang="en-US" altLang="zh-CN" sz="4000" b="1" i="1" u="none" strike="noStrike" kern="1200" cap="none" spc="0" normalizeH="0" baseline="0" noProof="0" dirty="0">
                <a:ln>
                  <a:noFill/>
                </a:ln>
                <a:solidFill>
                  <a:srgbClr val="F65B57"/>
                </a:solidFill>
                <a:effectLst/>
                <a:uLnTx/>
                <a:uFillTx/>
                <a:cs typeface="+mn-ea"/>
                <a:sym typeface="+mn-lt"/>
              </a:endParaRPr>
            </a:p>
          </p:txBody>
        </p:sp>
      </p:grpSp>
      <p:grpSp>
        <p:nvGrpSpPr>
          <p:cNvPr id="12" name="组 23"/>
          <p:cNvGrpSpPr/>
          <p:nvPr/>
        </p:nvGrpSpPr>
        <p:grpSpPr>
          <a:xfrm>
            <a:off x="7267073" y="2507042"/>
            <a:ext cx="4362143" cy="813959"/>
            <a:chOff x="7267074" y="1888487"/>
            <a:chExt cx="4362143" cy="813959"/>
          </a:xfrm>
        </p:grpSpPr>
        <p:cxnSp>
          <p:nvCxnSpPr>
            <p:cNvPr id="13" name="直线连接符 24"/>
            <p:cNvCxnSpPr/>
            <p:nvPr/>
          </p:nvCxnSpPr>
          <p:spPr>
            <a:xfrm>
              <a:off x="7267074" y="2702446"/>
              <a:ext cx="4362143" cy="0"/>
            </a:xfrm>
            <a:prstGeom prst="line">
              <a:avLst/>
            </a:prstGeom>
            <a:ln w="12700">
              <a:solidFill>
                <a:srgbClr val="F65B57"/>
              </a:solidFill>
              <a:prstDash val="lgDash"/>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267074" y="1888487"/>
              <a:ext cx="1525310" cy="264676"/>
            </a:xfrm>
            <a:prstGeom prst="rect">
              <a:avLst/>
            </a:prstGeom>
          </p:spPr>
          <p:txBody>
            <a:bodyPr wrap="square" lIns="48757" tIns="24378" rIns="48757" bIns="24378">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rPr>
                <a:t>PART.2</a:t>
              </a:r>
              <a:endPar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5" name="文本框 14"/>
            <p:cNvSpPr txBox="1"/>
            <p:nvPr/>
          </p:nvSpPr>
          <p:spPr>
            <a:xfrm>
              <a:off x="7267074" y="2149275"/>
              <a:ext cx="22622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1" dirty="0">
                  <a:solidFill>
                    <a:schemeClr val="tx1">
                      <a:lumMod val="85000"/>
                      <a:lumOff val="15000"/>
                    </a:schemeClr>
                  </a:solidFill>
                  <a:cs typeface="+mn-ea"/>
                  <a:sym typeface="+mn-lt"/>
                </a:rPr>
                <a:t>工作岗位认知</a:t>
              </a:r>
              <a:endPar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6" name="矩形 15"/>
            <p:cNvSpPr/>
            <p:nvPr/>
          </p:nvSpPr>
          <p:spPr>
            <a:xfrm>
              <a:off x="10803498" y="1942907"/>
              <a:ext cx="825719" cy="664785"/>
            </a:xfrm>
            <a:prstGeom prst="rect">
              <a:avLst/>
            </a:prstGeom>
          </p:spPr>
          <p:txBody>
            <a:bodyPr wrap="square" lIns="48757" tIns="24378" rIns="48757" bIns="24378">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000" b="1" i="1" u="none" strike="noStrike" kern="1200" cap="none" spc="0" normalizeH="0" baseline="0" noProof="0" dirty="0">
                  <a:ln>
                    <a:noFill/>
                  </a:ln>
                  <a:solidFill>
                    <a:srgbClr val="F65B57"/>
                  </a:solidFill>
                  <a:effectLst/>
                  <a:uLnTx/>
                  <a:uFillTx/>
                  <a:cs typeface="+mn-ea"/>
                  <a:sym typeface="+mn-lt"/>
                </a:rPr>
                <a:t>02</a:t>
              </a:r>
              <a:endParaRPr kumimoji="0" lang="en-US" altLang="zh-CN" sz="4000" b="1" i="1" u="none" strike="noStrike" kern="1200" cap="none" spc="0" normalizeH="0" baseline="0" noProof="0" dirty="0">
                <a:ln>
                  <a:noFill/>
                </a:ln>
                <a:solidFill>
                  <a:srgbClr val="F65B57"/>
                </a:solidFill>
                <a:effectLst/>
                <a:uLnTx/>
                <a:uFillTx/>
                <a:cs typeface="+mn-ea"/>
                <a:sym typeface="+mn-lt"/>
              </a:endParaRPr>
            </a:p>
          </p:txBody>
        </p:sp>
      </p:grpSp>
      <p:grpSp>
        <p:nvGrpSpPr>
          <p:cNvPr id="17" name="组 28"/>
          <p:cNvGrpSpPr/>
          <p:nvPr/>
        </p:nvGrpSpPr>
        <p:grpSpPr>
          <a:xfrm>
            <a:off x="7267073" y="3827901"/>
            <a:ext cx="4362143" cy="823061"/>
            <a:chOff x="7267074" y="1879385"/>
            <a:chExt cx="4362143" cy="823061"/>
          </a:xfrm>
        </p:grpSpPr>
        <p:cxnSp>
          <p:nvCxnSpPr>
            <p:cNvPr id="18" name="直线连接符 29"/>
            <p:cNvCxnSpPr/>
            <p:nvPr/>
          </p:nvCxnSpPr>
          <p:spPr>
            <a:xfrm>
              <a:off x="7267074" y="2702446"/>
              <a:ext cx="4362143" cy="0"/>
            </a:xfrm>
            <a:prstGeom prst="line">
              <a:avLst/>
            </a:prstGeom>
            <a:ln w="12700">
              <a:solidFill>
                <a:srgbClr val="F65B57"/>
              </a:solidFill>
              <a:prstDash val="lgDash"/>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267074" y="1879385"/>
              <a:ext cx="1525310" cy="264676"/>
            </a:xfrm>
            <a:prstGeom prst="rect">
              <a:avLst/>
            </a:prstGeom>
          </p:spPr>
          <p:txBody>
            <a:bodyPr wrap="square" lIns="48757" tIns="24378" rIns="48757" bIns="24378">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rPr>
                <a:t>PART.3</a:t>
              </a:r>
              <a:endPar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0" name="文本框 19"/>
            <p:cNvSpPr txBox="1"/>
            <p:nvPr/>
          </p:nvSpPr>
          <p:spPr>
            <a:xfrm>
              <a:off x="7267074" y="2183672"/>
              <a:ext cx="27592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rPr>
                <a:t>胜任能力分析</a:t>
              </a:r>
              <a:endPar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1" name="矩形 20"/>
            <p:cNvSpPr/>
            <p:nvPr/>
          </p:nvSpPr>
          <p:spPr>
            <a:xfrm>
              <a:off x="10803498" y="1942907"/>
              <a:ext cx="825719" cy="664785"/>
            </a:xfrm>
            <a:prstGeom prst="rect">
              <a:avLst/>
            </a:prstGeom>
          </p:spPr>
          <p:txBody>
            <a:bodyPr wrap="square" lIns="48757" tIns="24378" rIns="48757" bIns="24378">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000" b="1" i="1" u="none" strike="noStrike" kern="1200" cap="none" spc="0" normalizeH="0" baseline="0" noProof="0" dirty="0">
                  <a:ln>
                    <a:noFill/>
                  </a:ln>
                  <a:solidFill>
                    <a:srgbClr val="F65B57"/>
                  </a:solidFill>
                  <a:effectLst/>
                  <a:uLnTx/>
                  <a:uFillTx/>
                  <a:cs typeface="+mn-ea"/>
                  <a:sym typeface="+mn-lt"/>
                </a:rPr>
                <a:t>03</a:t>
              </a:r>
              <a:endParaRPr kumimoji="0" lang="en-US" altLang="zh-CN" sz="4000" b="1" i="1" u="none" strike="noStrike" kern="1200" cap="none" spc="0" normalizeH="0" baseline="0" noProof="0" dirty="0">
                <a:ln>
                  <a:noFill/>
                </a:ln>
                <a:solidFill>
                  <a:srgbClr val="F65B57"/>
                </a:solidFill>
                <a:effectLst/>
                <a:uLnTx/>
                <a:uFillTx/>
                <a:cs typeface="+mn-ea"/>
                <a:sym typeface="+mn-lt"/>
              </a:endParaRPr>
            </a:p>
          </p:txBody>
        </p:sp>
      </p:grpSp>
      <p:grpSp>
        <p:nvGrpSpPr>
          <p:cNvPr id="22" name="组 33"/>
          <p:cNvGrpSpPr/>
          <p:nvPr/>
        </p:nvGrpSpPr>
        <p:grpSpPr>
          <a:xfrm>
            <a:off x="7267072" y="5184180"/>
            <a:ext cx="4362143" cy="796742"/>
            <a:chOff x="7267074" y="1905704"/>
            <a:chExt cx="4362143" cy="796742"/>
          </a:xfrm>
        </p:grpSpPr>
        <p:cxnSp>
          <p:nvCxnSpPr>
            <p:cNvPr id="23" name="直线连接符 34"/>
            <p:cNvCxnSpPr/>
            <p:nvPr/>
          </p:nvCxnSpPr>
          <p:spPr>
            <a:xfrm>
              <a:off x="7267074" y="2702446"/>
              <a:ext cx="4362143" cy="0"/>
            </a:xfrm>
            <a:prstGeom prst="line">
              <a:avLst/>
            </a:prstGeom>
            <a:ln w="12700">
              <a:solidFill>
                <a:srgbClr val="F65B57"/>
              </a:solidFill>
              <a:prstDash val="lgDas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7267074" y="1905704"/>
              <a:ext cx="1525310" cy="263525"/>
            </a:xfrm>
            <a:prstGeom prst="rect">
              <a:avLst/>
            </a:prstGeom>
          </p:spPr>
          <p:txBody>
            <a:bodyPr wrap="square" lIns="48757" tIns="24378" rIns="48757" bIns="24378">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rPr>
                <a:t>PART.4</a:t>
              </a:r>
              <a:endParaRPr kumimoji="0" lang="en-US" altLang="zh-CN" sz="1400" b="0" i="1"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5" name="文本框 24"/>
            <p:cNvSpPr txBox="1"/>
            <p:nvPr/>
          </p:nvSpPr>
          <p:spPr>
            <a:xfrm>
              <a:off x="7267074" y="2224581"/>
              <a:ext cx="226227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rPr>
                <a:t>职业目标规划</a:t>
              </a:r>
              <a:endParaRPr kumimoji="1" lang="zh-CN" altLang="en-US" sz="2400" b="1"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6" name="矩形 25"/>
            <p:cNvSpPr/>
            <p:nvPr/>
          </p:nvSpPr>
          <p:spPr>
            <a:xfrm>
              <a:off x="10803498" y="1942907"/>
              <a:ext cx="825719" cy="664785"/>
            </a:xfrm>
            <a:prstGeom prst="rect">
              <a:avLst/>
            </a:prstGeom>
          </p:spPr>
          <p:txBody>
            <a:bodyPr wrap="square" lIns="48757" tIns="24378" rIns="48757" bIns="24378">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000" b="1" i="1" u="none" strike="noStrike" kern="1200" cap="none" spc="0" normalizeH="0" baseline="0" noProof="0" dirty="0">
                  <a:ln>
                    <a:noFill/>
                  </a:ln>
                  <a:solidFill>
                    <a:srgbClr val="F65B57"/>
                  </a:solidFill>
                  <a:effectLst/>
                  <a:uLnTx/>
                  <a:uFillTx/>
                  <a:cs typeface="+mn-ea"/>
                  <a:sym typeface="+mn-lt"/>
                </a:rPr>
                <a:t>04</a:t>
              </a:r>
              <a:endParaRPr kumimoji="0" lang="en-US" altLang="zh-CN" sz="4000" b="1" i="1" u="none" strike="noStrike" kern="1200" cap="none" spc="0" normalizeH="0" baseline="0" noProof="0" dirty="0">
                <a:ln>
                  <a:noFill/>
                </a:ln>
                <a:solidFill>
                  <a:srgbClr val="F65B57"/>
                </a:solidFill>
                <a:effectLst/>
                <a:uLnTx/>
                <a:uFillTx/>
                <a:cs typeface="+mn-ea"/>
                <a:sym typeface="+mn-lt"/>
              </a:endParaRPr>
            </a:p>
          </p:txBody>
        </p:sp>
      </p:grpSp>
      <p:sp>
        <p:nvSpPr>
          <p:cNvPr id="28" name="矩形 27"/>
          <p:cNvSpPr/>
          <p:nvPr/>
        </p:nvSpPr>
        <p:spPr>
          <a:xfrm>
            <a:off x="1171402" y="3132075"/>
            <a:ext cx="45719" cy="185636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flipH="1" flipV="1">
            <a:off x="0" y="0"/>
            <a:ext cx="959559" cy="137160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flipH="1">
            <a:off x="4855685" y="6225551"/>
            <a:ext cx="1572260" cy="45719"/>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2" presetClass="entr" presetSubtype="8"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16" presetClass="entr" presetSubtype="2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inHorizontal)">
                                      <p:cBhvr>
                                        <p:cTn id="37" dur="500"/>
                                        <p:tgtEl>
                                          <p:spTgt spid="28"/>
                                        </p:tgtEl>
                                      </p:cBhvr>
                                    </p:animEffect>
                                  </p:childTnLst>
                                </p:cTn>
                              </p:par>
                              <p:par>
                                <p:cTn id="38" presetID="16" presetClass="entr" presetSubtype="26"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arn(inHorizontal)">
                                      <p:cBhvr>
                                        <p:cTn id="40" dur="500"/>
                                        <p:tgtEl>
                                          <p:spTgt spid="29"/>
                                        </p:tgtEl>
                                      </p:cBhvr>
                                    </p:animEffect>
                                  </p:childTnLst>
                                </p:cTn>
                              </p:par>
                              <p:par>
                                <p:cTn id="41" presetID="16" presetClass="entr" presetSubtype="26"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Horizontal)">
                                      <p:cBhvr>
                                        <p:cTn id="4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28" grpId="0" animBg="1"/>
      <p:bldP spid="29" grpId="0" animBg="1"/>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25694" y="0"/>
            <a:ext cx="2553878" cy="685800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 name="矩形 1"/>
          <p:cNvSpPr/>
          <p:nvPr/>
        </p:nvSpPr>
        <p:spPr>
          <a:xfrm>
            <a:off x="1372468" y="0"/>
            <a:ext cx="3449090" cy="6858000"/>
          </a:xfrm>
          <a:prstGeom prst="rect">
            <a:avLst/>
          </a:prstGeom>
          <a:solidFill>
            <a:srgbClr val="FE7371">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文本框 4"/>
          <p:cNvSpPr txBox="1"/>
          <p:nvPr/>
        </p:nvSpPr>
        <p:spPr>
          <a:xfrm>
            <a:off x="1012428" y="3068960"/>
            <a:ext cx="3384376"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9900" b="1" i="0" u="none" strike="noStrike" kern="1200" cap="none" spc="-150" normalizeH="0" baseline="0" noProof="0" dirty="0">
                <a:ln>
                  <a:noFill/>
                </a:ln>
                <a:solidFill>
                  <a:srgbClr val="FFFFFF"/>
                </a:solidFill>
                <a:effectLst/>
                <a:uLnTx/>
                <a:uFillTx/>
                <a:cs typeface="+mn-ea"/>
                <a:sym typeface="+mn-lt"/>
              </a:rPr>
              <a:t>04</a:t>
            </a:r>
            <a:endParaRPr kumimoji="0" lang="zh-CN" altLang="en-US" sz="19900" b="1" i="0" u="none" strike="noStrike" kern="1200" cap="none" spc="-150" normalizeH="0" baseline="0" noProof="0" dirty="0">
              <a:ln>
                <a:noFill/>
              </a:ln>
              <a:solidFill>
                <a:srgbClr val="FFFFFF"/>
              </a:solidFill>
              <a:effectLst/>
              <a:uLnTx/>
              <a:uFillTx/>
              <a:cs typeface="+mn-ea"/>
              <a:sym typeface="+mn-lt"/>
            </a:endParaRPr>
          </a:p>
        </p:txBody>
      </p:sp>
      <p:sp>
        <p:nvSpPr>
          <p:cNvPr id="25" name="文本框 24"/>
          <p:cNvSpPr txBox="1"/>
          <p:nvPr/>
        </p:nvSpPr>
        <p:spPr>
          <a:xfrm>
            <a:off x="2859956" y="1541283"/>
            <a:ext cx="376078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000000"/>
                </a:solidFill>
                <a:effectLst/>
                <a:uLnTx/>
                <a:uFillTx/>
                <a:cs typeface="+mn-ea"/>
                <a:sym typeface="+mn-lt"/>
              </a:rPr>
              <a:t>PART FOUR</a:t>
            </a:r>
            <a:endParaRPr kumimoji="0" lang="zh-CN" altLang="en-US" sz="4400" b="0" i="0" u="none" strike="noStrike" kern="1200" cap="none" spc="0" normalizeH="0" baseline="0" noProof="0" dirty="0">
              <a:ln>
                <a:noFill/>
              </a:ln>
              <a:solidFill>
                <a:srgbClr val="000000"/>
              </a:solidFill>
              <a:effectLst/>
              <a:uLnTx/>
              <a:uFillTx/>
              <a:cs typeface="+mn-ea"/>
              <a:sym typeface="+mn-lt"/>
            </a:endParaRPr>
          </a:p>
        </p:txBody>
      </p:sp>
      <p:sp>
        <p:nvSpPr>
          <p:cNvPr id="27" name="文本框 26"/>
          <p:cNvSpPr txBox="1"/>
          <p:nvPr/>
        </p:nvSpPr>
        <p:spPr>
          <a:xfrm>
            <a:off x="4254500" y="4984750"/>
            <a:ext cx="3021965" cy="460375"/>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000000">
                    <a:alpha val="76000"/>
                  </a:srgbClr>
                </a:solidFill>
                <a:effectLst/>
                <a:uLnTx/>
                <a:uFillTx/>
                <a:cs typeface="+mn-ea"/>
                <a:sym typeface="+mn-lt"/>
              </a:rPr>
              <a:t>Lorem ipsum dolor sit amet, consectetuer adipiscing elit. Maecenas </a:t>
            </a:r>
            <a:endParaRPr kumimoji="0" lang="en-US" altLang="zh-CN" sz="1000" b="0" i="0" u="none" strike="noStrike" kern="1200" cap="none" spc="0" normalizeH="0" baseline="0" noProof="0" dirty="0">
              <a:ln>
                <a:noFill/>
              </a:ln>
              <a:solidFill>
                <a:srgbClr val="000000">
                  <a:alpha val="76000"/>
                </a:srgbClr>
              </a:solidFill>
              <a:effectLst/>
              <a:uLnTx/>
              <a:uFillTx/>
              <a:cs typeface="+mn-ea"/>
              <a:sym typeface="+mn-lt"/>
            </a:endParaRPr>
          </a:p>
        </p:txBody>
      </p:sp>
      <p:sp>
        <p:nvSpPr>
          <p:cNvPr id="6" name="文本框 5"/>
          <p:cNvSpPr txBox="1"/>
          <p:nvPr/>
        </p:nvSpPr>
        <p:spPr>
          <a:xfrm>
            <a:off x="2860040" y="2428890"/>
            <a:ext cx="432337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rPr>
              <a:t>职业目标规划</a:t>
            </a:r>
            <a:endPar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pic>
        <p:nvPicPr>
          <p:cNvPr id="8" name="图片 7" descr="图片包含 物体&#10;&#10;自动生成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78775" y="1354068"/>
            <a:ext cx="4264440" cy="31983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25" grpId="0"/>
      <p:bldP spid="27"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组合 7"/>
          <p:cNvGrpSpPr/>
          <p:nvPr/>
        </p:nvGrpSpPr>
        <p:grpSpPr>
          <a:xfrm>
            <a:off x="820453" y="1622177"/>
            <a:ext cx="10532150" cy="4476412"/>
            <a:chOff x="820453" y="1622177"/>
            <a:chExt cx="10532150" cy="4476412"/>
          </a:xfrm>
        </p:grpSpPr>
        <p:sp>
          <p:nvSpPr>
            <p:cNvPr id="9" name="矩形 8"/>
            <p:cNvSpPr/>
            <p:nvPr/>
          </p:nvSpPr>
          <p:spPr>
            <a:xfrm flipH="1">
              <a:off x="5224392" y="1634958"/>
              <a:ext cx="6128209" cy="2147219"/>
            </a:xfrm>
            <a:prstGeom prst="rect">
              <a:avLst/>
            </a:prstGeom>
            <a:blipFill dpi="0" rotWithShape="1">
              <a:blip r:embed="rId1">
                <a:grayscl/>
              </a:blip>
              <a:srcRect/>
              <a:tile tx="0" ty="0" sx="22000" sy="22000" flip="none" algn="ctr"/>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0" name="矩形 9"/>
            <p:cNvSpPr/>
            <p:nvPr/>
          </p:nvSpPr>
          <p:spPr>
            <a:xfrm flipH="1">
              <a:off x="820453" y="3944979"/>
              <a:ext cx="6128209" cy="2147219"/>
            </a:xfrm>
            <a:prstGeom prst="rect">
              <a:avLst/>
            </a:prstGeom>
            <a:blipFill dpi="0" rotWithShape="1">
              <a:blip r:embed="rId2">
                <a:grayscl/>
              </a:blip>
              <a:srcRect/>
              <a:tile tx="0" ty="0" sx="22000" sy="22000" flip="none" algn="ctr"/>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grpSp>
          <p:nvGrpSpPr>
            <p:cNvPr id="11" name="组合 10"/>
            <p:cNvGrpSpPr/>
            <p:nvPr/>
          </p:nvGrpSpPr>
          <p:grpSpPr>
            <a:xfrm>
              <a:off x="839397" y="1622177"/>
              <a:ext cx="10513206" cy="4476412"/>
              <a:chOff x="590550" y="1634625"/>
              <a:chExt cx="11144250" cy="4476412"/>
            </a:xfrm>
          </p:grpSpPr>
          <p:sp>
            <p:nvSpPr>
              <p:cNvPr id="12" name="矩形 11"/>
              <p:cNvSpPr/>
              <p:nvPr/>
            </p:nvSpPr>
            <p:spPr>
              <a:xfrm>
                <a:off x="590550" y="1634625"/>
                <a:ext cx="4533900" cy="2160000"/>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3" name="矩形 12"/>
              <p:cNvSpPr/>
              <p:nvPr/>
            </p:nvSpPr>
            <p:spPr>
              <a:xfrm>
                <a:off x="7200900" y="3951037"/>
                <a:ext cx="4533900" cy="2160000"/>
              </a:xfrm>
              <a:prstGeom prst="rect">
                <a:avLst/>
              </a:pr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4" name="文本框 13"/>
              <p:cNvSpPr txBox="1"/>
              <p:nvPr/>
            </p:nvSpPr>
            <p:spPr>
              <a:xfrm>
                <a:off x="704850" y="2505670"/>
                <a:ext cx="4343400" cy="1200329"/>
              </a:xfrm>
              <a:prstGeom prst="rect">
                <a:avLst/>
              </a:prstGeom>
              <a:noFill/>
              <a:ln>
                <a:noFill/>
              </a:ln>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cs typeface="+mn-ea"/>
                    <a:sym typeface="+mn-lt"/>
                  </a:rPr>
                  <a:t>点击添加文本内容说明点击添加文本内容说明点击添加文本内容说明点击添加文本内容说明点击添加文本内容说明点击添加文本内容说明点击添加文本内容说明点击添加文本内容说明</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5" name="文本框 14"/>
              <p:cNvSpPr txBox="1"/>
              <p:nvPr/>
            </p:nvSpPr>
            <p:spPr>
              <a:xfrm>
                <a:off x="1971902" y="2006742"/>
                <a:ext cx="1809297" cy="418191"/>
              </a:xfrm>
              <a:prstGeom prst="rect">
                <a:avLst/>
              </a:prstGeom>
              <a:noFill/>
              <a:ln>
                <a:noFill/>
              </a:ln>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小标题文本预设</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6" name="文本框 15"/>
              <p:cNvSpPr txBox="1"/>
              <p:nvPr/>
            </p:nvSpPr>
            <p:spPr>
              <a:xfrm>
                <a:off x="7277100" y="4715470"/>
                <a:ext cx="4343400" cy="1200329"/>
              </a:xfrm>
              <a:prstGeom prst="rect">
                <a:avLst/>
              </a:prstGeom>
              <a:noFill/>
              <a:ln>
                <a:noFill/>
              </a:ln>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cs typeface="+mn-ea"/>
                    <a:sym typeface="+mn-lt"/>
                  </a:rPr>
                  <a:t>点击添加文本内容说明点击添加文本内容说明点击添加文本内容说明点击添加文本内容说明点击添加文本内容说明点击添加文本内容说明点击添加文本内容说明点击添加文本内容说明</a:t>
                </a:r>
                <a:endParaRPr kumimoji="0" lang="zh-CN" altLang="en-US" sz="1200" b="0" i="0" u="none" strike="noStrike" kern="1200" cap="none" spc="0" normalizeH="0" baseline="0" noProof="0" dirty="0">
                  <a:ln>
                    <a:noFill/>
                  </a:ln>
                  <a:solidFill>
                    <a:prstClr val="white"/>
                  </a:solidFill>
                  <a:effectLst/>
                  <a:uLnTx/>
                  <a:uFillTx/>
                  <a:cs typeface="+mn-ea"/>
                  <a:sym typeface="+mn-lt"/>
                </a:endParaRPr>
              </a:p>
            </p:txBody>
          </p:sp>
          <p:sp>
            <p:nvSpPr>
              <p:cNvPr id="17" name="文本框 16"/>
              <p:cNvSpPr txBox="1"/>
              <p:nvPr/>
            </p:nvSpPr>
            <p:spPr>
              <a:xfrm>
                <a:off x="8544152" y="4216542"/>
                <a:ext cx="1809297" cy="418191"/>
              </a:xfrm>
              <a:prstGeom prst="rect">
                <a:avLst/>
              </a:prstGeom>
              <a:noFill/>
              <a:ln>
                <a:noFill/>
              </a:ln>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cs typeface="+mn-ea"/>
                    <a:sym typeface="+mn-lt"/>
                  </a:rPr>
                  <a:t>小标题文本预设</a:t>
                </a:r>
                <a:endParaRPr kumimoji="0" lang="zh-CN" altLang="en-US" sz="1600" b="1" i="0" u="none" strike="noStrike" kern="1200" cap="none" spc="0" normalizeH="0" baseline="0" noProof="0" dirty="0">
                  <a:ln>
                    <a:noFill/>
                  </a:ln>
                  <a:solidFill>
                    <a:prstClr val="white"/>
                  </a:solidFill>
                  <a:effectLst/>
                  <a:uLnTx/>
                  <a:uFillTx/>
                  <a:cs typeface="+mn-ea"/>
                  <a:sym typeface="+mn-lt"/>
                </a:endParaRPr>
              </a:p>
            </p:txBody>
          </p:sp>
          <p:sp>
            <p:nvSpPr>
              <p:cNvPr id="18" name="菱形 17"/>
              <p:cNvSpPr/>
              <p:nvPr/>
            </p:nvSpPr>
            <p:spPr>
              <a:xfrm>
                <a:off x="4681815" y="1760179"/>
                <a:ext cx="360000" cy="360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9" name="菱形 18"/>
              <p:cNvSpPr/>
              <p:nvPr/>
            </p:nvSpPr>
            <p:spPr>
              <a:xfrm>
                <a:off x="11292165" y="4046179"/>
                <a:ext cx="360000" cy="360000"/>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grpSp>
    </p:spTree>
  </p:cSld>
  <p:clrMapOvr>
    <a:masterClrMapping/>
  </p:clrMapOvr>
  <p:transition spd="slow" advClick="0" advTm="3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AutoShape 4"/>
          <p:cNvSpPr>
            <a:spLocks noChangeAspect="1" noChangeArrowheads="1" noTextEdit="1"/>
          </p:cNvSpPr>
          <p:nvPr/>
        </p:nvSpPr>
        <p:spPr bwMode="auto">
          <a:xfrm>
            <a:off x="1954213" y="1501775"/>
            <a:ext cx="8280400" cy="3859213"/>
          </a:xfrm>
          <a:prstGeom prst="rect">
            <a:avLst/>
          </a:prstGeom>
          <a:noFill/>
          <a:ln w="9525">
            <a:noFill/>
            <a:miter lim="800000"/>
          </a:ln>
        </p:spPr>
        <p:txBody>
          <a:bodyPr vert="horz" wrap="square" lIns="91440" tIns="45720" rIns="91440" bIns="45720" numCol="1" anchor="t" anchorCtr="0" compatLnSpc="1"/>
          <a:lstStyle/>
          <a:p>
            <a:endParaRPr lang="zh-CN" altLang="en-US">
              <a:cs typeface="+mn-ea"/>
              <a:sym typeface="+mn-lt"/>
            </a:endParaRPr>
          </a:p>
        </p:txBody>
      </p:sp>
      <p:sp>
        <p:nvSpPr>
          <p:cNvPr id="2054" name="Freeform 6"/>
          <p:cNvSpPr/>
          <p:nvPr/>
        </p:nvSpPr>
        <p:spPr bwMode="auto">
          <a:xfrm>
            <a:off x="6642691" y="1535113"/>
            <a:ext cx="3795713" cy="3795713"/>
          </a:xfrm>
          <a:custGeom>
            <a:avLst/>
            <a:gdLst/>
            <a:ahLst/>
            <a:cxnLst>
              <a:cxn ang="0">
                <a:pos x="864" y="148"/>
              </a:cxn>
              <a:cxn ang="0">
                <a:pos x="972" y="309"/>
              </a:cxn>
              <a:cxn ang="0">
                <a:pos x="1012" y="506"/>
              </a:cxn>
              <a:cxn ang="0">
                <a:pos x="972" y="703"/>
              </a:cxn>
              <a:cxn ang="0">
                <a:pos x="864" y="863"/>
              </a:cxn>
              <a:cxn ang="0">
                <a:pos x="703" y="972"/>
              </a:cxn>
              <a:cxn ang="0">
                <a:pos x="506" y="1012"/>
              </a:cxn>
              <a:cxn ang="0">
                <a:pos x="309" y="972"/>
              </a:cxn>
              <a:cxn ang="0">
                <a:pos x="148" y="863"/>
              </a:cxn>
              <a:cxn ang="0">
                <a:pos x="40" y="703"/>
              </a:cxn>
              <a:cxn ang="0">
                <a:pos x="0" y="506"/>
              </a:cxn>
              <a:cxn ang="0">
                <a:pos x="40" y="309"/>
              </a:cxn>
              <a:cxn ang="0">
                <a:pos x="148" y="148"/>
              </a:cxn>
              <a:cxn ang="0">
                <a:pos x="309" y="40"/>
              </a:cxn>
              <a:cxn ang="0">
                <a:pos x="506" y="0"/>
              </a:cxn>
            </a:cxnLst>
            <a:rect l="0" t="0" r="r" b="b"/>
            <a:pathLst>
              <a:path w="1012" h="1012">
                <a:moveTo>
                  <a:pt x="864" y="148"/>
                </a:moveTo>
                <a:cubicBezTo>
                  <a:pt x="909" y="194"/>
                  <a:pt x="946" y="248"/>
                  <a:pt x="972" y="309"/>
                </a:cubicBezTo>
                <a:cubicBezTo>
                  <a:pt x="998" y="369"/>
                  <a:pt x="1012" y="436"/>
                  <a:pt x="1012" y="506"/>
                </a:cubicBezTo>
                <a:cubicBezTo>
                  <a:pt x="1012" y="576"/>
                  <a:pt x="998" y="642"/>
                  <a:pt x="972" y="703"/>
                </a:cubicBezTo>
                <a:cubicBezTo>
                  <a:pt x="946" y="763"/>
                  <a:pt x="909" y="818"/>
                  <a:pt x="864" y="863"/>
                </a:cubicBezTo>
                <a:cubicBezTo>
                  <a:pt x="818" y="909"/>
                  <a:pt x="763" y="946"/>
                  <a:pt x="703" y="972"/>
                </a:cubicBezTo>
                <a:cubicBezTo>
                  <a:pt x="642" y="997"/>
                  <a:pt x="576" y="1012"/>
                  <a:pt x="506" y="1012"/>
                </a:cubicBezTo>
                <a:cubicBezTo>
                  <a:pt x="436" y="1012"/>
                  <a:pt x="369" y="997"/>
                  <a:pt x="309" y="972"/>
                </a:cubicBezTo>
                <a:cubicBezTo>
                  <a:pt x="248" y="946"/>
                  <a:pt x="194" y="909"/>
                  <a:pt x="148" y="863"/>
                </a:cubicBezTo>
                <a:cubicBezTo>
                  <a:pt x="102" y="818"/>
                  <a:pt x="65" y="763"/>
                  <a:pt x="40" y="703"/>
                </a:cubicBezTo>
                <a:cubicBezTo>
                  <a:pt x="14" y="642"/>
                  <a:pt x="0" y="576"/>
                  <a:pt x="0" y="506"/>
                </a:cubicBezTo>
                <a:cubicBezTo>
                  <a:pt x="0" y="436"/>
                  <a:pt x="14" y="369"/>
                  <a:pt x="40" y="309"/>
                </a:cubicBezTo>
                <a:cubicBezTo>
                  <a:pt x="65" y="248"/>
                  <a:pt x="102" y="194"/>
                  <a:pt x="148" y="148"/>
                </a:cubicBezTo>
                <a:cubicBezTo>
                  <a:pt x="194" y="102"/>
                  <a:pt x="248" y="65"/>
                  <a:pt x="309" y="40"/>
                </a:cubicBezTo>
                <a:cubicBezTo>
                  <a:pt x="369" y="14"/>
                  <a:pt x="436" y="0"/>
                  <a:pt x="506" y="0"/>
                </a:cubicBezTo>
              </a:path>
            </a:pathLst>
          </a:custGeom>
          <a:noFill/>
          <a:ln w="38" cap="flat">
            <a:solidFill>
              <a:srgbClr val="F65B57"/>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2055" name="Freeform 7"/>
          <p:cNvSpPr/>
          <p:nvPr/>
        </p:nvSpPr>
        <p:spPr bwMode="auto">
          <a:xfrm>
            <a:off x="6817722" y="1689101"/>
            <a:ext cx="3487738" cy="3484563"/>
          </a:xfrm>
          <a:custGeom>
            <a:avLst/>
            <a:gdLst/>
            <a:ahLst/>
            <a:cxnLst>
              <a:cxn ang="0">
                <a:pos x="893" y="284"/>
              </a:cxn>
              <a:cxn ang="0">
                <a:pos x="930" y="465"/>
              </a:cxn>
              <a:cxn ang="0">
                <a:pos x="893" y="646"/>
              </a:cxn>
              <a:cxn ang="0">
                <a:pos x="793" y="793"/>
              </a:cxn>
              <a:cxn ang="0">
                <a:pos x="646" y="893"/>
              </a:cxn>
              <a:cxn ang="0">
                <a:pos x="465" y="929"/>
              </a:cxn>
              <a:cxn ang="0">
                <a:pos x="284" y="893"/>
              </a:cxn>
              <a:cxn ang="0">
                <a:pos x="136" y="793"/>
              </a:cxn>
              <a:cxn ang="0">
                <a:pos x="37" y="646"/>
              </a:cxn>
              <a:cxn ang="0">
                <a:pos x="0" y="465"/>
              </a:cxn>
              <a:cxn ang="0">
                <a:pos x="37" y="284"/>
              </a:cxn>
              <a:cxn ang="0">
                <a:pos x="136" y="136"/>
              </a:cxn>
              <a:cxn ang="0">
                <a:pos x="284" y="37"/>
              </a:cxn>
              <a:cxn ang="0">
                <a:pos x="465" y="0"/>
              </a:cxn>
            </a:cxnLst>
            <a:rect l="0" t="0" r="r" b="b"/>
            <a:pathLst>
              <a:path w="930" h="929">
                <a:moveTo>
                  <a:pt x="893" y="284"/>
                </a:moveTo>
                <a:cubicBezTo>
                  <a:pt x="917" y="339"/>
                  <a:pt x="930" y="401"/>
                  <a:pt x="930" y="465"/>
                </a:cubicBezTo>
                <a:cubicBezTo>
                  <a:pt x="930" y="529"/>
                  <a:pt x="917" y="590"/>
                  <a:pt x="893" y="646"/>
                </a:cubicBezTo>
                <a:cubicBezTo>
                  <a:pt x="870" y="701"/>
                  <a:pt x="836" y="751"/>
                  <a:pt x="793" y="793"/>
                </a:cubicBezTo>
                <a:cubicBezTo>
                  <a:pt x="751" y="835"/>
                  <a:pt x="701" y="869"/>
                  <a:pt x="646" y="893"/>
                </a:cubicBezTo>
                <a:cubicBezTo>
                  <a:pt x="590" y="916"/>
                  <a:pt x="529" y="929"/>
                  <a:pt x="465" y="929"/>
                </a:cubicBezTo>
                <a:cubicBezTo>
                  <a:pt x="401" y="929"/>
                  <a:pt x="340" y="916"/>
                  <a:pt x="284" y="893"/>
                </a:cubicBezTo>
                <a:cubicBezTo>
                  <a:pt x="228" y="869"/>
                  <a:pt x="178" y="835"/>
                  <a:pt x="136" y="793"/>
                </a:cubicBezTo>
                <a:cubicBezTo>
                  <a:pt x="94" y="751"/>
                  <a:pt x="60" y="701"/>
                  <a:pt x="37" y="646"/>
                </a:cubicBezTo>
                <a:cubicBezTo>
                  <a:pt x="13" y="590"/>
                  <a:pt x="0" y="529"/>
                  <a:pt x="0" y="465"/>
                </a:cubicBezTo>
                <a:cubicBezTo>
                  <a:pt x="0" y="401"/>
                  <a:pt x="13" y="339"/>
                  <a:pt x="37" y="284"/>
                </a:cubicBezTo>
                <a:cubicBezTo>
                  <a:pt x="60" y="228"/>
                  <a:pt x="94" y="178"/>
                  <a:pt x="136" y="136"/>
                </a:cubicBezTo>
                <a:cubicBezTo>
                  <a:pt x="178" y="94"/>
                  <a:pt x="228" y="60"/>
                  <a:pt x="284" y="37"/>
                </a:cubicBezTo>
                <a:cubicBezTo>
                  <a:pt x="340" y="13"/>
                  <a:pt x="401" y="0"/>
                  <a:pt x="465" y="0"/>
                </a:cubicBezTo>
              </a:path>
            </a:pathLst>
          </a:custGeom>
          <a:noFill/>
          <a:ln w="38" cap="flat">
            <a:solidFill>
              <a:schemeClr val="tx1">
                <a:lumMod val="75000"/>
                <a:lumOff val="25000"/>
              </a:schemeClr>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2056" name="Freeform 8"/>
          <p:cNvSpPr/>
          <p:nvPr/>
        </p:nvSpPr>
        <p:spPr bwMode="auto">
          <a:xfrm>
            <a:off x="7038182" y="1843088"/>
            <a:ext cx="3176588" cy="3176588"/>
          </a:xfrm>
          <a:custGeom>
            <a:avLst/>
            <a:gdLst/>
            <a:ahLst/>
            <a:cxnLst>
              <a:cxn ang="0">
                <a:pos x="589" y="34"/>
              </a:cxn>
              <a:cxn ang="0">
                <a:pos x="723" y="124"/>
              </a:cxn>
              <a:cxn ang="0">
                <a:pos x="814" y="259"/>
              </a:cxn>
              <a:cxn ang="0">
                <a:pos x="847" y="424"/>
              </a:cxn>
              <a:cxn ang="0">
                <a:pos x="814" y="589"/>
              </a:cxn>
              <a:cxn ang="0">
                <a:pos x="723" y="723"/>
              </a:cxn>
              <a:cxn ang="0">
                <a:pos x="589" y="814"/>
              </a:cxn>
              <a:cxn ang="0">
                <a:pos x="424" y="847"/>
              </a:cxn>
              <a:cxn ang="0">
                <a:pos x="259" y="814"/>
              </a:cxn>
              <a:cxn ang="0">
                <a:pos x="124" y="723"/>
              </a:cxn>
              <a:cxn ang="0">
                <a:pos x="34" y="589"/>
              </a:cxn>
              <a:cxn ang="0">
                <a:pos x="0" y="424"/>
              </a:cxn>
              <a:cxn ang="0">
                <a:pos x="34" y="259"/>
              </a:cxn>
              <a:cxn ang="0">
                <a:pos x="124" y="124"/>
              </a:cxn>
              <a:cxn ang="0">
                <a:pos x="259" y="34"/>
              </a:cxn>
              <a:cxn ang="0">
                <a:pos x="424" y="0"/>
              </a:cxn>
            </a:cxnLst>
            <a:rect l="0" t="0" r="r" b="b"/>
            <a:pathLst>
              <a:path w="847" h="847">
                <a:moveTo>
                  <a:pt x="589" y="34"/>
                </a:moveTo>
                <a:cubicBezTo>
                  <a:pt x="639" y="55"/>
                  <a:pt x="685" y="86"/>
                  <a:pt x="723" y="124"/>
                </a:cubicBezTo>
                <a:cubicBezTo>
                  <a:pt x="762" y="163"/>
                  <a:pt x="793" y="208"/>
                  <a:pt x="814" y="259"/>
                </a:cubicBezTo>
                <a:cubicBezTo>
                  <a:pt x="835" y="310"/>
                  <a:pt x="847" y="365"/>
                  <a:pt x="847" y="424"/>
                </a:cubicBezTo>
                <a:cubicBezTo>
                  <a:pt x="847" y="482"/>
                  <a:pt x="835" y="538"/>
                  <a:pt x="814" y="589"/>
                </a:cubicBezTo>
                <a:cubicBezTo>
                  <a:pt x="793" y="639"/>
                  <a:pt x="762" y="685"/>
                  <a:pt x="723" y="723"/>
                </a:cubicBezTo>
                <a:cubicBezTo>
                  <a:pt x="685" y="761"/>
                  <a:pt x="639" y="792"/>
                  <a:pt x="589" y="814"/>
                </a:cubicBezTo>
                <a:cubicBezTo>
                  <a:pt x="538" y="835"/>
                  <a:pt x="482" y="847"/>
                  <a:pt x="424" y="847"/>
                </a:cubicBezTo>
                <a:cubicBezTo>
                  <a:pt x="365" y="847"/>
                  <a:pt x="310" y="835"/>
                  <a:pt x="259" y="814"/>
                </a:cubicBezTo>
                <a:cubicBezTo>
                  <a:pt x="208" y="792"/>
                  <a:pt x="163" y="761"/>
                  <a:pt x="124" y="723"/>
                </a:cubicBezTo>
                <a:cubicBezTo>
                  <a:pt x="86" y="685"/>
                  <a:pt x="55" y="639"/>
                  <a:pt x="34" y="589"/>
                </a:cubicBezTo>
                <a:cubicBezTo>
                  <a:pt x="12" y="538"/>
                  <a:pt x="0" y="482"/>
                  <a:pt x="0" y="424"/>
                </a:cubicBezTo>
                <a:cubicBezTo>
                  <a:pt x="0" y="365"/>
                  <a:pt x="12" y="310"/>
                  <a:pt x="34" y="259"/>
                </a:cubicBezTo>
                <a:cubicBezTo>
                  <a:pt x="55" y="208"/>
                  <a:pt x="86" y="163"/>
                  <a:pt x="124" y="124"/>
                </a:cubicBezTo>
                <a:cubicBezTo>
                  <a:pt x="163" y="86"/>
                  <a:pt x="208" y="55"/>
                  <a:pt x="259" y="34"/>
                </a:cubicBezTo>
                <a:cubicBezTo>
                  <a:pt x="310" y="12"/>
                  <a:pt x="365" y="0"/>
                  <a:pt x="424" y="0"/>
                </a:cubicBezTo>
              </a:path>
            </a:pathLst>
          </a:custGeom>
          <a:noFill/>
          <a:ln w="38" cap="flat">
            <a:solidFill>
              <a:srgbClr val="F65B57"/>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2057" name="Freeform 9"/>
          <p:cNvSpPr/>
          <p:nvPr/>
        </p:nvSpPr>
        <p:spPr bwMode="auto">
          <a:xfrm>
            <a:off x="7241427" y="1997076"/>
            <a:ext cx="2752725" cy="2868613"/>
          </a:xfrm>
          <a:custGeom>
            <a:avLst/>
            <a:gdLst/>
            <a:ahLst/>
            <a:cxnLst>
              <a:cxn ang="0">
                <a:pos x="734" y="531"/>
              </a:cxn>
              <a:cxn ang="0">
                <a:pos x="652" y="653"/>
              </a:cxn>
              <a:cxn ang="0">
                <a:pos x="531" y="735"/>
              </a:cxn>
              <a:cxn ang="0">
                <a:pos x="382" y="765"/>
              </a:cxn>
              <a:cxn ang="0">
                <a:pos x="233" y="735"/>
              </a:cxn>
              <a:cxn ang="0">
                <a:pos x="112" y="653"/>
              </a:cxn>
              <a:cxn ang="0">
                <a:pos x="30" y="531"/>
              </a:cxn>
              <a:cxn ang="0">
                <a:pos x="0" y="383"/>
              </a:cxn>
              <a:cxn ang="0">
                <a:pos x="30" y="234"/>
              </a:cxn>
              <a:cxn ang="0">
                <a:pos x="112" y="112"/>
              </a:cxn>
              <a:cxn ang="0">
                <a:pos x="233" y="31"/>
              </a:cxn>
              <a:cxn ang="0">
                <a:pos x="382" y="0"/>
              </a:cxn>
            </a:cxnLst>
            <a:rect l="0" t="0" r="r" b="b"/>
            <a:pathLst>
              <a:path w="734" h="765">
                <a:moveTo>
                  <a:pt x="734" y="531"/>
                </a:moveTo>
                <a:cubicBezTo>
                  <a:pt x="715" y="577"/>
                  <a:pt x="687" y="618"/>
                  <a:pt x="652" y="653"/>
                </a:cubicBezTo>
                <a:cubicBezTo>
                  <a:pt x="618" y="688"/>
                  <a:pt x="576" y="716"/>
                  <a:pt x="531" y="735"/>
                </a:cubicBezTo>
                <a:cubicBezTo>
                  <a:pt x="485" y="754"/>
                  <a:pt x="435" y="765"/>
                  <a:pt x="382" y="765"/>
                </a:cubicBezTo>
                <a:cubicBezTo>
                  <a:pt x="329" y="765"/>
                  <a:pt x="279" y="754"/>
                  <a:pt x="233" y="735"/>
                </a:cubicBezTo>
                <a:cubicBezTo>
                  <a:pt x="187" y="716"/>
                  <a:pt x="146" y="688"/>
                  <a:pt x="112" y="653"/>
                </a:cubicBezTo>
                <a:cubicBezTo>
                  <a:pt x="77" y="618"/>
                  <a:pt x="49" y="577"/>
                  <a:pt x="30" y="531"/>
                </a:cubicBezTo>
                <a:cubicBezTo>
                  <a:pt x="10" y="486"/>
                  <a:pt x="0" y="435"/>
                  <a:pt x="0" y="383"/>
                </a:cubicBezTo>
                <a:cubicBezTo>
                  <a:pt x="0" y="330"/>
                  <a:pt x="10" y="280"/>
                  <a:pt x="30" y="234"/>
                </a:cubicBezTo>
                <a:cubicBezTo>
                  <a:pt x="49" y="188"/>
                  <a:pt x="77" y="147"/>
                  <a:pt x="112" y="112"/>
                </a:cubicBezTo>
                <a:cubicBezTo>
                  <a:pt x="146" y="78"/>
                  <a:pt x="187" y="50"/>
                  <a:pt x="233" y="31"/>
                </a:cubicBezTo>
                <a:cubicBezTo>
                  <a:pt x="279" y="11"/>
                  <a:pt x="329" y="0"/>
                  <a:pt x="382" y="0"/>
                </a:cubicBezTo>
              </a:path>
            </a:pathLst>
          </a:custGeom>
          <a:noFill/>
          <a:ln w="38" cap="flat">
            <a:solidFill>
              <a:srgbClr val="455A64"/>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2058" name="Freeform 10"/>
          <p:cNvSpPr/>
          <p:nvPr/>
        </p:nvSpPr>
        <p:spPr bwMode="auto">
          <a:xfrm>
            <a:off x="7489349" y="2236788"/>
            <a:ext cx="1195388" cy="2039938"/>
          </a:xfrm>
          <a:custGeom>
            <a:avLst/>
            <a:gdLst/>
            <a:ahLst/>
            <a:cxnLst>
              <a:cxn ang="0">
                <a:pos x="319" y="0"/>
              </a:cxn>
              <a:cxn ang="0">
                <a:pos x="0" y="319"/>
              </a:cxn>
              <a:cxn ang="0">
                <a:pos x="94" y="544"/>
              </a:cxn>
              <a:cxn ang="0">
                <a:pos x="319" y="319"/>
              </a:cxn>
              <a:cxn ang="0">
                <a:pos x="319" y="0"/>
              </a:cxn>
            </a:cxnLst>
            <a:rect l="0" t="0" r="r" b="b"/>
            <a:pathLst>
              <a:path w="319" h="544">
                <a:moveTo>
                  <a:pt x="319" y="0"/>
                </a:moveTo>
                <a:cubicBezTo>
                  <a:pt x="143" y="0"/>
                  <a:pt x="0" y="143"/>
                  <a:pt x="0" y="319"/>
                </a:cubicBezTo>
                <a:cubicBezTo>
                  <a:pt x="0" y="407"/>
                  <a:pt x="36" y="486"/>
                  <a:pt x="94" y="544"/>
                </a:cubicBezTo>
                <a:cubicBezTo>
                  <a:pt x="319" y="319"/>
                  <a:pt x="319" y="319"/>
                  <a:pt x="319" y="319"/>
                </a:cubicBezTo>
                <a:lnTo>
                  <a:pt x="319" y="0"/>
                </a:lnTo>
                <a:close/>
              </a:path>
            </a:pathLst>
          </a:custGeom>
          <a:solidFill>
            <a:srgbClr val="ECEFF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59" name="Freeform 11"/>
          <p:cNvSpPr/>
          <p:nvPr/>
        </p:nvSpPr>
        <p:spPr bwMode="auto">
          <a:xfrm>
            <a:off x="8678546" y="2236788"/>
            <a:ext cx="844550" cy="1196975"/>
          </a:xfrm>
          <a:custGeom>
            <a:avLst/>
            <a:gdLst/>
            <a:ahLst/>
            <a:cxnLst>
              <a:cxn ang="0">
                <a:pos x="225" y="93"/>
              </a:cxn>
              <a:cxn ang="0">
                <a:pos x="0" y="0"/>
              </a:cxn>
              <a:cxn ang="0">
                <a:pos x="0" y="319"/>
              </a:cxn>
              <a:cxn ang="0">
                <a:pos x="225" y="93"/>
              </a:cxn>
            </a:cxnLst>
            <a:rect l="0" t="0" r="r" b="b"/>
            <a:pathLst>
              <a:path w="225" h="319">
                <a:moveTo>
                  <a:pt x="225" y="93"/>
                </a:moveTo>
                <a:cubicBezTo>
                  <a:pt x="168" y="36"/>
                  <a:pt x="88" y="0"/>
                  <a:pt x="0" y="0"/>
                </a:cubicBezTo>
                <a:cubicBezTo>
                  <a:pt x="0" y="319"/>
                  <a:pt x="0" y="319"/>
                  <a:pt x="0" y="319"/>
                </a:cubicBezTo>
                <a:lnTo>
                  <a:pt x="225" y="93"/>
                </a:lnTo>
                <a:close/>
              </a:path>
            </a:pathLst>
          </a:custGeom>
          <a:solidFill>
            <a:schemeClr val="tx1">
              <a:lumMod val="85000"/>
              <a:lumOff val="15000"/>
            </a:schemeClr>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60" name="Freeform 12"/>
          <p:cNvSpPr/>
          <p:nvPr/>
        </p:nvSpPr>
        <p:spPr bwMode="auto">
          <a:xfrm>
            <a:off x="8678546" y="2586038"/>
            <a:ext cx="1196975" cy="1690688"/>
          </a:xfrm>
          <a:custGeom>
            <a:avLst/>
            <a:gdLst/>
            <a:ahLst/>
            <a:cxnLst>
              <a:cxn ang="0">
                <a:pos x="225" y="0"/>
              </a:cxn>
              <a:cxn ang="0">
                <a:pos x="0" y="226"/>
              </a:cxn>
              <a:cxn ang="0">
                <a:pos x="225" y="451"/>
              </a:cxn>
              <a:cxn ang="0">
                <a:pos x="319" y="226"/>
              </a:cxn>
              <a:cxn ang="0">
                <a:pos x="225" y="0"/>
              </a:cxn>
            </a:cxnLst>
            <a:rect l="0" t="0" r="r" b="b"/>
            <a:pathLst>
              <a:path w="319" h="451">
                <a:moveTo>
                  <a:pt x="225" y="0"/>
                </a:moveTo>
                <a:cubicBezTo>
                  <a:pt x="0" y="226"/>
                  <a:pt x="0" y="226"/>
                  <a:pt x="0" y="226"/>
                </a:cubicBezTo>
                <a:cubicBezTo>
                  <a:pt x="225" y="451"/>
                  <a:pt x="225" y="451"/>
                  <a:pt x="225" y="451"/>
                </a:cubicBezTo>
                <a:cubicBezTo>
                  <a:pt x="283" y="393"/>
                  <a:pt x="319" y="314"/>
                  <a:pt x="319" y="226"/>
                </a:cubicBezTo>
                <a:cubicBezTo>
                  <a:pt x="319" y="138"/>
                  <a:pt x="283" y="58"/>
                  <a:pt x="225" y="0"/>
                </a:cubicBezTo>
                <a:close/>
              </a:path>
            </a:pathLst>
          </a:custGeom>
          <a:solidFill>
            <a:srgbClr val="F65B57"/>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61" name="Freeform 13"/>
          <p:cNvSpPr/>
          <p:nvPr/>
        </p:nvSpPr>
        <p:spPr bwMode="auto">
          <a:xfrm>
            <a:off x="8678546" y="3433763"/>
            <a:ext cx="844550" cy="1192213"/>
          </a:xfrm>
          <a:custGeom>
            <a:avLst/>
            <a:gdLst/>
            <a:ahLst/>
            <a:cxnLst>
              <a:cxn ang="0">
                <a:pos x="0" y="0"/>
              </a:cxn>
              <a:cxn ang="0">
                <a:pos x="0" y="318"/>
              </a:cxn>
              <a:cxn ang="0">
                <a:pos x="225" y="225"/>
              </a:cxn>
              <a:cxn ang="0">
                <a:pos x="0" y="0"/>
              </a:cxn>
            </a:cxnLst>
            <a:rect l="0" t="0" r="r" b="b"/>
            <a:pathLst>
              <a:path w="225" h="318">
                <a:moveTo>
                  <a:pt x="0" y="0"/>
                </a:moveTo>
                <a:cubicBezTo>
                  <a:pt x="0" y="318"/>
                  <a:pt x="0" y="318"/>
                  <a:pt x="0" y="318"/>
                </a:cubicBezTo>
                <a:cubicBezTo>
                  <a:pt x="88" y="318"/>
                  <a:pt x="168" y="283"/>
                  <a:pt x="225" y="225"/>
                </a:cubicBezTo>
                <a:lnTo>
                  <a:pt x="0" y="0"/>
                </a:lnTo>
                <a:close/>
              </a:path>
            </a:pathLst>
          </a:custGeom>
          <a:solidFill>
            <a:srgbClr val="595959"/>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62" name="Freeform 14"/>
          <p:cNvSpPr/>
          <p:nvPr/>
        </p:nvSpPr>
        <p:spPr bwMode="auto">
          <a:xfrm>
            <a:off x="7835583" y="3433763"/>
            <a:ext cx="842963" cy="1082675"/>
          </a:xfrm>
          <a:custGeom>
            <a:avLst/>
            <a:gdLst/>
            <a:ahLst/>
            <a:cxnLst>
              <a:cxn ang="0">
                <a:pos x="0" y="225"/>
              </a:cxn>
              <a:cxn ang="0">
                <a:pos x="92" y="289"/>
              </a:cxn>
              <a:cxn ang="0">
                <a:pos x="225" y="0"/>
              </a:cxn>
              <a:cxn ang="0">
                <a:pos x="0" y="225"/>
              </a:cxn>
            </a:cxnLst>
            <a:rect l="0" t="0" r="r" b="b"/>
            <a:pathLst>
              <a:path w="225" h="289">
                <a:moveTo>
                  <a:pt x="0" y="225"/>
                </a:moveTo>
                <a:cubicBezTo>
                  <a:pt x="26" y="251"/>
                  <a:pt x="57" y="273"/>
                  <a:pt x="92" y="289"/>
                </a:cubicBezTo>
                <a:cubicBezTo>
                  <a:pt x="225" y="0"/>
                  <a:pt x="225" y="0"/>
                  <a:pt x="225" y="0"/>
                </a:cubicBezTo>
                <a:lnTo>
                  <a:pt x="0" y="225"/>
                </a:lnTo>
                <a:close/>
              </a:path>
            </a:pathLst>
          </a:custGeom>
          <a:solidFill>
            <a:srgbClr val="ECEFF1"/>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63" name="Freeform 15"/>
          <p:cNvSpPr/>
          <p:nvPr/>
        </p:nvSpPr>
        <p:spPr bwMode="auto">
          <a:xfrm>
            <a:off x="8180071" y="3433763"/>
            <a:ext cx="498475" cy="1192213"/>
          </a:xfrm>
          <a:custGeom>
            <a:avLst/>
            <a:gdLst/>
            <a:ahLst/>
            <a:cxnLst>
              <a:cxn ang="0">
                <a:pos x="133" y="0"/>
              </a:cxn>
              <a:cxn ang="0">
                <a:pos x="0" y="289"/>
              </a:cxn>
              <a:cxn ang="0">
                <a:pos x="133" y="318"/>
              </a:cxn>
              <a:cxn ang="0">
                <a:pos x="133" y="0"/>
              </a:cxn>
            </a:cxnLst>
            <a:rect l="0" t="0" r="r" b="b"/>
            <a:pathLst>
              <a:path w="133" h="318">
                <a:moveTo>
                  <a:pt x="133" y="0"/>
                </a:moveTo>
                <a:cubicBezTo>
                  <a:pt x="0" y="289"/>
                  <a:pt x="0" y="289"/>
                  <a:pt x="0" y="289"/>
                </a:cubicBezTo>
                <a:cubicBezTo>
                  <a:pt x="40" y="308"/>
                  <a:pt x="85" y="318"/>
                  <a:pt x="133" y="318"/>
                </a:cubicBezTo>
                <a:lnTo>
                  <a:pt x="133" y="0"/>
                </a:lnTo>
                <a:close/>
              </a:path>
            </a:pathLst>
          </a:custGeom>
          <a:solidFill>
            <a:srgbClr val="FF000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64" name="Oval 16"/>
          <p:cNvSpPr>
            <a:spLocks noChangeArrowheads="1"/>
          </p:cNvSpPr>
          <p:nvPr/>
        </p:nvSpPr>
        <p:spPr bwMode="auto">
          <a:xfrm>
            <a:off x="7824471" y="2578101"/>
            <a:ext cx="1709738" cy="1706563"/>
          </a:xfrm>
          <a:prstGeom prst="ellipse">
            <a:avLst/>
          </a:prstGeom>
          <a:solidFill>
            <a:srgbClr val="FFFFFF"/>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082" name="Oval 34"/>
          <p:cNvSpPr>
            <a:spLocks noChangeArrowheads="1"/>
          </p:cNvSpPr>
          <p:nvPr/>
        </p:nvSpPr>
        <p:spPr bwMode="auto">
          <a:xfrm>
            <a:off x="1357269" y="1779762"/>
            <a:ext cx="231775" cy="231775"/>
          </a:xfrm>
          <a:prstGeom prst="ellipse">
            <a:avLst/>
          </a:prstGeom>
          <a:solidFill>
            <a:srgbClr val="404244"/>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203" name="Oval 155"/>
          <p:cNvSpPr>
            <a:spLocks noChangeArrowheads="1"/>
          </p:cNvSpPr>
          <p:nvPr/>
        </p:nvSpPr>
        <p:spPr bwMode="auto">
          <a:xfrm>
            <a:off x="1357269" y="2708450"/>
            <a:ext cx="231775" cy="233363"/>
          </a:xfrm>
          <a:prstGeom prst="ellipse">
            <a:avLst/>
          </a:prstGeom>
          <a:solidFill>
            <a:srgbClr val="F65B57"/>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327" name="Oval 279"/>
          <p:cNvSpPr>
            <a:spLocks noChangeArrowheads="1"/>
          </p:cNvSpPr>
          <p:nvPr/>
        </p:nvSpPr>
        <p:spPr bwMode="auto">
          <a:xfrm>
            <a:off x="1357269" y="3662537"/>
            <a:ext cx="231775" cy="234950"/>
          </a:xfrm>
          <a:prstGeom prst="ellipse">
            <a:avLst/>
          </a:prstGeom>
          <a:solidFill>
            <a:srgbClr val="595959"/>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2449" name="Oval 401"/>
          <p:cNvSpPr>
            <a:spLocks noChangeArrowheads="1"/>
          </p:cNvSpPr>
          <p:nvPr/>
        </p:nvSpPr>
        <p:spPr bwMode="auto">
          <a:xfrm>
            <a:off x="1357269" y="4615037"/>
            <a:ext cx="231775" cy="231775"/>
          </a:xfrm>
          <a:prstGeom prst="ellipse">
            <a:avLst/>
          </a:prstGeom>
          <a:solidFill>
            <a:srgbClr val="FF0000"/>
          </a:solidFill>
          <a:ln w="9525">
            <a:noFill/>
            <a:round/>
          </a:ln>
        </p:spPr>
        <p:txBody>
          <a:bodyPr vert="horz" wrap="square" lIns="91440" tIns="45720" rIns="91440" bIns="45720" numCol="1" anchor="t" anchorCtr="0" compatLnSpc="1"/>
          <a:lstStyle/>
          <a:p>
            <a:endParaRPr lang="zh-CN" altLang="en-US">
              <a:cs typeface="+mn-ea"/>
              <a:sym typeface="+mn-lt"/>
            </a:endParaRPr>
          </a:p>
        </p:txBody>
      </p:sp>
      <p:sp>
        <p:nvSpPr>
          <p:cNvPr id="510" name="TextBox 86"/>
          <p:cNvSpPr txBox="1"/>
          <p:nvPr/>
        </p:nvSpPr>
        <p:spPr>
          <a:xfrm>
            <a:off x="1708105" y="1473517"/>
            <a:ext cx="2130379" cy="37702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1" name="Rectangle 87"/>
          <p:cNvSpPr/>
          <p:nvPr/>
        </p:nvSpPr>
        <p:spPr>
          <a:xfrm>
            <a:off x="1727108" y="1811510"/>
            <a:ext cx="4283123" cy="854080"/>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100" dirty="0">
                <a:solidFill>
                  <a:prstClr val="black">
                    <a:lumMod val="75000"/>
                    <a:lumOff val="25000"/>
                  </a:prstClr>
                </a:solidFill>
                <a:cs typeface="+mn-ea"/>
                <a:sym typeface="+mn-lt"/>
              </a:rPr>
              <a:t>。请替换文字内容，修改文字内容，也可以直接复制你的内容到此。</a:t>
            </a:r>
            <a:endParaRPr lang="en-US" altLang="zh-CN" sz="1100" dirty="0">
              <a:solidFill>
                <a:prstClr val="black">
                  <a:lumMod val="75000"/>
                  <a:lumOff val="25000"/>
                </a:prstClr>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defRPr/>
            </a:pPr>
            <a:endParaRPr kumimoji="0" lang="en-US" sz="11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2" name="TextBox 86"/>
          <p:cNvSpPr txBox="1"/>
          <p:nvPr/>
        </p:nvSpPr>
        <p:spPr>
          <a:xfrm>
            <a:off x="1685880" y="2395455"/>
            <a:ext cx="2130379" cy="377411"/>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3" name="Rectangle 87"/>
          <p:cNvSpPr/>
          <p:nvPr/>
        </p:nvSpPr>
        <p:spPr>
          <a:xfrm>
            <a:off x="1704883" y="2733448"/>
            <a:ext cx="4283123" cy="854080"/>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100" dirty="0">
                <a:solidFill>
                  <a:prstClr val="black">
                    <a:lumMod val="75000"/>
                    <a:lumOff val="25000"/>
                  </a:prstClr>
                </a:solidFill>
                <a:cs typeface="+mn-ea"/>
                <a:sym typeface="+mn-lt"/>
              </a:rPr>
              <a:t>。请替换文字内容，修改文字内容，也可以直接复制你的内容到此。</a:t>
            </a:r>
            <a:endParaRPr lang="en-US" altLang="zh-CN" sz="1100" dirty="0">
              <a:solidFill>
                <a:prstClr val="black">
                  <a:lumMod val="75000"/>
                  <a:lumOff val="25000"/>
                </a:prstClr>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defRPr/>
            </a:pPr>
            <a:endParaRPr kumimoji="0" lang="en-US" sz="11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4" name="TextBox 86"/>
          <p:cNvSpPr txBox="1"/>
          <p:nvPr/>
        </p:nvSpPr>
        <p:spPr>
          <a:xfrm>
            <a:off x="1731419" y="3408681"/>
            <a:ext cx="2130379" cy="377411"/>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5" name="Rectangle 87"/>
          <p:cNvSpPr/>
          <p:nvPr/>
        </p:nvSpPr>
        <p:spPr>
          <a:xfrm>
            <a:off x="1750422" y="3746674"/>
            <a:ext cx="4283123" cy="854080"/>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100" dirty="0">
                <a:solidFill>
                  <a:prstClr val="black">
                    <a:lumMod val="75000"/>
                    <a:lumOff val="25000"/>
                  </a:prstClr>
                </a:solidFill>
                <a:cs typeface="+mn-ea"/>
                <a:sym typeface="+mn-lt"/>
              </a:rPr>
              <a:t>。请替换文字内容，修改文字内容，也可以直接复制你的内容到此。</a:t>
            </a:r>
            <a:endParaRPr lang="en-US" altLang="zh-CN" sz="1100" dirty="0">
              <a:solidFill>
                <a:prstClr val="black">
                  <a:lumMod val="75000"/>
                  <a:lumOff val="25000"/>
                </a:prstClr>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defRPr/>
            </a:pPr>
            <a:endParaRPr kumimoji="0" lang="en-US" sz="11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6" name="TextBox 86"/>
          <p:cNvSpPr txBox="1"/>
          <p:nvPr/>
        </p:nvSpPr>
        <p:spPr>
          <a:xfrm>
            <a:off x="1709194" y="4330619"/>
            <a:ext cx="2130379" cy="37702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17" name="Rectangle 87"/>
          <p:cNvSpPr/>
          <p:nvPr/>
        </p:nvSpPr>
        <p:spPr>
          <a:xfrm>
            <a:off x="1728197" y="4668612"/>
            <a:ext cx="4283123" cy="854080"/>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100" dirty="0">
                <a:solidFill>
                  <a:prstClr val="black">
                    <a:lumMod val="75000"/>
                    <a:lumOff val="25000"/>
                  </a:prstClr>
                </a:solidFill>
                <a:cs typeface="+mn-ea"/>
                <a:sym typeface="+mn-lt"/>
              </a:rPr>
              <a:t>。请替换文字内容，修改文字内容，也可以直接复制你的内容到此。</a:t>
            </a:r>
            <a:endParaRPr lang="en-US" altLang="zh-CN" sz="1100" dirty="0">
              <a:solidFill>
                <a:prstClr val="black">
                  <a:lumMod val="75000"/>
                  <a:lumOff val="25000"/>
                </a:prstClr>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defRPr/>
            </a:pPr>
            <a:endParaRPr kumimoji="0" lang="en-US" sz="11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nvGrpSpPr>
          <p:cNvPr id="518" name="组合 517"/>
          <p:cNvGrpSpPr/>
          <p:nvPr/>
        </p:nvGrpSpPr>
        <p:grpSpPr>
          <a:xfrm>
            <a:off x="0" y="254792"/>
            <a:ext cx="4074160" cy="758787"/>
            <a:chOff x="0" y="254792"/>
            <a:chExt cx="4074160" cy="758787"/>
          </a:xfrm>
        </p:grpSpPr>
        <p:grpSp>
          <p:nvGrpSpPr>
            <p:cNvPr id="519" name="组合 518"/>
            <p:cNvGrpSpPr/>
            <p:nvPr/>
          </p:nvGrpSpPr>
          <p:grpSpPr>
            <a:xfrm>
              <a:off x="619760" y="254792"/>
              <a:ext cx="3454400" cy="758787"/>
              <a:chOff x="812800" y="306459"/>
              <a:chExt cx="3454400" cy="758787"/>
            </a:xfrm>
          </p:grpSpPr>
          <p:sp>
            <p:nvSpPr>
              <p:cNvPr id="522" name="文本框 521"/>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523" name="文本框 522"/>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520" name="矩形 519"/>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21" name="矩形 520"/>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41" name="TextBox 86"/>
          <p:cNvSpPr txBox="1"/>
          <p:nvPr/>
        </p:nvSpPr>
        <p:spPr>
          <a:xfrm>
            <a:off x="8080897" y="3219911"/>
            <a:ext cx="2130379" cy="37702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54"/>
                                        </p:tgtEl>
                                        <p:attrNameLst>
                                          <p:attrName>style.visibility</p:attrName>
                                        </p:attrNameLst>
                                      </p:cBhvr>
                                      <p:to>
                                        <p:strVal val="visible"/>
                                      </p:to>
                                    </p:set>
                                    <p:animEffect transition="in" filter="fade">
                                      <p:cBhvr>
                                        <p:cTn id="12" dur="1000"/>
                                        <p:tgtEl>
                                          <p:spTgt spid="2054"/>
                                        </p:tgtEl>
                                      </p:cBhvr>
                                    </p:animEffect>
                                    <p:anim calcmode="lin" valueType="num">
                                      <p:cBhvr>
                                        <p:cTn id="13" dur="1000" fill="hold"/>
                                        <p:tgtEl>
                                          <p:spTgt spid="2054"/>
                                        </p:tgtEl>
                                        <p:attrNameLst>
                                          <p:attrName>ppt_x</p:attrName>
                                        </p:attrNameLst>
                                      </p:cBhvr>
                                      <p:tavLst>
                                        <p:tav tm="0">
                                          <p:val>
                                            <p:strVal val="#ppt_x"/>
                                          </p:val>
                                        </p:tav>
                                        <p:tav tm="100000">
                                          <p:val>
                                            <p:strVal val="#ppt_x"/>
                                          </p:val>
                                        </p:tav>
                                      </p:tavLst>
                                    </p:anim>
                                    <p:anim calcmode="lin" valueType="num">
                                      <p:cBhvr>
                                        <p:cTn id="14" dur="1000" fill="hold"/>
                                        <p:tgtEl>
                                          <p:spTgt spid="205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55"/>
                                        </p:tgtEl>
                                        <p:attrNameLst>
                                          <p:attrName>style.visibility</p:attrName>
                                        </p:attrNameLst>
                                      </p:cBhvr>
                                      <p:to>
                                        <p:strVal val="visible"/>
                                      </p:to>
                                    </p:set>
                                    <p:animEffect transition="in" filter="fade">
                                      <p:cBhvr>
                                        <p:cTn id="17" dur="1000"/>
                                        <p:tgtEl>
                                          <p:spTgt spid="2055"/>
                                        </p:tgtEl>
                                      </p:cBhvr>
                                    </p:animEffect>
                                    <p:anim calcmode="lin" valueType="num">
                                      <p:cBhvr>
                                        <p:cTn id="18" dur="1000" fill="hold"/>
                                        <p:tgtEl>
                                          <p:spTgt spid="2055"/>
                                        </p:tgtEl>
                                        <p:attrNameLst>
                                          <p:attrName>ppt_x</p:attrName>
                                        </p:attrNameLst>
                                      </p:cBhvr>
                                      <p:tavLst>
                                        <p:tav tm="0">
                                          <p:val>
                                            <p:strVal val="#ppt_x"/>
                                          </p:val>
                                        </p:tav>
                                        <p:tav tm="100000">
                                          <p:val>
                                            <p:strVal val="#ppt_x"/>
                                          </p:val>
                                        </p:tav>
                                      </p:tavLst>
                                    </p:anim>
                                    <p:anim calcmode="lin" valueType="num">
                                      <p:cBhvr>
                                        <p:cTn id="19" dur="1000" fill="hold"/>
                                        <p:tgtEl>
                                          <p:spTgt spid="205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56"/>
                                        </p:tgtEl>
                                        <p:attrNameLst>
                                          <p:attrName>style.visibility</p:attrName>
                                        </p:attrNameLst>
                                      </p:cBhvr>
                                      <p:to>
                                        <p:strVal val="visible"/>
                                      </p:to>
                                    </p:set>
                                    <p:animEffect transition="in" filter="fade">
                                      <p:cBhvr>
                                        <p:cTn id="22" dur="1000"/>
                                        <p:tgtEl>
                                          <p:spTgt spid="2056"/>
                                        </p:tgtEl>
                                      </p:cBhvr>
                                    </p:animEffect>
                                    <p:anim calcmode="lin" valueType="num">
                                      <p:cBhvr>
                                        <p:cTn id="23" dur="1000" fill="hold"/>
                                        <p:tgtEl>
                                          <p:spTgt spid="2056"/>
                                        </p:tgtEl>
                                        <p:attrNameLst>
                                          <p:attrName>ppt_x</p:attrName>
                                        </p:attrNameLst>
                                      </p:cBhvr>
                                      <p:tavLst>
                                        <p:tav tm="0">
                                          <p:val>
                                            <p:strVal val="#ppt_x"/>
                                          </p:val>
                                        </p:tav>
                                        <p:tav tm="100000">
                                          <p:val>
                                            <p:strVal val="#ppt_x"/>
                                          </p:val>
                                        </p:tav>
                                      </p:tavLst>
                                    </p:anim>
                                    <p:anim calcmode="lin" valueType="num">
                                      <p:cBhvr>
                                        <p:cTn id="24" dur="1000" fill="hold"/>
                                        <p:tgtEl>
                                          <p:spTgt spid="205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057"/>
                                        </p:tgtEl>
                                        <p:attrNameLst>
                                          <p:attrName>style.visibility</p:attrName>
                                        </p:attrNameLst>
                                      </p:cBhvr>
                                      <p:to>
                                        <p:strVal val="visible"/>
                                      </p:to>
                                    </p:set>
                                    <p:animEffect transition="in" filter="fade">
                                      <p:cBhvr>
                                        <p:cTn id="27" dur="1000"/>
                                        <p:tgtEl>
                                          <p:spTgt spid="2057"/>
                                        </p:tgtEl>
                                      </p:cBhvr>
                                    </p:animEffect>
                                    <p:anim calcmode="lin" valueType="num">
                                      <p:cBhvr>
                                        <p:cTn id="28" dur="1000" fill="hold"/>
                                        <p:tgtEl>
                                          <p:spTgt spid="2057"/>
                                        </p:tgtEl>
                                        <p:attrNameLst>
                                          <p:attrName>ppt_x</p:attrName>
                                        </p:attrNameLst>
                                      </p:cBhvr>
                                      <p:tavLst>
                                        <p:tav tm="0">
                                          <p:val>
                                            <p:strVal val="#ppt_x"/>
                                          </p:val>
                                        </p:tav>
                                        <p:tav tm="100000">
                                          <p:val>
                                            <p:strVal val="#ppt_x"/>
                                          </p:val>
                                        </p:tav>
                                      </p:tavLst>
                                    </p:anim>
                                    <p:anim calcmode="lin" valueType="num">
                                      <p:cBhvr>
                                        <p:cTn id="29" dur="1000" fill="hold"/>
                                        <p:tgtEl>
                                          <p:spTgt spid="205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058"/>
                                        </p:tgtEl>
                                        <p:attrNameLst>
                                          <p:attrName>style.visibility</p:attrName>
                                        </p:attrNameLst>
                                      </p:cBhvr>
                                      <p:to>
                                        <p:strVal val="visible"/>
                                      </p:to>
                                    </p:set>
                                    <p:animEffect transition="in" filter="fade">
                                      <p:cBhvr>
                                        <p:cTn id="32" dur="1000"/>
                                        <p:tgtEl>
                                          <p:spTgt spid="2058"/>
                                        </p:tgtEl>
                                      </p:cBhvr>
                                    </p:animEffect>
                                    <p:anim calcmode="lin" valueType="num">
                                      <p:cBhvr>
                                        <p:cTn id="33" dur="1000" fill="hold"/>
                                        <p:tgtEl>
                                          <p:spTgt spid="2058"/>
                                        </p:tgtEl>
                                        <p:attrNameLst>
                                          <p:attrName>ppt_x</p:attrName>
                                        </p:attrNameLst>
                                      </p:cBhvr>
                                      <p:tavLst>
                                        <p:tav tm="0">
                                          <p:val>
                                            <p:strVal val="#ppt_x"/>
                                          </p:val>
                                        </p:tav>
                                        <p:tav tm="100000">
                                          <p:val>
                                            <p:strVal val="#ppt_x"/>
                                          </p:val>
                                        </p:tav>
                                      </p:tavLst>
                                    </p:anim>
                                    <p:anim calcmode="lin" valueType="num">
                                      <p:cBhvr>
                                        <p:cTn id="34" dur="1000" fill="hold"/>
                                        <p:tgtEl>
                                          <p:spTgt spid="205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059"/>
                                        </p:tgtEl>
                                        <p:attrNameLst>
                                          <p:attrName>style.visibility</p:attrName>
                                        </p:attrNameLst>
                                      </p:cBhvr>
                                      <p:to>
                                        <p:strVal val="visible"/>
                                      </p:to>
                                    </p:set>
                                    <p:animEffect transition="in" filter="fade">
                                      <p:cBhvr>
                                        <p:cTn id="37" dur="1000"/>
                                        <p:tgtEl>
                                          <p:spTgt spid="2059"/>
                                        </p:tgtEl>
                                      </p:cBhvr>
                                    </p:animEffect>
                                    <p:anim calcmode="lin" valueType="num">
                                      <p:cBhvr>
                                        <p:cTn id="38" dur="1000" fill="hold"/>
                                        <p:tgtEl>
                                          <p:spTgt spid="2059"/>
                                        </p:tgtEl>
                                        <p:attrNameLst>
                                          <p:attrName>ppt_x</p:attrName>
                                        </p:attrNameLst>
                                      </p:cBhvr>
                                      <p:tavLst>
                                        <p:tav tm="0">
                                          <p:val>
                                            <p:strVal val="#ppt_x"/>
                                          </p:val>
                                        </p:tav>
                                        <p:tav tm="100000">
                                          <p:val>
                                            <p:strVal val="#ppt_x"/>
                                          </p:val>
                                        </p:tav>
                                      </p:tavLst>
                                    </p:anim>
                                    <p:anim calcmode="lin" valueType="num">
                                      <p:cBhvr>
                                        <p:cTn id="39" dur="1000" fill="hold"/>
                                        <p:tgtEl>
                                          <p:spTgt spid="205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060"/>
                                        </p:tgtEl>
                                        <p:attrNameLst>
                                          <p:attrName>style.visibility</p:attrName>
                                        </p:attrNameLst>
                                      </p:cBhvr>
                                      <p:to>
                                        <p:strVal val="visible"/>
                                      </p:to>
                                    </p:set>
                                    <p:animEffect transition="in" filter="fade">
                                      <p:cBhvr>
                                        <p:cTn id="42" dur="1000"/>
                                        <p:tgtEl>
                                          <p:spTgt spid="2060"/>
                                        </p:tgtEl>
                                      </p:cBhvr>
                                    </p:animEffect>
                                    <p:anim calcmode="lin" valueType="num">
                                      <p:cBhvr>
                                        <p:cTn id="43" dur="1000" fill="hold"/>
                                        <p:tgtEl>
                                          <p:spTgt spid="2060"/>
                                        </p:tgtEl>
                                        <p:attrNameLst>
                                          <p:attrName>ppt_x</p:attrName>
                                        </p:attrNameLst>
                                      </p:cBhvr>
                                      <p:tavLst>
                                        <p:tav tm="0">
                                          <p:val>
                                            <p:strVal val="#ppt_x"/>
                                          </p:val>
                                        </p:tav>
                                        <p:tav tm="100000">
                                          <p:val>
                                            <p:strVal val="#ppt_x"/>
                                          </p:val>
                                        </p:tav>
                                      </p:tavLst>
                                    </p:anim>
                                    <p:anim calcmode="lin" valueType="num">
                                      <p:cBhvr>
                                        <p:cTn id="44" dur="1000" fill="hold"/>
                                        <p:tgtEl>
                                          <p:spTgt spid="206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61"/>
                                        </p:tgtEl>
                                        <p:attrNameLst>
                                          <p:attrName>style.visibility</p:attrName>
                                        </p:attrNameLst>
                                      </p:cBhvr>
                                      <p:to>
                                        <p:strVal val="visible"/>
                                      </p:to>
                                    </p:set>
                                    <p:animEffect transition="in" filter="fade">
                                      <p:cBhvr>
                                        <p:cTn id="47" dur="1000"/>
                                        <p:tgtEl>
                                          <p:spTgt spid="2061"/>
                                        </p:tgtEl>
                                      </p:cBhvr>
                                    </p:animEffect>
                                    <p:anim calcmode="lin" valueType="num">
                                      <p:cBhvr>
                                        <p:cTn id="48" dur="1000" fill="hold"/>
                                        <p:tgtEl>
                                          <p:spTgt spid="2061"/>
                                        </p:tgtEl>
                                        <p:attrNameLst>
                                          <p:attrName>ppt_x</p:attrName>
                                        </p:attrNameLst>
                                      </p:cBhvr>
                                      <p:tavLst>
                                        <p:tav tm="0">
                                          <p:val>
                                            <p:strVal val="#ppt_x"/>
                                          </p:val>
                                        </p:tav>
                                        <p:tav tm="100000">
                                          <p:val>
                                            <p:strVal val="#ppt_x"/>
                                          </p:val>
                                        </p:tav>
                                      </p:tavLst>
                                    </p:anim>
                                    <p:anim calcmode="lin" valueType="num">
                                      <p:cBhvr>
                                        <p:cTn id="49" dur="1000" fill="hold"/>
                                        <p:tgtEl>
                                          <p:spTgt spid="20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062"/>
                                        </p:tgtEl>
                                        <p:attrNameLst>
                                          <p:attrName>style.visibility</p:attrName>
                                        </p:attrNameLst>
                                      </p:cBhvr>
                                      <p:to>
                                        <p:strVal val="visible"/>
                                      </p:to>
                                    </p:set>
                                    <p:animEffect transition="in" filter="fade">
                                      <p:cBhvr>
                                        <p:cTn id="52" dur="1000"/>
                                        <p:tgtEl>
                                          <p:spTgt spid="2062"/>
                                        </p:tgtEl>
                                      </p:cBhvr>
                                    </p:animEffect>
                                    <p:anim calcmode="lin" valueType="num">
                                      <p:cBhvr>
                                        <p:cTn id="53" dur="1000" fill="hold"/>
                                        <p:tgtEl>
                                          <p:spTgt spid="2062"/>
                                        </p:tgtEl>
                                        <p:attrNameLst>
                                          <p:attrName>ppt_x</p:attrName>
                                        </p:attrNameLst>
                                      </p:cBhvr>
                                      <p:tavLst>
                                        <p:tav tm="0">
                                          <p:val>
                                            <p:strVal val="#ppt_x"/>
                                          </p:val>
                                        </p:tav>
                                        <p:tav tm="100000">
                                          <p:val>
                                            <p:strVal val="#ppt_x"/>
                                          </p:val>
                                        </p:tav>
                                      </p:tavLst>
                                    </p:anim>
                                    <p:anim calcmode="lin" valueType="num">
                                      <p:cBhvr>
                                        <p:cTn id="54" dur="1000" fill="hold"/>
                                        <p:tgtEl>
                                          <p:spTgt spid="206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063"/>
                                        </p:tgtEl>
                                        <p:attrNameLst>
                                          <p:attrName>style.visibility</p:attrName>
                                        </p:attrNameLst>
                                      </p:cBhvr>
                                      <p:to>
                                        <p:strVal val="visible"/>
                                      </p:to>
                                    </p:set>
                                    <p:animEffect transition="in" filter="fade">
                                      <p:cBhvr>
                                        <p:cTn id="57" dur="1000"/>
                                        <p:tgtEl>
                                          <p:spTgt spid="2063"/>
                                        </p:tgtEl>
                                      </p:cBhvr>
                                    </p:animEffect>
                                    <p:anim calcmode="lin" valueType="num">
                                      <p:cBhvr>
                                        <p:cTn id="58" dur="1000" fill="hold"/>
                                        <p:tgtEl>
                                          <p:spTgt spid="2063"/>
                                        </p:tgtEl>
                                        <p:attrNameLst>
                                          <p:attrName>ppt_x</p:attrName>
                                        </p:attrNameLst>
                                      </p:cBhvr>
                                      <p:tavLst>
                                        <p:tav tm="0">
                                          <p:val>
                                            <p:strVal val="#ppt_x"/>
                                          </p:val>
                                        </p:tav>
                                        <p:tav tm="100000">
                                          <p:val>
                                            <p:strVal val="#ppt_x"/>
                                          </p:val>
                                        </p:tav>
                                      </p:tavLst>
                                    </p:anim>
                                    <p:anim calcmode="lin" valueType="num">
                                      <p:cBhvr>
                                        <p:cTn id="59" dur="1000" fill="hold"/>
                                        <p:tgtEl>
                                          <p:spTgt spid="206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064"/>
                                        </p:tgtEl>
                                        <p:attrNameLst>
                                          <p:attrName>style.visibility</p:attrName>
                                        </p:attrNameLst>
                                      </p:cBhvr>
                                      <p:to>
                                        <p:strVal val="visible"/>
                                      </p:to>
                                    </p:set>
                                    <p:animEffect transition="in" filter="fade">
                                      <p:cBhvr>
                                        <p:cTn id="62" dur="1000"/>
                                        <p:tgtEl>
                                          <p:spTgt spid="2064"/>
                                        </p:tgtEl>
                                      </p:cBhvr>
                                    </p:animEffect>
                                    <p:anim calcmode="lin" valueType="num">
                                      <p:cBhvr>
                                        <p:cTn id="63" dur="1000" fill="hold"/>
                                        <p:tgtEl>
                                          <p:spTgt spid="2064"/>
                                        </p:tgtEl>
                                        <p:attrNameLst>
                                          <p:attrName>ppt_x</p:attrName>
                                        </p:attrNameLst>
                                      </p:cBhvr>
                                      <p:tavLst>
                                        <p:tav tm="0">
                                          <p:val>
                                            <p:strVal val="#ppt_x"/>
                                          </p:val>
                                        </p:tav>
                                        <p:tav tm="100000">
                                          <p:val>
                                            <p:strVal val="#ppt_x"/>
                                          </p:val>
                                        </p:tav>
                                      </p:tavLst>
                                    </p:anim>
                                    <p:anim calcmode="lin" valueType="num">
                                      <p:cBhvr>
                                        <p:cTn id="64" dur="1000" fill="hold"/>
                                        <p:tgtEl>
                                          <p:spTgt spid="206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082"/>
                                        </p:tgtEl>
                                        <p:attrNameLst>
                                          <p:attrName>style.visibility</p:attrName>
                                        </p:attrNameLst>
                                      </p:cBhvr>
                                      <p:to>
                                        <p:strVal val="visible"/>
                                      </p:to>
                                    </p:set>
                                    <p:animEffect transition="in" filter="fade">
                                      <p:cBhvr>
                                        <p:cTn id="67" dur="1000"/>
                                        <p:tgtEl>
                                          <p:spTgt spid="2082"/>
                                        </p:tgtEl>
                                      </p:cBhvr>
                                    </p:animEffect>
                                    <p:anim calcmode="lin" valueType="num">
                                      <p:cBhvr>
                                        <p:cTn id="68" dur="1000" fill="hold"/>
                                        <p:tgtEl>
                                          <p:spTgt spid="2082"/>
                                        </p:tgtEl>
                                        <p:attrNameLst>
                                          <p:attrName>ppt_x</p:attrName>
                                        </p:attrNameLst>
                                      </p:cBhvr>
                                      <p:tavLst>
                                        <p:tav tm="0">
                                          <p:val>
                                            <p:strVal val="#ppt_x"/>
                                          </p:val>
                                        </p:tav>
                                        <p:tav tm="100000">
                                          <p:val>
                                            <p:strVal val="#ppt_x"/>
                                          </p:val>
                                        </p:tav>
                                      </p:tavLst>
                                    </p:anim>
                                    <p:anim calcmode="lin" valueType="num">
                                      <p:cBhvr>
                                        <p:cTn id="69" dur="1000" fill="hold"/>
                                        <p:tgtEl>
                                          <p:spTgt spid="208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03"/>
                                        </p:tgtEl>
                                        <p:attrNameLst>
                                          <p:attrName>style.visibility</p:attrName>
                                        </p:attrNameLst>
                                      </p:cBhvr>
                                      <p:to>
                                        <p:strVal val="visible"/>
                                      </p:to>
                                    </p:set>
                                    <p:animEffect transition="in" filter="fade">
                                      <p:cBhvr>
                                        <p:cTn id="72" dur="1000"/>
                                        <p:tgtEl>
                                          <p:spTgt spid="2203"/>
                                        </p:tgtEl>
                                      </p:cBhvr>
                                    </p:animEffect>
                                    <p:anim calcmode="lin" valueType="num">
                                      <p:cBhvr>
                                        <p:cTn id="73" dur="1000" fill="hold"/>
                                        <p:tgtEl>
                                          <p:spTgt spid="2203"/>
                                        </p:tgtEl>
                                        <p:attrNameLst>
                                          <p:attrName>ppt_x</p:attrName>
                                        </p:attrNameLst>
                                      </p:cBhvr>
                                      <p:tavLst>
                                        <p:tav tm="0">
                                          <p:val>
                                            <p:strVal val="#ppt_x"/>
                                          </p:val>
                                        </p:tav>
                                        <p:tav tm="100000">
                                          <p:val>
                                            <p:strVal val="#ppt_x"/>
                                          </p:val>
                                        </p:tav>
                                      </p:tavLst>
                                    </p:anim>
                                    <p:anim calcmode="lin" valueType="num">
                                      <p:cBhvr>
                                        <p:cTn id="74" dur="1000" fill="hold"/>
                                        <p:tgtEl>
                                          <p:spTgt spid="220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327"/>
                                        </p:tgtEl>
                                        <p:attrNameLst>
                                          <p:attrName>style.visibility</p:attrName>
                                        </p:attrNameLst>
                                      </p:cBhvr>
                                      <p:to>
                                        <p:strVal val="visible"/>
                                      </p:to>
                                    </p:set>
                                    <p:animEffect transition="in" filter="fade">
                                      <p:cBhvr>
                                        <p:cTn id="77" dur="1000"/>
                                        <p:tgtEl>
                                          <p:spTgt spid="2327"/>
                                        </p:tgtEl>
                                      </p:cBhvr>
                                    </p:animEffect>
                                    <p:anim calcmode="lin" valueType="num">
                                      <p:cBhvr>
                                        <p:cTn id="78" dur="1000" fill="hold"/>
                                        <p:tgtEl>
                                          <p:spTgt spid="2327"/>
                                        </p:tgtEl>
                                        <p:attrNameLst>
                                          <p:attrName>ppt_x</p:attrName>
                                        </p:attrNameLst>
                                      </p:cBhvr>
                                      <p:tavLst>
                                        <p:tav tm="0">
                                          <p:val>
                                            <p:strVal val="#ppt_x"/>
                                          </p:val>
                                        </p:tav>
                                        <p:tav tm="100000">
                                          <p:val>
                                            <p:strVal val="#ppt_x"/>
                                          </p:val>
                                        </p:tav>
                                      </p:tavLst>
                                    </p:anim>
                                    <p:anim calcmode="lin" valueType="num">
                                      <p:cBhvr>
                                        <p:cTn id="79" dur="1000" fill="hold"/>
                                        <p:tgtEl>
                                          <p:spTgt spid="2327"/>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449"/>
                                        </p:tgtEl>
                                        <p:attrNameLst>
                                          <p:attrName>style.visibility</p:attrName>
                                        </p:attrNameLst>
                                      </p:cBhvr>
                                      <p:to>
                                        <p:strVal val="visible"/>
                                      </p:to>
                                    </p:set>
                                    <p:animEffect transition="in" filter="fade">
                                      <p:cBhvr>
                                        <p:cTn id="82" dur="1000"/>
                                        <p:tgtEl>
                                          <p:spTgt spid="2449"/>
                                        </p:tgtEl>
                                      </p:cBhvr>
                                    </p:animEffect>
                                    <p:anim calcmode="lin" valueType="num">
                                      <p:cBhvr>
                                        <p:cTn id="83" dur="1000" fill="hold"/>
                                        <p:tgtEl>
                                          <p:spTgt spid="2449"/>
                                        </p:tgtEl>
                                        <p:attrNameLst>
                                          <p:attrName>ppt_x</p:attrName>
                                        </p:attrNameLst>
                                      </p:cBhvr>
                                      <p:tavLst>
                                        <p:tav tm="0">
                                          <p:val>
                                            <p:strVal val="#ppt_x"/>
                                          </p:val>
                                        </p:tav>
                                        <p:tav tm="100000">
                                          <p:val>
                                            <p:strVal val="#ppt_x"/>
                                          </p:val>
                                        </p:tav>
                                      </p:tavLst>
                                    </p:anim>
                                    <p:anim calcmode="lin" valueType="num">
                                      <p:cBhvr>
                                        <p:cTn id="84" dur="1000" fill="hold"/>
                                        <p:tgtEl>
                                          <p:spTgt spid="244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510"/>
                                        </p:tgtEl>
                                        <p:attrNameLst>
                                          <p:attrName>style.visibility</p:attrName>
                                        </p:attrNameLst>
                                      </p:cBhvr>
                                      <p:to>
                                        <p:strVal val="visible"/>
                                      </p:to>
                                    </p:set>
                                    <p:animEffect transition="in" filter="fade">
                                      <p:cBhvr>
                                        <p:cTn id="87" dur="1000"/>
                                        <p:tgtEl>
                                          <p:spTgt spid="510"/>
                                        </p:tgtEl>
                                      </p:cBhvr>
                                    </p:animEffect>
                                    <p:anim calcmode="lin" valueType="num">
                                      <p:cBhvr>
                                        <p:cTn id="88" dur="1000" fill="hold"/>
                                        <p:tgtEl>
                                          <p:spTgt spid="510"/>
                                        </p:tgtEl>
                                        <p:attrNameLst>
                                          <p:attrName>ppt_x</p:attrName>
                                        </p:attrNameLst>
                                      </p:cBhvr>
                                      <p:tavLst>
                                        <p:tav tm="0">
                                          <p:val>
                                            <p:strVal val="#ppt_x"/>
                                          </p:val>
                                        </p:tav>
                                        <p:tav tm="100000">
                                          <p:val>
                                            <p:strVal val="#ppt_x"/>
                                          </p:val>
                                        </p:tav>
                                      </p:tavLst>
                                    </p:anim>
                                    <p:anim calcmode="lin" valueType="num">
                                      <p:cBhvr>
                                        <p:cTn id="89" dur="1000" fill="hold"/>
                                        <p:tgtEl>
                                          <p:spTgt spid="51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511"/>
                                        </p:tgtEl>
                                        <p:attrNameLst>
                                          <p:attrName>style.visibility</p:attrName>
                                        </p:attrNameLst>
                                      </p:cBhvr>
                                      <p:to>
                                        <p:strVal val="visible"/>
                                      </p:to>
                                    </p:set>
                                    <p:animEffect transition="in" filter="fade">
                                      <p:cBhvr>
                                        <p:cTn id="92" dur="1000"/>
                                        <p:tgtEl>
                                          <p:spTgt spid="511"/>
                                        </p:tgtEl>
                                      </p:cBhvr>
                                    </p:animEffect>
                                    <p:anim calcmode="lin" valueType="num">
                                      <p:cBhvr>
                                        <p:cTn id="93" dur="1000" fill="hold"/>
                                        <p:tgtEl>
                                          <p:spTgt spid="511"/>
                                        </p:tgtEl>
                                        <p:attrNameLst>
                                          <p:attrName>ppt_x</p:attrName>
                                        </p:attrNameLst>
                                      </p:cBhvr>
                                      <p:tavLst>
                                        <p:tav tm="0">
                                          <p:val>
                                            <p:strVal val="#ppt_x"/>
                                          </p:val>
                                        </p:tav>
                                        <p:tav tm="100000">
                                          <p:val>
                                            <p:strVal val="#ppt_x"/>
                                          </p:val>
                                        </p:tav>
                                      </p:tavLst>
                                    </p:anim>
                                    <p:anim calcmode="lin" valueType="num">
                                      <p:cBhvr>
                                        <p:cTn id="94" dur="1000" fill="hold"/>
                                        <p:tgtEl>
                                          <p:spTgt spid="51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512"/>
                                        </p:tgtEl>
                                        <p:attrNameLst>
                                          <p:attrName>style.visibility</p:attrName>
                                        </p:attrNameLst>
                                      </p:cBhvr>
                                      <p:to>
                                        <p:strVal val="visible"/>
                                      </p:to>
                                    </p:set>
                                    <p:animEffect transition="in" filter="fade">
                                      <p:cBhvr>
                                        <p:cTn id="97" dur="1000"/>
                                        <p:tgtEl>
                                          <p:spTgt spid="512"/>
                                        </p:tgtEl>
                                      </p:cBhvr>
                                    </p:animEffect>
                                    <p:anim calcmode="lin" valueType="num">
                                      <p:cBhvr>
                                        <p:cTn id="98" dur="1000" fill="hold"/>
                                        <p:tgtEl>
                                          <p:spTgt spid="512"/>
                                        </p:tgtEl>
                                        <p:attrNameLst>
                                          <p:attrName>ppt_x</p:attrName>
                                        </p:attrNameLst>
                                      </p:cBhvr>
                                      <p:tavLst>
                                        <p:tav tm="0">
                                          <p:val>
                                            <p:strVal val="#ppt_x"/>
                                          </p:val>
                                        </p:tav>
                                        <p:tav tm="100000">
                                          <p:val>
                                            <p:strVal val="#ppt_x"/>
                                          </p:val>
                                        </p:tav>
                                      </p:tavLst>
                                    </p:anim>
                                    <p:anim calcmode="lin" valueType="num">
                                      <p:cBhvr>
                                        <p:cTn id="99" dur="1000" fill="hold"/>
                                        <p:tgtEl>
                                          <p:spTgt spid="51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513"/>
                                        </p:tgtEl>
                                        <p:attrNameLst>
                                          <p:attrName>style.visibility</p:attrName>
                                        </p:attrNameLst>
                                      </p:cBhvr>
                                      <p:to>
                                        <p:strVal val="visible"/>
                                      </p:to>
                                    </p:set>
                                    <p:animEffect transition="in" filter="fade">
                                      <p:cBhvr>
                                        <p:cTn id="102" dur="1000"/>
                                        <p:tgtEl>
                                          <p:spTgt spid="513"/>
                                        </p:tgtEl>
                                      </p:cBhvr>
                                    </p:animEffect>
                                    <p:anim calcmode="lin" valueType="num">
                                      <p:cBhvr>
                                        <p:cTn id="103" dur="1000" fill="hold"/>
                                        <p:tgtEl>
                                          <p:spTgt spid="513"/>
                                        </p:tgtEl>
                                        <p:attrNameLst>
                                          <p:attrName>ppt_x</p:attrName>
                                        </p:attrNameLst>
                                      </p:cBhvr>
                                      <p:tavLst>
                                        <p:tav tm="0">
                                          <p:val>
                                            <p:strVal val="#ppt_x"/>
                                          </p:val>
                                        </p:tav>
                                        <p:tav tm="100000">
                                          <p:val>
                                            <p:strVal val="#ppt_x"/>
                                          </p:val>
                                        </p:tav>
                                      </p:tavLst>
                                    </p:anim>
                                    <p:anim calcmode="lin" valueType="num">
                                      <p:cBhvr>
                                        <p:cTn id="104" dur="1000" fill="hold"/>
                                        <p:tgtEl>
                                          <p:spTgt spid="51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514"/>
                                        </p:tgtEl>
                                        <p:attrNameLst>
                                          <p:attrName>style.visibility</p:attrName>
                                        </p:attrNameLst>
                                      </p:cBhvr>
                                      <p:to>
                                        <p:strVal val="visible"/>
                                      </p:to>
                                    </p:set>
                                    <p:animEffect transition="in" filter="fade">
                                      <p:cBhvr>
                                        <p:cTn id="107" dur="1000"/>
                                        <p:tgtEl>
                                          <p:spTgt spid="514"/>
                                        </p:tgtEl>
                                      </p:cBhvr>
                                    </p:animEffect>
                                    <p:anim calcmode="lin" valueType="num">
                                      <p:cBhvr>
                                        <p:cTn id="108" dur="1000" fill="hold"/>
                                        <p:tgtEl>
                                          <p:spTgt spid="514"/>
                                        </p:tgtEl>
                                        <p:attrNameLst>
                                          <p:attrName>ppt_x</p:attrName>
                                        </p:attrNameLst>
                                      </p:cBhvr>
                                      <p:tavLst>
                                        <p:tav tm="0">
                                          <p:val>
                                            <p:strVal val="#ppt_x"/>
                                          </p:val>
                                        </p:tav>
                                        <p:tav tm="100000">
                                          <p:val>
                                            <p:strVal val="#ppt_x"/>
                                          </p:val>
                                        </p:tav>
                                      </p:tavLst>
                                    </p:anim>
                                    <p:anim calcmode="lin" valueType="num">
                                      <p:cBhvr>
                                        <p:cTn id="109" dur="1000" fill="hold"/>
                                        <p:tgtEl>
                                          <p:spTgt spid="51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515"/>
                                        </p:tgtEl>
                                        <p:attrNameLst>
                                          <p:attrName>style.visibility</p:attrName>
                                        </p:attrNameLst>
                                      </p:cBhvr>
                                      <p:to>
                                        <p:strVal val="visible"/>
                                      </p:to>
                                    </p:set>
                                    <p:animEffect transition="in" filter="fade">
                                      <p:cBhvr>
                                        <p:cTn id="112" dur="1000"/>
                                        <p:tgtEl>
                                          <p:spTgt spid="515"/>
                                        </p:tgtEl>
                                      </p:cBhvr>
                                    </p:animEffect>
                                    <p:anim calcmode="lin" valueType="num">
                                      <p:cBhvr>
                                        <p:cTn id="113" dur="1000" fill="hold"/>
                                        <p:tgtEl>
                                          <p:spTgt spid="515"/>
                                        </p:tgtEl>
                                        <p:attrNameLst>
                                          <p:attrName>ppt_x</p:attrName>
                                        </p:attrNameLst>
                                      </p:cBhvr>
                                      <p:tavLst>
                                        <p:tav tm="0">
                                          <p:val>
                                            <p:strVal val="#ppt_x"/>
                                          </p:val>
                                        </p:tav>
                                        <p:tav tm="100000">
                                          <p:val>
                                            <p:strVal val="#ppt_x"/>
                                          </p:val>
                                        </p:tav>
                                      </p:tavLst>
                                    </p:anim>
                                    <p:anim calcmode="lin" valueType="num">
                                      <p:cBhvr>
                                        <p:cTn id="114" dur="1000" fill="hold"/>
                                        <p:tgtEl>
                                          <p:spTgt spid="515"/>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516"/>
                                        </p:tgtEl>
                                        <p:attrNameLst>
                                          <p:attrName>style.visibility</p:attrName>
                                        </p:attrNameLst>
                                      </p:cBhvr>
                                      <p:to>
                                        <p:strVal val="visible"/>
                                      </p:to>
                                    </p:set>
                                    <p:animEffect transition="in" filter="fade">
                                      <p:cBhvr>
                                        <p:cTn id="117" dur="1000"/>
                                        <p:tgtEl>
                                          <p:spTgt spid="516"/>
                                        </p:tgtEl>
                                      </p:cBhvr>
                                    </p:animEffect>
                                    <p:anim calcmode="lin" valueType="num">
                                      <p:cBhvr>
                                        <p:cTn id="118" dur="1000" fill="hold"/>
                                        <p:tgtEl>
                                          <p:spTgt spid="516"/>
                                        </p:tgtEl>
                                        <p:attrNameLst>
                                          <p:attrName>ppt_x</p:attrName>
                                        </p:attrNameLst>
                                      </p:cBhvr>
                                      <p:tavLst>
                                        <p:tav tm="0">
                                          <p:val>
                                            <p:strVal val="#ppt_x"/>
                                          </p:val>
                                        </p:tav>
                                        <p:tav tm="100000">
                                          <p:val>
                                            <p:strVal val="#ppt_x"/>
                                          </p:val>
                                        </p:tav>
                                      </p:tavLst>
                                    </p:anim>
                                    <p:anim calcmode="lin" valueType="num">
                                      <p:cBhvr>
                                        <p:cTn id="119" dur="1000" fill="hold"/>
                                        <p:tgtEl>
                                          <p:spTgt spid="51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517"/>
                                        </p:tgtEl>
                                        <p:attrNameLst>
                                          <p:attrName>style.visibility</p:attrName>
                                        </p:attrNameLst>
                                      </p:cBhvr>
                                      <p:to>
                                        <p:strVal val="visible"/>
                                      </p:to>
                                    </p:set>
                                    <p:animEffect transition="in" filter="fade">
                                      <p:cBhvr>
                                        <p:cTn id="122" dur="1000"/>
                                        <p:tgtEl>
                                          <p:spTgt spid="517"/>
                                        </p:tgtEl>
                                      </p:cBhvr>
                                    </p:animEffect>
                                    <p:anim calcmode="lin" valueType="num">
                                      <p:cBhvr>
                                        <p:cTn id="123" dur="1000" fill="hold"/>
                                        <p:tgtEl>
                                          <p:spTgt spid="517"/>
                                        </p:tgtEl>
                                        <p:attrNameLst>
                                          <p:attrName>ppt_x</p:attrName>
                                        </p:attrNameLst>
                                      </p:cBhvr>
                                      <p:tavLst>
                                        <p:tav tm="0">
                                          <p:val>
                                            <p:strVal val="#ppt_x"/>
                                          </p:val>
                                        </p:tav>
                                        <p:tav tm="100000">
                                          <p:val>
                                            <p:strVal val="#ppt_x"/>
                                          </p:val>
                                        </p:tav>
                                      </p:tavLst>
                                    </p:anim>
                                    <p:anim calcmode="lin" valueType="num">
                                      <p:cBhvr>
                                        <p:cTn id="124" dur="1000" fill="hold"/>
                                        <p:tgtEl>
                                          <p:spTgt spid="517"/>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518"/>
                                        </p:tgtEl>
                                        <p:attrNameLst>
                                          <p:attrName>style.visibility</p:attrName>
                                        </p:attrNameLst>
                                      </p:cBhvr>
                                      <p:to>
                                        <p:strVal val="visible"/>
                                      </p:to>
                                    </p:set>
                                    <p:animEffect transition="in" filter="fade">
                                      <p:cBhvr>
                                        <p:cTn id="127" dur="1000"/>
                                        <p:tgtEl>
                                          <p:spTgt spid="518"/>
                                        </p:tgtEl>
                                      </p:cBhvr>
                                    </p:animEffect>
                                    <p:anim calcmode="lin" valueType="num">
                                      <p:cBhvr>
                                        <p:cTn id="128" dur="1000" fill="hold"/>
                                        <p:tgtEl>
                                          <p:spTgt spid="518"/>
                                        </p:tgtEl>
                                        <p:attrNameLst>
                                          <p:attrName>ppt_x</p:attrName>
                                        </p:attrNameLst>
                                      </p:cBhvr>
                                      <p:tavLst>
                                        <p:tav tm="0">
                                          <p:val>
                                            <p:strVal val="#ppt_x"/>
                                          </p:val>
                                        </p:tav>
                                        <p:tav tm="100000">
                                          <p:val>
                                            <p:strVal val="#ppt_x"/>
                                          </p:val>
                                        </p:tav>
                                      </p:tavLst>
                                    </p:anim>
                                    <p:anim calcmode="lin" valueType="num">
                                      <p:cBhvr>
                                        <p:cTn id="129" dur="1000" fill="hold"/>
                                        <p:tgtEl>
                                          <p:spTgt spid="51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1"/>
                                        </p:tgtEl>
                                        <p:attrNameLst>
                                          <p:attrName>style.visibility</p:attrName>
                                        </p:attrNameLst>
                                      </p:cBhvr>
                                      <p:to>
                                        <p:strVal val="visible"/>
                                      </p:to>
                                    </p:set>
                                    <p:animEffect transition="in" filter="fade">
                                      <p:cBhvr>
                                        <p:cTn id="132" dur="1000"/>
                                        <p:tgtEl>
                                          <p:spTgt spid="41"/>
                                        </p:tgtEl>
                                      </p:cBhvr>
                                    </p:animEffect>
                                    <p:anim calcmode="lin" valueType="num">
                                      <p:cBhvr>
                                        <p:cTn id="133" dur="1000" fill="hold"/>
                                        <p:tgtEl>
                                          <p:spTgt spid="41"/>
                                        </p:tgtEl>
                                        <p:attrNameLst>
                                          <p:attrName>ppt_x</p:attrName>
                                        </p:attrNameLst>
                                      </p:cBhvr>
                                      <p:tavLst>
                                        <p:tav tm="0">
                                          <p:val>
                                            <p:strVal val="#ppt_x"/>
                                          </p:val>
                                        </p:tav>
                                        <p:tav tm="100000">
                                          <p:val>
                                            <p:strVal val="#ppt_x"/>
                                          </p:val>
                                        </p:tav>
                                      </p:tavLst>
                                    </p:anim>
                                    <p:anim calcmode="lin" valueType="num">
                                      <p:cBhvr>
                                        <p:cTn id="13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4" grpId="0" animBg="1"/>
      <p:bldP spid="2055" grpId="0" animBg="1"/>
      <p:bldP spid="2056" grpId="0" animBg="1"/>
      <p:bldP spid="2057" grpId="0" animBg="1"/>
      <p:bldP spid="2058" grpId="0" animBg="1"/>
      <p:bldP spid="2059" grpId="0" animBg="1"/>
      <p:bldP spid="2060" grpId="0" animBg="1"/>
      <p:bldP spid="2061" grpId="0" animBg="1"/>
      <p:bldP spid="2062" grpId="0" animBg="1"/>
      <p:bldP spid="2063" grpId="0" animBg="1"/>
      <p:bldP spid="2064" grpId="0" animBg="1"/>
      <p:bldP spid="2082" grpId="0" animBg="1"/>
      <p:bldP spid="2203" grpId="0" animBg="1"/>
      <p:bldP spid="2327" grpId="0" animBg="1"/>
      <p:bldP spid="2449" grpId="0" animBg="1"/>
      <p:bldP spid="510" grpId="0"/>
      <p:bldP spid="511" grpId="0"/>
      <p:bldP spid="512" grpId="0"/>
      <p:bldP spid="513" grpId="0"/>
      <p:bldP spid="514" grpId="0"/>
      <p:bldP spid="515" grpId="0"/>
      <p:bldP spid="516" grpId="0"/>
      <p:bldP spid="517"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8" name="矩形 7"/>
          <p:cNvSpPr/>
          <p:nvPr/>
        </p:nvSpPr>
        <p:spPr>
          <a:xfrm>
            <a:off x="1492058" y="3437319"/>
            <a:ext cx="304800" cy="22479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 name="矩形 8"/>
          <p:cNvSpPr/>
          <p:nvPr/>
        </p:nvSpPr>
        <p:spPr>
          <a:xfrm>
            <a:off x="1492058" y="1238250"/>
            <a:ext cx="313346" cy="2199069"/>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p:cNvSpPr/>
          <p:nvPr/>
        </p:nvSpPr>
        <p:spPr>
          <a:xfrm>
            <a:off x="2524991" y="4065969"/>
            <a:ext cx="304800" cy="1619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矩形 10"/>
          <p:cNvSpPr/>
          <p:nvPr/>
        </p:nvSpPr>
        <p:spPr>
          <a:xfrm>
            <a:off x="2524990" y="1238250"/>
            <a:ext cx="313347" cy="2827719"/>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矩形 11"/>
          <p:cNvSpPr/>
          <p:nvPr/>
        </p:nvSpPr>
        <p:spPr>
          <a:xfrm>
            <a:off x="3557924" y="3646869"/>
            <a:ext cx="304800" cy="20383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矩形 12"/>
          <p:cNvSpPr/>
          <p:nvPr/>
        </p:nvSpPr>
        <p:spPr>
          <a:xfrm>
            <a:off x="3557924" y="1238250"/>
            <a:ext cx="304800" cy="2408619"/>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矩形 13"/>
          <p:cNvSpPr/>
          <p:nvPr/>
        </p:nvSpPr>
        <p:spPr>
          <a:xfrm>
            <a:off x="4590858" y="4885119"/>
            <a:ext cx="275086" cy="8001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矩形 14"/>
          <p:cNvSpPr/>
          <p:nvPr/>
        </p:nvSpPr>
        <p:spPr>
          <a:xfrm>
            <a:off x="4590858" y="1238250"/>
            <a:ext cx="275086" cy="3646869"/>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6" name="矩形 15"/>
          <p:cNvSpPr/>
          <p:nvPr/>
        </p:nvSpPr>
        <p:spPr>
          <a:xfrm>
            <a:off x="749108" y="5685219"/>
            <a:ext cx="4895850" cy="36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矩形 16"/>
          <p:cNvSpPr/>
          <p:nvPr/>
        </p:nvSpPr>
        <p:spPr>
          <a:xfrm>
            <a:off x="1289178" y="5853785"/>
            <a:ext cx="710559" cy="45890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65000"/>
                  </a:prstClr>
                </a:solidFill>
                <a:effectLst/>
                <a:uLnTx/>
                <a:uFillTx/>
                <a:cs typeface="+mn-ea"/>
                <a:sym typeface="+mn-lt"/>
              </a:rPr>
              <a:t>列</a:t>
            </a:r>
            <a:r>
              <a:rPr kumimoji="0" lang="en-US" altLang="zh-CN" sz="1800" b="0" i="0" u="none" strike="noStrike" kern="1200" cap="none" spc="0" normalizeH="0" baseline="0" noProof="0" dirty="0">
                <a:ln>
                  <a:noFill/>
                </a:ln>
                <a:solidFill>
                  <a:prstClr val="white">
                    <a:lumMod val="65000"/>
                  </a:prstClr>
                </a:solidFill>
                <a:effectLst/>
                <a:uLnTx/>
                <a:uFillTx/>
                <a:cs typeface="+mn-ea"/>
                <a:sym typeface="+mn-lt"/>
              </a:rPr>
              <a:t>1</a:t>
            </a:r>
            <a:endParaRPr kumimoji="0" lang="zh-CN" altLang="en-US" sz="18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8" name="矩形 17"/>
          <p:cNvSpPr/>
          <p:nvPr/>
        </p:nvSpPr>
        <p:spPr>
          <a:xfrm>
            <a:off x="2474511" y="5853785"/>
            <a:ext cx="710559" cy="45890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65000"/>
                  </a:prstClr>
                </a:solidFill>
                <a:effectLst/>
                <a:uLnTx/>
                <a:uFillTx/>
                <a:cs typeface="+mn-ea"/>
                <a:sym typeface="+mn-lt"/>
              </a:rPr>
              <a:t>列</a:t>
            </a:r>
            <a:r>
              <a:rPr kumimoji="0" lang="en-US" altLang="zh-CN" sz="1800" b="0" i="0" u="none" strike="noStrike" kern="1200" cap="none" spc="0" normalizeH="0" baseline="0" noProof="0" dirty="0">
                <a:ln>
                  <a:noFill/>
                </a:ln>
                <a:solidFill>
                  <a:prstClr val="white">
                    <a:lumMod val="65000"/>
                  </a:prstClr>
                </a:solidFill>
                <a:effectLst/>
                <a:uLnTx/>
                <a:uFillTx/>
                <a:cs typeface="+mn-ea"/>
                <a:sym typeface="+mn-lt"/>
              </a:rPr>
              <a:t>2</a:t>
            </a:r>
            <a:endParaRPr kumimoji="0" lang="zh-CN" altLang="en-US" sz="18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19" name="矩形 18"/>
          <p:cNvSpPr/>
          <p:nvPr/>
        </p:nvSpPr>
        <p:spPr>
          <a:xfrm>
            <a:off x="3537925" y="5853785"/>
            <a:ext cx="710559" cy="45890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65000"/>
                  </a:prstClr>
                </a:solidFill>
                <a:effectLst/>
                <a:uLnTx/>
                <a:uFillTx/>
                <a:cs typeface="+mn-ea"/>
                <a:sym typeface="+mn-lt"/>
              </a:rPr>
              <a:t>列</a:t>
            </a:r>
            <a:r>
              <a:rPr kumimoji="0" lang="en-US" altLang="zh-CN" sz="1800" b="0" i="0" u="none" strike="noStrike" kern="1200" cap="none" spc="0" normalizeH="0" baseline="0" noProof="0" dirty="0">
                <a:ln>
                  <a:noFill/>
                </a:ln>
                <a:solidFill>
                  <a:prstClr val="white">
                    <a:lumMod val="65000"/>
                  </a:prstClr>
                </a:solidFill>
                <a:effectLst/>
                <a:uLnTx/>
                <a:uFillTx/>
                <a:cs typeface="+mn-ea"/>
                <a:sym typeface="+mn-lt"/>
              </a:rPr>
              <a:t>3</a:t>
            </a:r>
            <a:endParaRPr kumimoji="0" lang="zh-CN" altLang="en-US" sz="1800" b="0" i="0" u="none" strike="noStrike" kern="1200" cap="none" spc="0" normalizeH="0" baseline="0" noProof="0" dirty="0">
              <a:ln>
                <a:noFill/>
              </a:ln>
              <a:solidFill>
                <a:prstClr val="white">
                  <a:lumMod val="65000"/>
                </a:prstClr>
              </a:solidFill>
              <a:effectLst/>
              <a:uLnTx/>
              <a:uFillTx/>
              <a:cs typeface="+mn-ea"/>
              <a:sym typeface="+mn-lt"/>
            </a:endParaRPr>
          </a:p>
        </p:txBody>
      </p:sp>
      <p:sp>
        <p:nvSpPr>
          <p:cNvPr id="20" name="矩形 19"/>
          <p:cNvSpPr/>
          <p:nvPr/>
        </p:nvSpPr>
        <p:spPr>
          <a:xfrm>
            <a:off x="4570859" y="5853785"/>
            <a:ext cx="710559" cy="45890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lumMod val="65000"/>
                  </a:prstClr>
                </a:solidFill>
                <a:effectLst/>
                <a:uLnTx/>
                <a:uFillTx/>
                <a:cs typeface="+mn-ea"/>
                <a:sym typeface="+mn-lt"/>
              </a:rPr>
              <a:t>列</a:t>
            </a:r>
            <a:r>
              <a:rPr kumimoji="0" lang="en-US" altLang="zh-CN" sz="1800" b="0" i="0" u="none" strike="noStrike" kern="1200" cap="none" spc="0" normalizeH="0" baseline="0" noProof="0" dirty="0">
                <a:ln>
                  <a:noFill/>
                </a:ln>
                <a:solidFill>
                  <a:prstClr val="white">
                    <a:lumMod val="65000"/>
                  </a:prstClr>
                </a:solidFill>
                <a:effectLst/>
                <a:uLnTx/>
                <a:uFillTx/>
                <a:cs typeface="+mn-ea"/>
                <a:sym typeface="+mn-lt"/>
              </a:rPr>
              <a:t>4</a:t>
            </a:r>
            <a:endParaRPr kumimoji="0" lang="zh-CN" altLang="en-US" sz="1800" b="0" i="0" u="none" strike="noStrike" kern="1200" cap="none" spc="0" normalizeH="0" baseline="0" noProof="0" dirty="0">
              <a:ln>
                <a:noFill/>
              </a:ln>
              <a:solidFill>
                <a:prstClr val="white">
                  <a:lumMod val="65000"/>
                </a:prstClr>
              </a:solidFill>
              <a:effectLst/>
              <a:uLnTx/>
              <a:uFillTx/>
              <a:cs typeface="+mn-ea"/>
              <a:sym typeface="+mn-lt"/>
            </a:endParaRPr>
          </a:p>
        </p:txBody>
      </p:sp>
      <p:grpSp>
        <p:nvGrpSpPr>
          <p:cNvPr id="21" name="组合 20"/>
          <p:cNvGrpSpPr/>
          <p:nvPr/>
        </p:nvGrpSpPr>
        <p:grpSpPr>
          <a:xfrm>
            <a:off x="6648178" y="1137455"/>
            <a:ext cx="5150126" cy="5249453"/>
            <a:chOff x="6648178" y="1137455"/>
            <a:chExt cx="5150126" cy="5249453"/>
          </a:xfrm>
        </p:grpSpPr>
        <p:sp>
          <p:nvSpPr>
            <p:cNvPr id="22" name="矩形 21"/>
            <p:cNvSpPr/>
            <p:nvPr/>
          </p:nvSpPr>
          <p:spPr>
            <a:xfrm>
              <a:off x="6648178" y="4032417"/>
              <a:ext cx="5150126" cy="2354491"/>
            </a:xfrm>
            <a:prstGeom prst="rect">
              <a:avLst/>
            </a:prstGeom>
          </p:spPr>
          <p:txBody>
            <a:bodyPr wrap="square">
              <a:spAutoFit/>
            </a:bodyPr>
            <a:lstStyle/>
            <a:p>
              <a:pPr lvl="0">
                <a:lnSpc>
                  <a:spcPct val="150000"/>
                </a:lnSpc>
                <a:defRPr/>
              </a:pPr>
              <a:r>
                <a:rPr lang="zh-CN" altLang="en-US" sz="1400" dirty="0">
                  <a:solidFill>
                    <a:schemeClr val="tx1">
                      <a:lumMod val="85000"/>
                      <a:lumOff val="15000"/>
                    </a:schemeClr>
                  </a:solidFill>
                  <a:cs typeface="+mn-ea"/>
                  <a:sym typeface="+mn-lt"/>
                </a:rPr>
                <a:t>输入你转正以后应该要输入的内容，至于具体内容，你自己想一下输入你转正以后应该要输入的内容，至于具体内容，你自己想一下</a:t>
              </a:r>
              <a:endParaRPr lang="en-US" altLang="zh-CN" sz="1400" dirty="0">
                <a:solidFill>
                  <a:schemeClr val="tx1">
                    <a:lumMod val="85000"/>
                    <a:lumOff val="15000"/>
                  </a:schemeClr>
                </a:solidFill>
                <a:cs typeface="+mn-ea"/>
                <a:sym typeface="+mn-lt"/>
              </a:endParaRPr>
            </a:p>
            <a:p>
              <a:pPr>
                <a:lnSpc>
                  <a:spcPct val="150000"/>
                </a:lnSpc>
                <a:defRPr/>
              </a:pPr>
              <a:r>
                <a:rPr lang="zh-CN" altLang="en-US" sz="1400" dirty="0">
                  <a:solidFill>
                    <a:schemeClr val="tx1">
                      <a:lumMod val="85000"/>
                      <a:lumOff val="15000"/>
                    </a:schemeClr>
                  </a:solidFill>
                  <a:cs typeface="+mn-ea"/>
                  <a:sym typeface="+mn-lt"/>
                </a:rPr>
                <a:t>输入你转正以后应该要输入的内容，至于具体内容，你自己想一下输入你转正以后应该要输入的内容，至于具体内容，你自己想一下</a:t>
              </a:r>
              <a:endParaRPr lang="zh-CN" altLang="en-US" sz="1400" dirty="0">
                <a:solidFill>
                  <a:schemeClr val="tx1">
                    <a:lumMod val="85000"/>
                    <a:lumOff val="15000"/>
                  </a:schemeClr>
                </a:solidFill>
                <a:cs typeface="+mn-ea"/>
                <a:sym typeface="+mn-lt"/>
              </a:endParaRPr>
            </a:p>
            <a:p>
              <a:pPr lvl="0">
                <a:lnSpc>
                  <a:spcPct val="150000"/>
                </a:lnSpc>
                <a:defRPr/>
              </a:pPr>
              <a:endParaRPr kumimoji="0" lang="zh-CN" altLang="en-US" sz="1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3" name="矩形 22"/>
            <p:cNvSpPr/>
            <p:nvPr/>
          </p:nvSpPr>
          <p:spPr>
            <a:xfrm>
              <a:off x="6781800" y="1238250"/>
              <a:ext cx="1946729" cy="1946729"/>
            </a:xfrm>
            <a:prstGeom prst="rect">
              <a:avLst/>
            </a:prstGeom>
            <a:noFill/>
            <a:ln w="101600">
              <a:solidFill>
                <a:srgbClr val="F65B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4" name="矩形 23"/>
            <p:cNvSpPr/>
            <p:nvPr/>
          </p:nvSpPr>
          <p:spPr>
            <a:xfrm>
              <a:off x="7974258" y="2107478"/>
              <a:ext cx="3378476" cy="130888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cs typeface="+mn-ea"/>
                  <a:sym typeface="+mn-lt"/>
                </a:rPr>
                <a:t>请输入</a:t>
              </a:r>
              <a:endParaRPr kumimoji="0" lang="en-US" altLang="zh-CN" sz="2800" b="1" i="0" u="none" strike="noStrike" kern="1200" cap="none" spc="0" normalizeH="0" baseline="0" noProof="0" dirty="0">
                <a:ln>
                  <a:noFill/>
                </a:ln>
                <a:solidFill>
                  <a:prstClr val="black"/>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cs typeface="+mn-ea"/>
                  <a:sym typeface="+mn-lt"/>
                </a:rPr>
                <a:t>您的标题内容</a:t>
              </a:r>
              <a:endParaRPr kumimoji="0" lang="zh-CN" altLang="en-US" sz="2800" b="1" i="0" u="none" strike="noStrike" kern="1200" cap="none" spc="0" normalizeH="0" baseline="0" noProof="0" dirty="0">
                <a:ln>
                  <a:noFill/>
                </a:ln>
                <a:solidFill>
                  <a:prstClr val="black"/>
                </a:solidFill>
                <a:effectLst/>
                <a:uLnTx/>
                <a:uFillTx/>
                <a:cs typeface="+mn-ea"/>
                <a:sym typeface="+mn-lt"/>
              </a:endParaRPr>
            </a:p>
          </p:txBody>
        </p:sp>
        <p:sp>
          <p:nvSpPr>
            <p:cNvPr id="25" name="矩形 24"/>
            <p:cNvSpPr/>
            <p:nvPr/>
          </p:nvSpPr>
          <p:spPr>
            <a:xfrm>
              <a:off x="6981234" y="1137455"/>
              <a:ext cx="574497" cy="106984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4800" b="1" i="0" u="none" strike="noStrike" kern="1200" cap="none" spc="0" normalizeH="0" baseline="0" noProof="0" dirty="0">
                  <a:ln>
                    <a:noFill/>
                  </a:ln>
                  <a:solidFill>
                    <a:prstClr val="black"/>
                  </a:solidFill>
                  <a:effectLst/>
                  <a:uLnTx/>
                  <a:uFillTx/>
                  <a:cs typeface="+mn-ea"/>
                  <a:sym typeface="+mn-lt"/>
                </a:rPr>
                <a:t>+</a:t>
              </a:r>
              <a:endParaRPr kumimoji="0" lang="zh-CN" altLang="en-US" sz="4800" b="1" i="0" u="none" strike="noStrike" kern="1200" cap="none" spc="0" normalizeH="0" baseline="0" noProof="0" dirty="0">
                <a:ln>
                  <a:noFill/>
                </a:ln>
                <a:solidFill>
                  <a:prstClr val="black"/>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randombar(horizontal)">
                                      <p:cBhvr>
                                        <p:cTn id="25" dur="500"/>
                                        <p:tgtEl>
                                          <p:spTgt spid="1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randombar(horizontal)">
                                      <p:cBhvr>
                                        <p:cTn id="31" dur="500"/>
                                        <p:tgtEl>
                                          <p:spTgt spid="1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randombar(horizontal)">
                                      <p:cBhvr>
                                        <p:cTn id="37" dur="500"/>
                                        <p:tgtEl>
                                          <p:spTgt spid="16"/>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randombar(horizontal)">
                                      <p:cBhvr>
                                        <p:cTn id="40" dur="500"/>
                                        <p:tgtEl>
                                          <p:spTgt spid="1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horizontal)">
                                      <p:cBhvr>
                                        <p:cTn id="43" dur="500"/>
                                        <p:tgtEl>
                                          <p:spTgt spid="1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randombar(horizontal)">
                                      <p:cBhvr>
                                        <p:cTn id="46" dur="500"/>
                                        <p:tgtEl>
                                          <p:spTgt spid="19"/>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pic>
        <p:nvPicPr>
          <p:cNvPr id="9" name="图片 8" descr="图片包含 人员, 餐桌, 笔记本电脑, 室内&#10;&#10;自动生成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93360" y="1912620"/>
            <a:ext cx="2849880" cy="284988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 10" descr="图片包含 餐桌, 笔记本电脑, 室内, 人员&#10;&#10;自动生成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723" y="2857500"/>
            <a:ext cx="4611690" cy="310346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86"/>
          <p:cNvSpPr txBox="1"/>
          <p:nvPr/>
        </p:nvSpPr>
        <p:spPr>
          <a:xfrm>
            <a:off x="365760" y="1808797"/>
            <a:ext cx="2130379" cy="37702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3" name="Rectangle 87"/>
          <p:cNvSpPr/>
          <p:nvPr/>
        </p:nvSpPr>
        <p:spPr>
          <a:xfrm>
            <a:off x="384763" y="2146790"/>
            <a:ext cx="4283123" cy="854080"/>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100" dirty="0">
                <a:solidFill>
                  <a:prstClr val="black">
                    <a:lumMod val="75000"/>
                    <a:lumOff val="25000"/>
                  </a:prstClr>
                </a:solidFill>
                <a:cs typeface="+mn-ea"/>
                <a:sym typeface="+mn-lt"/>
              </a:rPr>
              <a:t>。请替换文字内容，修改文字内容，也可以直接复制你的内容到此。</a:t>
            </a:r>
            <a:endParaRPr lang="en-US" altLang="zh-CN" sz="1100" dirty="0">
              <a:solidFill>
                <a:prstClr val="black">
                  <a:lumMod val="75000"/>
                  <a:lumOff val="25000"/>
                </a:prstClr>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defRPr/>
            </a:pPr>
            <a:endParaRPr kumimoji="0" lang="en-US" sz="11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4" name="TextBox 86"/>
          <p:cNvSpPr txBox="1"/>
          <p:nvPr/>
        </p:nvSpPr>
        <p:spPr>
          <a:xfrm>
            <a:off x="5234940" y="4856797"/>
            <a:ext cx="2130379" cy="377026"/>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rPr>
              <a:t>输入标题内容</a:t>
            </a:r>
            <a:endParaRPr kumimoji="0" lang="zh-CN" altLang="en-US" sz="1400" b="0"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5" name="Rectangle 87"/>
          <p:cNvSpPr/>
          <p:nvPr/>
        </p:nvSpPr>
        <p:spPr>
          <a:xfrm>
            <a:off x="5253943" y="5194790"/>
            <a:ext cx="3022599" cy="1107996"/>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black">
                    <a:lumMod val="75000"/>
                    <a:lumOff val="25000"/>
                  </a:prstClr>
                </a:solidFill>
                <a:effectLst/>
                <a:uLnTx/>
                <a:uFillTx/>
                <a:cs typeface="+mn-ea"/>
                <a:sym typeface="+mn-lt"/>
              </a:rPr>
              <a:t>请替换文字内容，修改文字内容，也可以直接复制你的内容到此</a:t>
            </a:r>
            <a:r>
              <a:rPr lang="zh-CN" altLang="en-US" sz="1100" dirty="0">
                <a:solidFill>
                  <a:prstClr val="black">
                    <a:lumMod val="75000"/>
                    <a:lumOff val="25000"/>
                  </a:prstClr>
                </a:solidFill>
                <a:cs typeface="+mn-ea"/>
                <a:sym typeface="+mn-lt"/>
              </a:rPr>
              <a:t>。请替换文字内容，修改文字内容，也可以直接复制你的内容到此。</a:t>
            </a:r>
            <a:endParaRPr lang="en-US" altLang="zh-CN" sz="1100" dirty="0">
              <a:solidFill>
                <a:prstClr val="black">
                  <a:lumMod val="75000"/>
                  <a:lumOff val="25000"/>
                </a:prstClr>
              </a:solidFill>
              <a:cs typeface="+mn-ea"/>
              <a:sym typeface="+mn-lt"/>
            </a:endParaRPr>
          </a:p>
          <a:p>
            <a:pPr marL="0" marR="0" lvl="0" indent="0" defTabSz="914400" rtl="0" eaLnBrk="1" fontAlgn="auto" latinLnBrk="0" hangingPunct="1">
              <a:lnSpc>
                <a:spcPct val="150000"/>
              </a:lnSpc>
              <a:spcBef>
                <a:spcPts val="0"/>
              </a:spcBef>
              <a:spcAft>
                <a:spcPts val="0"/>
              </a:spcAft>
              <a:buClrTx/>
              <a:buSzTx/>
              <a:buFontTx/>
              <a:buNone/>
              <a:defRPr/>
            </a:pPr>
            <a:endParaRPr kumimoji="0" lang="en-US" sz="1100" b="0" i="0" u="none" strike="noStrike" kern="1200" cap="none" spc="0" normalizeH="0" baseline="0" noProof="0" dirty="0">
              <a:ln>
                <a:noFill/>
              </a:ln>
              <a:solidFill>
                <a:prstClr val="black">
                  <a:lumMod val="75000"/>
                  <a:lumOff val="25000"/>
                </a:prstClr>
              </a:solidFill>
              <a:effectLst/>
              <a:uLnTx/>
              <a:uFillTx/>
              <a:cs typeface="+mn-ea"/>
              <a:sym typeface="+mn-lt"/>
            </a:endParaRPr>
          </a:p>
        </p:txBody>
      </p:sp>
      <p:pic>
        <p:nvPicPr>
          <p:cNvPr id="17" name="图片 16" descr="图片包含 天空, 建筑物, 户外&#10;&#10;自动生成的说明"/>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8468359" y="1912620"/>
            <a:ext cx="3349252" cy="40483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7de82138-d9d1-43e1-a976-3523c27cd7cd" descr="kA4AAB+LCAAAAAAABADtVE1PwkAQ/S+r3irphxXorYIYDgoJRA+Gw9qOdE27JdutgZD+d3dLC920aEiICWh6aadvZt7bmX1rdMlXC0AOmkSY8T7Bc4ajIYcIaWjoI4emYaihO0J9QucPLE4XCXJe19u06p8XwoNeHMbsGYcpyAKUcILDzadTS1KwY0YEg1Ue24cVsFqt0fs78WAaQAQlZkood6k/CbAvEHpLFwIYmQecQpIUgdHbB3i8kubYEpUmgah5MRjcmO1b15XF8jZ6lmloAl5M/d8hea23DLuJpqnQ7Hfko9Lcd9zlST8SSqI0KmB550e8rIQMfRMkvh9CFTakHNjndqCGjOXvE85Eg0HMIsxFw7WeXe2Oweq2cl5D6sNSZJVkkTL/gqRcvcYNkz+2C5av2y5pjMXSguDWoLqet0NryKXzsFRXHuG2rJjNAp4EVhIqhMqQgWaqhpKOqAyU19Vl2l5aU1jyw4TIjKqEprP/VoMsUJVQUFDI/8i7XONDJ1BlLm5FAtz1PNG32O7N3czjtSu7oWYepK2kWZ8MymYN8s7Ax9qqj+nubdf697Ej+Jit+ph58j5mnr6PmWfsY7Xx/C0f6yoGYd/bPdf897Ej+Fino/iYdfI+Zp2+j1ln7GO18ez1sVn2BSE+TuOQDgAA"/>
          <p:cNvGrpSpPr>
            <a:grpSpLocks noChangeAspect="1"/>
          </p:cNvGrpSpPr>
          <p:nvPr/>
        </p:nvGrpSpPr>
        <p:grpSpPr>
          <a:xfrm>
            <a:off x="1262288" y="1991389"/>
            <a:ext cx="9822272" cy="3688022"/>
            <a:chOff x="2068513" y="2152650"/>
            <a:chExt cx="8003555" cy="3005138"/>
          </a:xfrm>
        </p:grpSpPr>
        <p:sp>
          <p:nvSpPr>
            <p:cNvPr id="9" name="ExtraShape1"/>
            <p:cNvSpPr/>
            <p:nvPr/>
          </p:nvSpPr>
          <p:spPr bwMode="auto">
            <a:xfrm>
              <a:off x="2101850" y="2152650"/>
              <a:ext cx="1331913" cy="2008188"/>
            </a:xfrm>
            <a:custGeom>
              <a:avLst/>
              <a:gdLst>
                <a:gd name="T0" fmla="*/ 272 w 272"/>
                <a:gd name="T1" fmla="*/ 34 h 411"/>
                <a:gd name="T2" fmla="*/ 149 w 272"/>
                <a:gd name="T3" fmla="*/ 411 h 411"/>
                <a:gd name="T4" fmla="*/ 94 w 272"/>
                <a:gd name="T5" fmla="*/ 370 h 411"/>
                <a:gd name="T6" fmla="*/ 6 w 272"/>
                <a:gd name="T7" fmla="*/ 239 h 411"/>
                <a:gd name="T8" fmla="*/ 9 w 272"/>
                <a:gd name="T9" fmla="*/ 200 h 411"/>
                <a:gd name="T10" fmla="*/ 21 w 272"/>
                <a:gd name="T11" fmla="*/ 194 h 411"/>
                <a:gd name="T12" fmla="*/ 66 w 272"/>
                <a:gd name="T13" fmla="*/ 169 h 411"/>
                <a:gd name="T14" fmla="*/ 65 w 272"/>
                <a:gd name="T15" fmla="*/ 127 h 411"/>
                <a:gd name="T16" fmla="*/ 67 w 272"/>
                <a:gd name="T17" fmla="*/ 102 h 411"/>
                <a:gd name="T18" fmla="*/ 98 w 272"/>
                <a:gd name="T19" fmla="*/ 72 h 411"/>
                <a:gd name="T20" fmla="*/ 116 w 272"/>
                <a:gd name="T21" fmla="*/ 70 h 411"/>
                <a:gd name="T22" fmla="*/ 166 w 272"/>
                <a:gd name="T23" fmla="*/ 71 h 411"/>
                <a:gd name="T24" fmla="*/ 187 w 272"/>
                <a:gd name="T25" fmla="*/ 32 h 411"/>
                <a:gd name="T26" fmla="*/ 200 w 272"/>
                <a:gd name="T27" fmla="*/ 14 h 411"/>
                <a:gd name="T28" fmla="*/ 243 w 272"/>
                <a:gd name="T29" fmla="*/ 2 h 411"/>
                <a:gd name="T30" fmla="*/ 260 w 272"/>
                <a:gd name="T31" fmla="*/ 10 h 411"/>
                <a:gd name="T32" fmla="*/ 272 w 272"/>
                <a:gd name="T33" fmla="*/ 34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2" h="411">
                  <a:moveTo>
                    <a:pt x="272" y="34"/>
                  </a:moveTo>
                  <a:cubicBezTo>
                    <a:pt x="153" y="134"/>
                    <a:pt x="110" y="257"/>
                    <a:pt x="149" y="411"/>
                  </a:cubicBezTo>
                  <a:cubicBezTo>
                    <a:pt x="129" y="396"/>
                    <a:pt x="110" y="384"/>
                    <a:pt x="94" y="370"/>
                  </a:cubicBezTo>
                  <a:cubicBezTo>
                    <a:pt x="53" y="334"/>
                    <a:pt x="25" y="290"/>
                    <a:pt x="6" y="239"/>
                  </a:cubicBezTo>
                  <a:cubicBezTo>
                    <a:pt x="0" y="225"/>
                    <a:pt x="5" y="213"/>
                    <a:pt x="9" y="200"/>
                  </a:cubicBezTo>
                  <a:cubicBezTo>
                    <a:pt x="10" y="197"/>
                    <a:pt x="17" y="194"/>
                    <a:pt x="21" y="194"/>
                  </a:cubicBezTo>
                  <a:cubicBezTo>
                    <a:pt x="43" y="198"/>
                    <a:pt x="56" y="190"/>
                    <a:pt x="66" y="169"/>
                  </a:cubicBezTo>
                  <a:cubicBezTo>
                    <a:pt x="75" y="153"/>
                    <a:pt x="78" y="141"/>
                    <a:pt x="65" y="127"/>
                  </a:cubicBezTo>
                  <a:cubicBezTo>
                    <a:pt x="56" y="118"/>
                    <a:pt x="58" y="110"/>
                    <a:pt x="67" y="102"/>
                  </a:cubicBezTo>
                  <a:cubicBezTo>
                    <a:pt x="78" y="93"/>
                    <a:pt x="88" y="82"/>
                    <a:pt x="98" y="72"/>
                  </a:cubicBezTo>
                  <a:cubicBezTo>
                    <a:pt x="104" y="66"/>
                    <a:pt x="110" y="64"/>
                    <a:pt x="116" y="70"/>
                  </a:cubicBezTo>
                  <a:cubicBezTo>
                    <a:pt x="133" y="87"/>
                    <a:pt x="147" y="82"/>
                    <a:pt x="166" y="71"/>
                  </a:cubicBezTo>
                  <a:cubicBezTo>
                    <a:pt x="184" y="61"/>
                    <a:pt x="191" y="51"/>
                    <a:pt x="187" y="32"/>
                  </a:cubicBezTo>
                  <a:cubicBezTo>
                    <a:pt x="185" y="22"/>
                    <a:pt x="189" y="16"/>
                    <a:pt x="200" y="14"/>
                  </a:cubicBezTo>
                  <a:cubicBezTo>
                    <a:pt x="214" y="11"/>
                    <a:pt x="228" y="6"/>
                    <a:pt x="243" y="2"/>
                  </a:cubicBezTo>
                  <a:cubicBezTo>
                    <a:pt x="250" y="0"/>
                    <a:pt x="256" y="2"/>
                    <a:pt x="260" y="10"/>
                  </a:cubicBezTo>
                  <a:cubicBezTo>
                    <a:pt x="264" y="18"/>
                    <a:pt x="268" y="26"/>
                    <a:pt x="272" y="34"/>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0" name="ExtraShape2"/>
            <p:cNvSpPr/>
            <p:nvPr/>
          </p:nvSpPr>
          <p:spPr bwMode="auto">
            <a:xfrm>
              <a:off x="3706813" y="3163888"/>
              <a:ext cx="1325563" cy="1993900"/>
            </a:xfrm>
            <a:custGeom>
              <a:avLst/>
              <a:gdLst>
                <a:gd name="T0" fmla="*/ 0 w 271"/>
                <a:gd name="T1" fmla="*/ 373 h 408"/>
                <a:gd name="T2" fmla="*/ 124 w 271"/>
                <a:gd name="T3" fmla="*/ 0 h 408"/>
                <a:gd name="T4" fmla="*/ 134 w 271"/>
                <a:gd name="T5" fmla="*/ 5 h 408"/>
                <a:gd name="T6" fmla="*/ 268 w 271"/>
                <a:gd name="T7" fmla="*/ 174 h 408"/>
                <a:gd name="T8" fmla="*/ 263 w 271"/>
                <a:gd name="T9" fmla="*/ 209 h 408"/>
                <a:gd name="T10" fmla="*/ 250 w 271"/>
                <a:gd name="T11" fmla="*/ 214 h 408"/>
                <a:gd name="T12" fmla="*/ 208 w 271"/>
                <a:gd name="T13" fmla="*/ 237 h 408"/>
                <a:gd name="T14" fmla="*/ 209 w 271"/>
                <a:gd name="T15" fmla="*/ 283 h 408"/>
                <a:gd name="T16" fmla="*/ 208 w 271"/>
                <a:gd name="T17" fmla="*/ 303 h 408"/>
                <a:gd name="T18" fmla="*/ 175 w 271"/>
                <a:gd name="T19" fmla="*/ 336 h 408"/>
                <a:gd name="T20" fmla="*/ 156 w 271"/>
                <a:gd name="T21" fmla="*/ 338 h 408"/>
                <a:gd name="T22" fmla="*/ 107 w 271"/>
                <a:gd name="T23" fmla="*/ 337 h 408"/>
                <a:gd name="T24" fmla="*/ 86 w 271"/>
                <a:gd name="T25" fmla="*/ 377 h 408"/>
                <a:gd name="T26" fmla="*/ 73 w 271"/>
                <a:gd name="T27" fmla="*/ 394 h 408"/>
                <a:gd name="T28" fmla="*/ 31 w 271"/>
                <a:gd name="T29" fmla="*/ 405 h 408"/>
                <a:gd name="T30" fmla="*/ 12 w 271"/>
                <a:gd name="T31" fmla="*/ 397 h 408"/>
                <a:gd name="T32" fmla="*/ 0 w 271"/>
                <a:gd name="T33" fmla="*/ 373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408">
                  <a:moveTo>
                    <a:pt x="0" y="373"/>
                  </a:moveTo>
                  <a:cubicBezTo>
                    <a:pt x="120" y="286"/>
                    <a:pt x="165" y="132"/>
                    <a:pt x="124" y="0"/>
                  </a:cubicBezTo>
                  <a:cubicBezTo>
                    <a:pt x="128" y="2"/>
                    <a:pt x="131" y="3"/>
                    <a:pt x="134" y="5"/>
                  </a:cubicBezTo>
                  <a:cubicBezTo>
                    <a:pt x="199" y="45"/>
                    <a:pt x="244" y="101"/>
                    <a:pt x="268" y="174"/>
                  </a:cubicBezTo>
                  <a:cubicBezTo>
                    <a:pt x="271" y="184"/>
                    <a:pt x="266" y="198"/>
                    <a:pt x="263" y="209"/>
                  </a:cubicBezTo>
                  <a:cubicBezTo>
                    <a:pt x="262" y="212"/>
                    <a:pt x="254" y="214"/>
                    <a:pt x="250" y="214"/>
                  </a:cubicBezTo>
                  <a:cubicBezTo>
                    <a:pt x="229" y="209"/>
                    <a:pt x="218" y="218"/>
                    <a:pt x="208" y="237"/>
                  </a:cubicBezTo>
                  <a:cubicBezTo>
                    <a:pt x="197" y="255"/>
                    <a:pt x="195" y="268"/>
                    <a:pt x="209" y="283"/>
                  </a:cubicBezTo>
                  <a:cubicBezTo>
                    <a:pt x="216" y="290"/>
                    <a:pt x="215" y="297"/>
                    <a:pt x="208" y="303"/>
                  </a:cubicBezTo>
                  <a:cubicBezTo>
                    <a:pt x="196" y="314"/>
                    <a:pt x="185" y="325"/>
                    <a:pt x="175" y="336"/>
                  </a:cubicBezTo>
                  <a:cubicBezTo>
                    <a:pt x="169" y="343"/>
                    <a:pt x="162" y="343"/>
                    <a:pt x="156" y="338"/>
                  </a:cubicBezTo>
                  <a:cubicBezTo>
                    <a:pt x="140" y="323"/>
                    <a:pt x="126" y="325"/>
                    <a:pt x="107" y="337"/>
                  </a:cubicBezTo>
                  <a:cubicBezTo>
                    <a:pt x="90" y="347"/>
                    <a:pt x="82" y="357"/>
                    <a:pt x="86" y="377"/>
                  </a:cubicBezTo>
                  <a:cubicBezTo>
                    <a:pt x="88" y="386"/>
                    <a:pt x="84" y="392"/>
                    <a:pt x="73" y="394"/>
                  </a:cubicBezTo>
                  <a:cubicBezTo>
                    <a:pt x="59" y="397"/>
                    <a:pt x="45" y="401"/>
                    <a:pt x="31" y="405"/>
                  </a:cubicBezTo>
                  <a:cubicBezTo>
                    <a:pt x="22" y="408"/>
                    <a:pt x="16" y="406"/>
                    <a:pt x="12" y="397"/>
                  </a:cubicBezTo>
                  <a:cubicBezTo>
                    <a:pt x="9" y="389"/>
                    <a:pt x="4" y="381"/>
                    <a:pt x="0" y="373"/>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1" name="ExtraShape3"/>
            <p:cNvSpPr/>
            <p:nvPr/>
          </p:nvSpPr>
          <p:spPr bwMode="auto">
            <a:xfrm>
              <a:off x="3076575" y="2197100"/>
              <a:ext cx="2000250" cy="1323975"/>
            </a:xfrm>
            <a:custGeom>
              <a:avLst/>
              <a:gdLst>
                <a:gd name="T0" fmla="*/ 0 w 409"/>
                <a:gd name="T1" fmla="*/ 148 h 271"/>
                <a:gd name="T2" fmla="*/ 99 w 409"/>
                <a:gd name="T3" fmla="*/ 41 h 271"/>
                <a:gd name="T4" fmla="*/ 163 w 409"/>
                <a:gd name="T5" fmla="*/ 7 h 271"/>
                <a:gd name="T6" fmla="*/ 204 w 409"/>
                <a:gd name="T7" fmla="*/ 6 h 271"/>
                <a:gd name="T8" fmla="*/ 215 w 409"/>
                <a:gd name="T9" fmla="*/ 20 h 271"/>
                <a:gd name="T10" fmla="*/ 240 w 409"/>
                <a:gd name="T11" fmla="*/ 65 h 271"/>
                <a:gd name="T12" fmla="*/ 282 w 409"/>
                <a:gd name="T13" fmla="*/ 64 h 271"/>
                <a:gd name="T14" fmla="*/ 307 w 409"/>
                <a:gd name="T15" fmla="*/ 66 h 271"/>
                <a:gd name="T16" fmla="*/ 337 w 409"/>
                <a:gd name="T17" fmla="*/ 96 h 271"/>
                <a:gd name="T18" fmla="*/ 339 w 409"/>
                <a:gd name="T19" fmla="*/ 115 h 271"/>
                <a:gd name="T20" fmla="*/ 338 w 409"/>
                <a:gd name="T21" fmla="*/ 164 h 271"/>
                <a:gd name="T22" fmla="*/ 377 w 409"/>
                <a:gd name="T23" fmla="*/ 185 h 271"/>
                <a:gd name="T24" fmla="*/ 395 w 409"/>
                <a:gd name="T25" fmla="*/ 199 h 271"/>
                <a:gd name="T26" fmla="*/ 406 w 409"/>
                <a:gd name="T27" fmla="*/ 239 h 271"/>
                <a:gd name="T28" fmla="*/ 397 w 409"/>
                <a:gd name="T29" fmla="*/ 259 h 271"/>
                <a:gd name="T30" fmla="*/ 359 w 409"/>
                <a:gd name="T31" fmla="*/ 252 h 271"/>
                <a:gd name="T32" fmla="*/ 146 w 409"/>
                <a:gd name="T33" fmla="*/ 135 h 271"/>
                <a:gd name="T34" fmla="*/ 0 w 409"/>
                <a:gd name="T35" fmla="*/ 14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9" h="271">
                  <a:moveTo>
                    <a:pt x="0" y="148"/>
                  </a:moveTo>
                  <a:cubicBezTo>
                    <a:pt x="26" y="102"/>
                    <a:pt x="58" y="67"/>
                    <a:pt x="99" y="41"/>
                  </a:cubicBezTo>
                  <a:cubicBezTo>
                    <a:pt x="119" y="28"/>
                    <a:pt x="142" y="18"/>
                    <a:pt x="163" y="7"/>
                  </a:cubicBezTo>
                  <a:cubicBezTo>
                    <a:pt x="177" y="0"/>
                    <a:pt x="190" y="1"/>
                    <a:pt x="204" y="6"/>
                  </a:cubicBezTo>
                  <a:cubicBezTo>
                    <a:pt x="212" y="8"/>
                    <a:pt x="217" y="12"/>
                    <a:pt x="215" y="20"/>
                  </a:cubicBezTo>
                  <a:cubicBezTo>
                    <a:pt x="209" y="43"/>
                    <a:pt x="220" y="54"/>
                    <a:pt x="240" y="65"/>
                  </a:cubicBezTo>
                  <a:cubicBezTo>
                    <a:pt x="256" y="74"/>
                    <a:pt x="268" y="77"/>
                    <a:pt x="282" y="64"/>
                  </a:cubicBezTo>
                  <a:cubicBezTo>
                    <a:pt x="290" y="55"/>
                    <a:pt x="299" y="56"/>
                    <a:pt x="307" y="66"/>
                  </a:cubicBezTo>
                  <a:cubicBezTo>
                    <a:pt x="316" y="77"/>
                    <a:pt x="327" y="87"/>
                    <a:pt x="337" y="96"/>
                  </a:cubicBezTo>
                  <a:cubicBezTo>
                    <a:pt x="343" y="102"/>
                    <a:pt x="345" y="109"/>
                    <a:pt x="339" y="115"/>
                  </a:cubicBezTo>
                  <a:cubicBezTo>
                    <a:pt x="324" y="131"/>
                    <a:pt x="326" y="145"/>
                    <a:pt x="338" y="164"/>
                  </a:cubicBezTo>
                  <a:cubicBezTo>
                    <a:pt x="348" y="181"/>
                    <a:pt x="357" y="189"/>
                    <a:pt x="377" y="185"/>
                  </a:cubicBezTo>
                  <a:cubicBezTo>
                    <a:pt x="387" y="183"/>
                    <a:pt x="393" y="188"/>
                    <a:pt x="395" y="199"/>
                  </a:cubicBezTo>
                  <a:cubicBezTo>
                    <a:pt x="398" y="213"/>
                    <a:pt x="403" y="226"/>
                    <a:pt x="406" y="239"/>
                  </a:cubicBezTo>
                  <a:cubicBezTo>
                    <a:pt x="409" y="249"/>
                    <a:pt x="406" y="255"/>
                    <a:pt x="397" y="259"/>
                  </a:cubicBezTo>
                  <a:cubicBezTo>
                    <a:pt x="375" y="271"/>
                    <a:pt x="375" y="271"/>
                    <a:pt x="359" y="252"/>
                  </a:cubicBezTo>
                  <a:cubicBezTo>
                    <a:pt x="302" y="186"/>
                    <a:pt x="231" y="148"/>
                    <a:pt x="146" y="135"/>
                  </a:cubicBezTo>
                  <a:cubicBezTo>
                    <a:pt x="97" y="128"/>
                    <a:pt x="50" y="133"/>
                    <a:pt x="0" y="148"/>
                  </a:cubicBezTo>
                  <a:close/>
                </a:path>
              </a:pathLst>
            </a:custGeom>
            <a:solidFill>
              <a:srgbClr val="44434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2" name="ExtraShape4"/>
            <p:cNvSpPr/>
            <p:nvPr/>
          </p:nvSpPr>
          <p:spPr bwMode="auto">
            <a:xfrm>
              <a:off x="2068513" y="3794125"/>
              <a:ext cx="1995488" cy="1323975"/>
            </a:xfrm>
            <a:custGeom>
              <a:avLst/>
              <a:gdLst>
                <a:gd name="T0" fmla="*/ 34 w 408"/>
                <a:gd name="T1" fmla="*/ 0 h 271"/>
                <a:gd name="T2" fmla="*/ 408 w 408"/>
                <a:gd name="T3" fmla="*/ 124 h 271"/>
                <a:gd name="T4" fmla="*/ 341 w 408"/>
                <a:gd name="T5" fmla="*/ 206 h 271"/>
                <a:gd name="T6" fmla="*/ 236 w 408"/>
                <a:gd name="T7" fmla="*/ 267 h 271"/>
                <a:gd name="T8" fmla="*/ 199 w 408"/>
                <a:gd name="T9" fmla="*/ 262 h 271"/>
                <a:gd name="T10" fmla="*/ 194 w 408"/>
                <a:gd name="T11" fmla="*/ 249 h 271"/>
                <a:gd name="T12" fmla="*/ 170 w 408"/>
                <a:gd name="T13" fmla="*/ 206 h 271"/>
                <a:gd name="T14" fmla="*/ 125 w 408"/>
                <a:gd name="T15" fmla="*/ 208 h 271"/>
                <a:gd name="T16" fmla="*/ 104 w 408"/>
                <a:gd name="T17" fmla="*/ 206 h 271"/>
                <a:gd name="T18" fmla="*/ 71 w 408"/>
                <a:gd name="T19" fmla="*/ 174 h 271"/>
                <a:gd name="T20" fmla="*/ 70 w 408"/>
                <a:gd name="T21" fmla="*/ 155 h 271"/>
                <a:gd name="T22" fmla="*/ 71 w 408"/>
                <a:gd name="T23" fmla="*/ 106 h 271"/>
                <a:gd name="T24" fmla="*/ 31 w 408"/>
                <a:gd name="T25" fmla="*/ 85 h 271"/>
                <a:gd name="T26" fmla="*/ 14 w 408"/>
                <a:gd name="T27" fmla="*/ 72 h 271"/>
                <a:gd name="T28" fmla="*/ 2 w 408"/>
                <a:gd name="T29" fmla="*/ 31 h 271"/>
                <a:gd name="T30" fmla="*/ 11 w 408"/>
                <a:gd name="T31" fmla="*/ 11 h 271"/>
                <a:gd name="T32" fmla="*/ 34 w 408"/>
                <a:gd name="T33"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8" h="271">
                  <a:moveTo>
                    <a:pt x="34" y="0"/>
                  </a:moveTo>
                  <a:cubicBezTo>
                    <a:pt x="133" y="119"/>
                    <a:pt x="256" y="162"/>
                    <a:pt x="408" y="124"/>
                  </a:cubicBezTo>
                  <a:cubicBezTo>
                    <a:pt x="390" y="156"/>
                    <a:pt x="368" y="183"/>
                    <a:pt x="341" y="206"/>
                  </a:cubicBezTo>
                  <a:cubicBezTo>
                    <a:pt x="310" y="233"/>
                    <a:pt x="274" y="253"/>
                    <a:pt x="236" y="267"/>
                  </a:cubicBezTo>
                  <a:cubicBezTo>
                    <a:pt x="222" y="271"/>
                    <a:pt x="211" y="266"/>
                    <a:pt x="199" y="262"/>
                  </a:cubicBezTo>
                  <a:cubicBezTo>
                    <a:pt x="196" y="261"/>
                    <a:pt x="193" y="253"/>
                    <a:pt x="194" y="249"/>
                  </a:cubicBezTo>
                  <a:cubicBezTo>
                    <a:pt x="199" y="227"/>
                    <a:pt x="189" y="217"/>
                    <a:pt x="170" y="206"/>
                  </a:cubicBezTo>
                  <a:cubicBezTo>
                    <a:pt x="152" y="196"/>
                    <a:pt x="140" y="194"/>
                    <a:pt x="125" y="208"/>
                  </a:cubicBezTo>
                  <a:cubicBezTo>
                    <a:pt x="118" y="214"/>
                    <a:pt x="111" y="213"/>
                    <a:pt x="104" y="206"/>
                  </a:cubicBezTo>
                  <a:cubicBezTo>
                    <a:pt x="93" y="195"/>
                    <a:pt x="82" y="184"/>
                    <a:pt x="71" y="174"/>
                  </a:cubicBezTo>
                  <a:cubicBezTo>
                    <a:pt x="65" y="168"/>
                    <a:pt x="64" y="161"/>
                    <a:pt x="70" y="155"/>
                  </a:cubicBezTo>
                  <a:cubicBezTo>
                    <a:pt x="85" y="139"/>
                    <a:pt x="82" y="125"/>
                    <a:pt x="71" y="106"/>
                  </a:cubicBezTo>
                  <a:cubicBezTo>
                    <a:pt x="61" y="88"/>
                    <a:pt x="51" y="80"/>
                    <a:pt x="31" y="85"/>
                  </a:cubicBezTo>
                  <a:cubicBezTo>
                    <a:pt x="22" y="86"/>
                    <a:pt x="16" y="83"/>
                    <a:pt x="14" y="72"/>
                  </a:cubicBezTo>
                  <a:cubicBezTo>
                    <a:pt x="11" y="58"/>
                    <a:pt x="6" y="45"/>
                    <a:pt x="2" y="31"/>
                  </a:cubicBezTo>
                  <a:cubicBezTo>
                    <a:pt x="0" y="22"/>
                    <a:pt x="2" y="15"/>
                    <a:pt x="11" y="11"/>
                  </a:cubicBezTo>
                  <a:cubicBezTo>
                    <a:pt x="19" y="8"/>
                    <a:pt x="27" y="3"/>
                    <a:pt x="34" y="0"/>
                  </a:cubicBezTo>
                  <a:close/>
                </a:path>
              </a:pathLst>
            </a:custGeom>
            <a:solidFill>
              <a:srgbClr val="44434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3" name="ExtraShape5"/>
            <p:cNvSpPr/>
            <p:nvPr/>
          </p:nvSpPr>
          <p:spPr bwMode="auto">
            <a:xfrm>
              <a:off x="3076575" y="2197100"/>
              <a:ext cx="1687513" cy="722313"/>
            </a:xfrm>
            <a:custGeom>
              <a:avLst/>
              <a:gdLst>
                <a:gd name="T0" fmla="*/ 330 w 345"/>
                <a:gd name="T1" fmla="*/ 128 h 148"/>
                <a:gd name="T2" fmla="*/ 330 w 345"/>
                <a:gd name="T3" fmla="*/ 128 h 148"/>
                <a:gd name="T4" fmla="*/ 339 w 345"/>
                <a:gd name="T5" fmla="*/ 115 h 148"/>
                <a:gd name="T6" fmla="*/ 337 w 345"/>
                <a:gd name="T7" fmla="*/ 96 h 148"/>
                <a:gd name="T8" fmla="*/ 307 w 345"/>
                <a:gd name="T9" fmla="*/ 66 h 148"/>
                <a:gd name="T10" fmla="*/ 282 w 345"/>
                <a:gd name="T11" fmla="*/ 64 h 148"/>
                <a:gd name="T12" fmla="*/ 240 w 345"/>
                <a:gd name="T13" fmla="*/ 65 h 148"/>
                <a:gd name="T14" fmla="*/ 215 w 345"/>
                <a:gd name="T15" fmla="*/ 20 h 148"/>
                <a:gd name="T16" fmla="*/ 204 w 345"/>
                <a:gd name="T17" fmla="*/ 6 h 148"/>
                <a:gd name="T18" fmla="*/ 163 w 345"/>
                <a:gd name="T19" fmla="*/ 7 h 148"/>
                <a:gd name="T20" fmla="*/ 99 w 345"/>
                <a:gd name="T21" fmla="*/ 41 h 148"/>
                <a:gd name="T22" fmla="*/ 0 w 345"/>
                <a:gd name="T23" fmla="*/ 148 h 148"/>
                <a:gd name="T24" fmla="*/ 330 w 345"/>
                <a:gd name="T25" fmla="*/ 12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5" h="148">
                  <a:moveTo>
                    <a:pt x="330" y="128"/>
                  </a:moveTo>
                  <a:cubicBezTo>
                    <a:pt x="330" y="128"/>
                    <a:pt x="330" y="128"/>
                    <a:pt x="330" y="128"/>
                  </a:cubicBezTo>
                  <a:cubicBezTo>
                    <a:pt x="332" y="124"/>
                    <a:pt x="335" y="119"/>
                    <a:pt x="339" y="115"/>
                  </a:cubicBezTo>
                  <a:cubicBezTo>
                    <a:pt x="345" y="109"/>
                    <a:pt x="343" y="102"/>
                    <a:pt x="337" y="96"/>
                  </a:cubicBezTo>
                  <a:cubicBezTo>
                    <a:pt x="327" y="87"/>
                    <a:pt x="316" y="77"/>
                    <a:pt x="307" y="66"/>
                  </a:cubicBezTo>
                  <a:cubicBezTo>
                    <a:pt x="299" y="56"/>
                    <a:pt x="290" y="55"/>
                    <a:pt x="282" y="64"/>
                  </a:cubicBezTo>
                  <a:cubicBezTo>
                    <a:pt x="268" y="77"/>
                    <a:pt x="256" y="74"/>
                    <a:pt x="240" y="65"/>
                  </a:cubicBezTo>
                  <a:cubicBezTo>
                    <a:pt x="220" y="54"/>
                    <a:pt x="209" y="43"/>
                    <a:pt x="215" y="20"/>
                  </a:cubicBezTo>
                  <a:cubicBezTo>
                    <a:pt x="217" y="12"/>
                    <a:pt x="212" y="8"/>
                    <a:pt x="204" y="6"/>
                  </a:cubicBezTo>
                  <a:cubicBezTo>
                    <a:pt x="190" y="1"/>
                    <a:pt x="177" y="0"/>
                    <a:pt x="163" y="7"/>
                  </a:cubicBezTo>
                  <a:cubicBezTo>
                    <a:pt x="142" y="18"/>
                    <a:pt x="119" y="28"/>
                    <a:pt x="99" y="41"/>
                  </a:cubicBezTo>
                  <a:cubicBezTo>
                    <a:pt x="58" y="67"/>
                    <a:pt x="26" y="102"/>
                    <a:pt x="0" y="148"/>
                  </a:cubicBezTo>
                  <a:cubicBezTo>
                    <a:pt x="0" y="148"/>
                    <a:pt x="81" y="62"/>
                    <a:pt x="330" y="128"/>
                  </a:cubicBezTo>
                  <a:close/>
                </a:path>
              </a:pathLst>
            </a:custGeom>
            <a:solidFill>
              <a:srgbClr val="44434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4" name="ExtraShape6"/>
            <p:cNvSpPr/>
            <p:nvPr/>
          </p:nvSpPr>
          <p:spPr bwMode="auto">
            <a:xfrm>
              <a:off x="2101850" y="2465388"/>
              <a:ext cx="730250" cy="1695450"/>
            </a:xfrm>
            <a:custGeom>
              <a:avLst/>
              <a:gdLst>
                <a:gd name="T0" fmla="*/ 138 w 149"/>
                <a:gd name="T1" fmla="*/ 17 h 347"/>
                <a:gd name="T2" fmla="*/ 116 w 149"/>
                <a:gd name="T3" fmla="*/ 6 h 347"/>
                <a:gd name="T4" fmla="*/ 98 w 149"/>
                <a:gd name="T5" fmla="*/ 8 h 347"/>
                <a:gd name="T6" fmla="*/ 67 w 149"/>
                <a:gd name="T7" fmla="*/ 38 h 347"/>
                <a:gd name="T8" fmla="*/ 65 w 149"/>
                <a:gd name="T9" fmla="*/ 63 h 347"/>
                <a:gd name="T10" fmla="*/ 66 w 149"/>
                <a:gd name="T11" fmla="*/ 105 h 347"/>
                <a:gd name="T12" fmla="*/ 21 w 149"/>
                <a:gd name="T13" fmla="*/ 130 h 347"/>
                <a:gd name="T14" fmla="*/ 9 w 149"/>
                <a:gd name="T15" fmla="*/ 136 h 347"/>
                <a:gd name="T16" fmla="*/ 6 w 149"/>
                <a:gd name="T17" fmla="*/ 175 h 347"/>
                <a:gd name="T18" fmla="*/ 94 w 149"/>
                <a:gd name="T19" fmla="*/ 306 h 347"/>
                <a:gd name="T20" fmla="*/ 149 w 149"/>
                <a:gd name="T21" fmla="*/ 347 h 347"/>
                <a:gd name="T22" fmla="*/ 138 w 149"/>
                <a:gd name="T23" fmla="*/ 1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347">
                  <a:moveTo>
                    <a:pt x="138" y="17"/>
                  </a:moveTo>
                  <a:cubicBezTo>
                    <a:pt x="131" y="17"/>
                    <a:pt x="124" y="13"/>
                    <a:pt x="116" y="6"/>
                  </a:cubicBezTo>
                  <a:cubicBezTo>
                    <a:pt x="110" y="0"/>
                    <a:pt x="104" y="2"/>
                    <a:pt x="98" y="8"/>
                  </a:cubicBezTo>
                  <a:cubicBezTo>
                    <a:pt x="88" y="18"/>
                    <a:pt x="78" y="29"/>
                    <a:pt x="67" y="38"/>
                  </a:cubicBezTo>
                  <a:cubicBezTo>
                    <a:pt x="58" y="46"/>
                    <a:pt x="56" y="54"/>
                    <a:pt x="65" y="63"/>
                  </a:cubicBezTo>
                  <a:cubicBezTo>
                    <a:pt x="78" y="77"/>
                    <a:pt x="75" y="89"/>
                    <a:pt x="66" y="105"/>
                  </a:cubicBezTo>
                  <a:cubicBezTo>
                    <a:pt x="56" y="126"/>
                    <a:pt x="43" y="134"/>
                    <a:pt x="21" y="130"/>
                  </a:cubicBezTo>
                  <a:cubicBezTo>
                    <a:pt x="17" y="130"/>
                    <a:pt x="10" y="133"/>
                    <a:pt x="9" y="136"/>
                  </a:cubicBezTo>
                  <a:cubicBezTo>
                    <a:pt x="5" y="149"/>
                    <a:pt x="0" y="161"/>
                    <a:pt x="6" y="175"/>
                  </a:cubicBezTo>
                  <a:cubicBezTo>
                    <a:pt x="25" y="226"/>
                    <a:pt x="53" y="270"/>
                    <a:pt x="94" y="306"/>
                  </a:cubicBezTo>
                  <a:cubicBezTo>
                    <a:pt x="110" y="320"/>
                    <a:pt x="129" y="332"/>
                    <a:pt x="149" y="347"/>
                  </a:cubicBezTo>
                  <a:cubicBezTo>
                    <a:pt x="149" y="347"/>
                    <a:pt x="77" y="276"/>
                    <a:pt x="138" y="17"/>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5" name="ExtraShape7"/>
            <p:cNvSpPr/>
            <p:nvPr/>
          </p:nvSpPr>
          <p:spPr bwMode="auto">
            <a:xfrm>
              <a:off x="4313238" y="3163888"/>
              <a:ext cx="719138" cy="1676400"/>
            </a:xfrm>
            <a:custGeom>
              <a:avLst/>
              <a:gdLst>
                <a:gd name="T0" fmla="*/ 51 w 147"/>
                <a:gd name="T1" fmla="*/ 336 h 343"/>
                <a:gd name="T2" fmla="*/ 84 w 147"/>
                <a:gd name="T3" fmla="*/ 303 h 343"/>
                <a:gd name="T4" fmla="*/ 85 w 147"/>
                <a:gd name="T5" fmla="*/ 283 h 343"/>
                <a:gd name="T6" fmla="*/ 84 w 147"/>
                <a:gd name="T7" fmla="*/ 237 h 343"/>
                <a:gd name="T8" fmla="*/ 126 w 147"/>
                <a:gd name="T9" fmla="*/ 214 h 343"/>
                <a:gd name="T10" fmla="*/ 139 w 147"/>
                <a:gd name="T11" fmla="*/ 209 h 343"/>
                <a:gd name="T12" fmla="*/ 144 w 147"/>
                <a:gd name="T13" fmla="*/ 174 h 343"/>
                <a:gd name="T14" fmla="*/ 10 w 147"/>
                <a:gd name="T15" fmla="*/ 5 h 343"/>
                <a:gd name="T16" fmla="*/ 0 w 147"/>
                <a:gd name="T17" fmla="*/ 0 h 343"/>
                <a:gd name="T18" fmla="*/ 10 w 147"/>
                <a:gd name="T19" fmla="*/ 327 h 343"/>
                <a:gd name="T20" fmla="*/ 32 w 147"/>
                <a:gd name="T21" fmla="*/ 338 h 343"/>
                <a:gd name="T22" fmla="*/ 51 w 147"/>
                <a:gd name="T23" fmla="*/ 336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343">
                  <a:moveTo>
                    <a:pt x="51" y="336"/>
                  </a:moveTo>
                  <a:cubicBezTo>
                    <a:pt x="61" y="325"/>
                    <a:pt x="72" y="314"/>
                    <a:pt x="84" y="303"/>
                  </a:cubicBezTo>
                  <a:cubicBezTo>
                    <a:pt x="91" y="297"/>
                    <a:pt x="92" y="290"/>
                    <a:pt x="85" y="283"/>
                  </a:cubicBezTo>
                  <a:cubicBezTo>
                    <a:pt x="71" y="268"/>
                    <a:pt x="73" y="255"/>
                    <a:pt x="84" y="237"/>
                  </a:cubicBezTo>
                  <a:cubicBezTo>
                    <a:pt x="94" y="218"/>
                    <a:pt x="105" y="209"/>
                    <a:pt x="126" y="214"/>
                  </a:cubicBezTo>
                  <a:cubicBezTo>
                    <a:pt x="130" y="214"/>
                    <a:pt x="138" y="212"/>
                    <a:pt x="139" y="209"/>
                  </a:cubicBezTo>
                  <a:cubicBezTo>
                    <a:pt x="142" y="198"/>
                    <a:pt x="147" y="184"/>
                    <a:pt x="144" y="174"/>
                  </a:cubicBezTo>
                  <a:cubicBezTo>
                    <a:pt x="120" y="101"/>
                    <a:pt x="75" y="45"/>
                    <a:pt x="10" y="5"/>
                  </a:cubicBezTo>
                  <a:cubicBezTo>
                    <a:pt x="7" y="3"/>
                    <a:pt x="4" y="2"/>
                    <a:pt x="0" y="0"/>
                  </a:cubicBezTo>
                  <a:cubicBezTo>
                    <a:pt x="0" y="0"/>
                    <a:pt x="98" y="146"/>
                    <a:pt x="10" y="327"/>
                  </a:cubicBezTo>
                  <a:cubicBezTo>
                    <a:pt x="18" y="328"/>
                    <a:pt x="25" y="331"/>
                    <a:pt x="32" y="338"/>
                  </a:cubicBezTo>
                  <a:cubicBezTo>
                    <a:pt x="38" y="343"/>
                    <a:pt x="45" y="343"/>
                    <a:pt x="51" y="336"/>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6" name="ExtraShape8"/>
            <p:cNvSpPr/>
            <p:nvPr/>
          </p:nvSpPr>
          <p:spPr bwMode="auto">
            <a:xfrm>
              <a:off x="2068513" y="3794125"/>
              <a:ext cx="1995488" cy="1109663"/>
            </a:xfrm>
            <a:custGeom>
              <a:avLst/>
              <a:gdLst>
                <a:gd name="T0" fmla="*/ 34 w 408"/>
                <a:gd name="T1" fmla="*/ 0 h 227"/>
                <a:gd name="T2" fmla="*/ 11 w 408"/>
                <a:gd name="T3" fmla="*/ 11 h 227"/>
                <a:gd name="T4" fmla="*/ 2 w 408"/>
                <a:gd name="T5" fmla="*/ 31 h 227"/>
                <a:gd name="T6" fmla="*/ 14 w 408"/>
                <a:gd name="T7" fmla="*/ 72 h 227"/>
                <a:gd name="T8" fmla="*/ 31 w 408"/>
                <a:gd name="T9" fmla="*/ 85 h 227"/>
                <a:gd name="T10" fmla="*/ 71 w 408"/>
                <a:gd name="T11" fmla="*/ 106 h 227"/>
                <a:gd name="T12" fmla="*/ 79 w 408"/>
                <a:gd name="T13" fmla="*/ 141 h 227"/>
                <a:gd name="T14" fmla="*/ 83 w 408"/>
                <a:gd name="T15" fmla="*/ 143 h 227"/>
                <a:gd name="T16" fmla="*/ 408 w 408"/>
                <a:gd name="T17" fmla="*/ 124 h 227"/>
                <a:gd name="T18" fmla="*/ 34 w 408"/>
                <a:gd name="T19"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227">
                  <a:moveTo>
                    <a:pt x="34" y="0"/>
                  </a:moveTo>
                  <a:cubicBezTo>
                    <a:pt x="27" y="3"/>
                    <a:pt x="19" y="8"/>
                    <a:pt x="11" y="11"/>
                  </a:cubicBezTo>
                  <a:cubicBezTo>
                    <a:pt x="2" y="15"/>
                    <a:pt x="0" y="22"/>
                    <a:pt x="2" y="31"/>
                  </a:cubicBezTo>
                  <a:cubicBezTo>
                    <a:pt x="6" y="45"/>
                    <a:pt x="11" y="58"/>
                    <a:pt x="14" y="72"/>
                  </a:cubicBezTo>
                  <a:cubicBezTo>
                    <a:pt x="16" y="83"/>
                    <a:pt x="22" y="86"/>
                    <a:pt x="31" y="85"/>
                  </a:cubicBezTo>
                  <a:cubicBezTo>
                    <a:pt x="51" y="80"/>
                    <a:pt x="61" y="88"/>
                    <a:pt x="71" y="106"/>
                  </a:cubicBezTo>
                  <a:cubicBezTo>
                    <a:pt x="79" y="119"/>
                    <a:pt x="83" y="130"/>
                    <a:pt x="79" y="141"/>
                  </a:cubicBezTo>
                  <a:cubicBezTo>
                    <a:pt x="80" y="142"/>
                    <a:pt x="81" y="143"/>
                    <a:pt x="83" y="143"/>
                  </a:cubicBezTo>
                  <a:cubicBezTo>
                    <a:pt x="272" y="227"/>
                    <a:pt x="408" y="124"/>
                    <a:pt x="408" y="124"/>
                  </a:cubicBezTo>
                  <a:cubicBezTo>
                    <a:pt x="256" y="162"/>
                    <a:pt x="133" y="119"/>
                    <a:pt x="34" y="0"/>
                  </a:cubicBezTo>
                  <a:close/>
                </a:path>
              </a:pathLst>
            </a:custGeom>
            <a:solidFill>
              <a:srgbClr val="44434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7" name="ExtraShape9"/>
            <p:cNvSpPr>
              <a:spLocks noChangeAspect="1"/>
            </p:cNvSpPr>
            <p:nvPr/>
          </p:nvSpPr>
          <p:spPr bwMode="auto">
            <a:xfrm>
              <a:off x="3229612" y="3164549"/>
              <a:ext cx="650808" cy="932625"/>
            </a:xfrm>
            <a:custGeom>
              <a:avLst/>
              <a:gdLst>
                <a:gd name="T0" fmla="*/ 4027 w 4458"/>
                <a:gd name="T1" fmla="*/ 4195 h 6398"/>
                <a:gd name="T2" fmla="*/ 3564 w 4458"/>
                <a:gd name="T3" fmla="*/ 2441 h 6398"/>
                <a:gd name="T4" fmla="*/ 3645 w 4458"/>
                <a:gd name="T5" fmla="*/ 1697 h 6398"/>
                <a:gd name="T6" fmla="*/ 2229 w 4458"/>
                <a:gd name="T7" fmla="*/ 0 h 6398"/>
                <a:gd name="T8" fmla="*/ 813 w 4458"/>
                <a:gd name="T9" fmla="*/ 1697 h 6398"/>
                <a:gd name="T10" fmla="*/ 894 w 4458"/>
                <a:gd name="T11" fmla="*/ 2441 h 6398"/>
                <a:gd name="T12" fmla="*/ 431 w 4458"/>
                <a:gd name="T13" fmla="*/ 4195 h 6398"/>
                <a:gd name="T14" fmla="*/ 197 w 4458"/>
                <a:gd name="T15" fmla="*/ 6071 h 6398"/>
                <a:gd name="T16" fmla="*/ 3614 w 4458"/>
                <a:gd name="T17" fmla="*/ 6398 h 6398"/>
                <a:gd name="T18" fmla="*/ 4384 w 4458"/>
                <a:gd name="T19" fmla="*/ 5357 h 6398"/>
                <a:gd name="T20" fmla="*/ 1799 w 4458"/>
                <a:gd name="T21" fmla="*/ 4449 h 6398"/>
                <a:gd name="T22" fmla="*/ 1942 w 4458"/>
                <a:gd name="T23" fmla="*/ 4430 h 6398"/>
                <a:gd name="T24" fmla="*/ 2516 w 4458"/>
                <a:gd name="T25" fmla="*/ 4430 h 6398"/>
                <a:gd name="T26" fmla="*/ 2659 w 4458"/>
                <a:gd name="T27" fmla="*/ 4449 h 6398"/>
                <a:gd name="T28" fmla="*/ 3107 w 4458"/>
                <a:gd name="T29" fmla="*/ 4000 h 6398"/>
                <a:gd name="T30" fmla="*/ 3257 w 4458"/>
                <a:gd name="T31" fmla="*/ 3908 h 6398"/>
                <a:gd name="T32" fmla="*/ 2197 w 4458"/>
                <a:gd name="T33" fmla="*/ 5599 h 6398"/>
                <a:gd name="T34" fmla="*/ 1201 w 4458"/>
                <a:gd name="T35" fmla="*/ 3908 h 6398"/>
                <a:gd name="T36" fmla="*/ 1351 w 4458"/>
                <a:gd name="T37" fmla="*/ 4000 h 6398"/>
                <a:gd name="T38" fmla="*/ 2229 w 4458"/>
                <a:gd name="T39" fmla="*/ 1703 h 6398"/>
                <a:gd name="T40" fmla="*/ 3431 w 4458"/>
                <a:gd name="T41" fmla="*/ 2092 h 6398"/>
                <a:gd name="T42" fmla="*/ 3132 w 4458"/>
                <a:gd name="T43" fmla="*/ 2441 h 6398"/>
                <a:gd name="T44" fmla="*/ 2508 w 4458"/>
                <a:gd name="T45" fmla="*/ 3335 h 6398"/>
                <a:gd name="T46" fmla="*/ 2673 w 4458"/>
                <a:gd name="T47" fmla="*/ 3888 h 6398"/>
                <a:gd name="T48" fmla="*/ 2426 w 4458"/>
                <a:gd name="T49" fmla="*/ 4215 h 6398"/>
                <a:gd name="T50" fmla="*/ 2229 w 4458"/>
                <a:gd name="T51" fmla="*/ 4143 h 6398"/>
                <a:gd name="T52" fmla="*/ 2032 w 4458"/>
                <a:gd name="T53" fmla="*/ 4215 h 6398"/>
                <a:gd name="T54" fmla="*/ 1784 w 4458"/>
                <a:gd name="T55" fmla="*/ 3888 h 6398"/>
                <a:gd name="T56" fmla="*/ 1950 w 4458"/>
                <a:gd name="T57" fmla="*/ 3335 h 6398"/>
                <a:gd name="T58" fmla="*/ 1326 w 4458"/>
                <a:gd name="T59" fmla="*/ 2441 h 6398"/>
                <a:gd name="T60" fmla="*/ 1027 w 4458"/>
                <a:gd name="T61" fmla="*/ 2092 h 6398"/>
                <a:gd name="T62" fmla="*/ 2229 w 4458"/>
                <a:gd name="T63" fmla="*/ 1703 h 6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58" h="6398">
                  <a:moveTo>
                    <a:pt x="4384" y="5357"/>
                  </a:moveTo>
                  <a:lnTo>
                    <a:pt x="4027" y="4195"/>
                  </a:lnTo>
                  <a:cubicBezTo>
                    <a:pt x="3955" y="3958"/>
                    <a:pt x="3782" y="3778"/>
                    <a:pt x="3564" y="3688"/>
                  </a:cubicBezTo>
                  <a:lnTo>
                    <a:pt x="3564" y="2441"/>
                  </a:lnTo>
                  <a:cubicBezTo>
                    <a:pt x="3630" y="2362"/>
                    <a:pt x="3682" y="2264"/>
                    <a:pt x="3706" y="2153"/>
                  </a:cubicBezTo>
                  <a:cubicBezTo>
                    <a:pt x="3743" y="1985"/>
                    <a:pt x="3716" y="1823"/>
                    <a:pt x="3645" y="1697"/>
                  </a:cubicBezTo>
                  <a:cubicBezTo>
                    <a:pt x="3666" y="1634"/>
                    <a:pt x="3678" y="1553"/>
                    <a:pt x="3678" y="1449"/>
                  </a:cubicBezTo>
                  <a:cubicBezTo>
                    <a:pt x="3678" y="649"/>
                    <a:pt x="3029" y="0"/>
                    <a:pt x="2229" y="0"/>
                  </a:cubicBezTo>
                  <a:cubicBezTo>
                    <a:pt x="1429" y="0"/>
                    <a:pt x="780" y="649"/>
                    <a:pt x="780" y="1449"/>
                  </a:cubicBezTo>
                  <a:cubicBezTo>
                    <a:pt x="780" y="1553"/>
                    <a:pt x="792" y="1634"/>
                    <a:pt x="813" y="1697"/>
                  </a:cubicBezTo>
                  <a:cubicBezTo>
                    <a:pt x="742" y="1823"/>
                    <a:pt x="715" y="1985"/>
                    <a:pt x="752" y="2153"/>
                  </a:cubicBezTo>
                  <a:cubicBezTo>
                    <a:pt x="776" y="2264"/>
                    <a:pt x="828" y="2362"/>
                    <a:pt x="894" y="2441"/>
                  </a:cubicBezTo>
                  <a:lnTo>
                    <a:pt x="894" y="3688"/>
                  </a:lnTo>
                  <a:cubicBezTo>
                    <a:pt x="676" y="3778"/>
                    <a:pt x="503" y="3958"/>
                    <a:pt x="431" y="4195"/>
                  </a:cubicBezTo>
                  <a:lnTo>
                    <a:pt x="74" y="5356"/>
                  </a:lnTo>
                  <a:cubicBezTo>
                    <a:pt x="0" y="5600"/>
                    <a:pt x="46" y="5867"/>
                    <a:pt x="197" y="6071"/>
                  </a:cubicBezTo>
                  <a:cubicBezTo>
                    <a:pt x="348" y="6276"/>
                    <a:pt x="590" y="6398"/>
                    <a:pt x="844" y="6398"/>
                  </a:cubicBezTo>
                  <a:lnTo>
                    <a:pt x="3614" y="6398"/>
                  </a:lnTo>
                  <a:cubicBezTo>
                    <a:pt x="3868" y="6398"/>
                    <a:pt x="4110" y="6276"/>
                    <a:pt x="4261" y="6071"/>
                  </a:cubicBezTo>
                  <a:cubicBezTo>
                    <a:pt x="4412" y="5867"/>
                    <a:pt x="4458" y="5600"/>
                    <a:pt x="4384" y="5357"/>
                  </a:cubicBezTo>
                  <a:close/>
                  <a:moveTo>
                    <a:pt x="1569" y="4231"/>
                  </a:moveTo>
                  <a:cubicBezTo>
                    <a:pt x="1577" y="4352"/>
                    <a:pt x="1675" y="4449"/>
                    <a:pt x="1799" y="4449"/>
                  </a:cubicBezTo>
                  <a:cubicBezTo>
                    <a:pt x="1857" y="4449"/>
                    <a:pt x="1909" y="4425"/>
                    <a:pt x="1950" y="4390"/>
                  </a:cubicBezTo>
                  <a:cubicBezTo>
                    <a:pt x="1948" y="4404"/>
                    <a:pt x="1942" y="4416"/>
                    <a:pt x="1942" y="4430"/>
                  </a:cubicBezTo>
                  <a:cubicBezTo>
                    <a:pt x="1942" y="4589"/>
                    <a:pt x="2070" y="4718"/>
                    <a:pt x="2229" y="4718"/>
                  </a:cubicBezTo>
                  <a:cubicBezTo>
                    <a:pt x="2388" y="4718"/>
                    <a:pt x="2516" y="4589"/>
                    <a:pt x="2516" y="4430"/>
                  </a:cubicBezTo>
                  <a:cubicBezTo>
                    <a:pt x="2516" y="4416"/>
                    <a:pt x="2510" y="4404"/>
                    <a:pt x="2508" y="4390"/>
                  </a:cubicBezTo>
                  <a:cubicBezTo>
                    <a:pt x="2549" y="4425"/>
                    <a:pt x="2601" y="4449"/>
                    <a:pt x="2659" y="4449"/>
                  </a:cubicBezTo>
                  <a:cubicBezTo>
                    <a:pt x="2782" y="4449"/>
                    <a:pt x="2881" y="4352"/>
                    <a:pt x="2889" y="4231"/>
                  </a:cubicBezTo>
                  <a:cubicBezTo>
                    <a:pt x="3011" y="4222"/>
                    <a:pt x="3107" y="4124"/>
                    <a:pt x="3107" y="4000"/>
                  </a:cubicBezTo>
                  <a:cubicBezTo>
                    <a:pt x="3107" y="3967"/>
                    <a:pt x="3100" y="3936"/>
                    <a:pt x="3088" y="3908"/>
                  </a:cubicBezTo>
                  <a:lnTo>
                    <a:pt x="3257" y="3908"/>
                  </a:lnTo>
                  <a:cubicBezTo>
                    <a:pt x="3271" y="3908"/>
                    <a:pt x="3285" y="3910"/>
                    <a:pt x="3298" y="3911"/>
                  </a:cubicBezTo>
                  <a:cubicBezTo>
                    <a:pt x="3126" y="4341"/>
                    <a:pt x="2586" y="5604"/>
                    <a:pt x="2197" y="5599"/>
                  </a:cubicBezTo>
                  <a:cubicBezTo>
                    <a:pt x="1815" y="5594"/>
                    <a:pt x="1310" y="4342"/>
                    <a:pt x="1148" y="3912"/>
                  </a:cubicBezTo>
                  <a:cubicBezTo>
                    <a:pt x="1165" y="3910"/>
                    <a:pt x="1183" y="3908"/>
                    <a:pt x="1201" y="3908"/>
                  </a:cubicBezTo>
                  <a:lnTo>
                    <a:pt x="1370" y="3908"/>
                  </a:lnTo>
                  <a:cubicBezTo>
                    <a:pt x="1358" y="3936"/>
                    <a:pt x="1351" y="3967"/>
                    <a:pt x="1351" y="4000"/>
                  </a:cubicBezTo>
                  <a:cubicBezTo>
                    <a:pt x="1351" y="4124"/>
                    <a:pt x="1447" y="4222"/>
                    <a:pt x="1569" y="4231"/>
                  </a:cubicBezTo>
                  <a:close/>
                  <a:moveTo>
                    <a:pt x="2229" y="1703"/>
                  </a:moveTo>
                  <a:cubicBezTo>
                    <a:pt x="2725" y="1703"/>
                    <a:pt x="3162" y="1912"/>
                    <a:pt x="3423" y="1881"/>
                  </a:cubicBezTo>
                  <a:cubicBezTo>
                    <a:pt x="3443" y="1941"/>
                    <a:pt x="3448" y="2016"/>
                    <a:pt x="3431" y="2092"/>
                  </a:cubicBezTo>
                  <a:cubicBezTo>
                    <a:pt x="3404" y="2217"/>
                    <a:pt x="3321" y="2320"/>
                    <a:pt x="3231" y="2344"/>
                  </a:cubicBezTo>
                  <a:cubicBezTo>
                    <a:pt x="3184" y="2357"/>
                    <a:pt x="3146" y="2393"/>
                    <a:pt x="3132" y="2441"/>
                  </a:cubicBezTo>
                  <a:cubicBezTo>
                    <a:pt x="3033" y="2779"/>
                    <a:pt x="2832" y="3049"/>
                    <a:pt x="2581" y="3182"/>
                  </a:cubicBezTo>
                  <a:cubicBezTo>
                    <a:pt x="2525" y="3211"/>
                    <a:pt x="2496" y="3273"/>
                    <a:pt x="2508" y="3335"/>
                  </a:cubicBezTo>
                  <a:lnTo>
                    <a:pt x="2603" y="3795"/>
                  </a:lnTo>
                  <a:cubicBezTo>
                    <a:pt x="2612" y="3836"/>
                    <a:pt x="2639" y="3868"/>
                    <a:pt x="2673" y="3888"/>
                  </a:cubicBezTo>
                  <a:cubicBezTo>
                    <a:pt x="2657" y="3917"/>
                    <a:pt x="2646" y="3949"/>
                    <a:pt x="2644" y="3985"/>
                  </a:cubicBezTo>
                  <a:cubicBezTo>
                    <a:pt x="2522" y="3993"/>
                    <a:pt x="2426" y="4092"/>
                    <a:pt x="2426" y="4215"/>
                  </a:cubicBezTo>
                  <a:cubicBezTo>
                    <a:pt x="2426" y="4218"/>
                    <a:pt x="2427" y="4221"/>
                    <a:pt x="2427" y="4224"/>
                  </a:cubicBezTo>
                  <a:cubicBezTo>
                    <a:pt x="2376" y="4174"/>
                    <a:pt x="2306" y="4143"/>
                    <a:pt x="2229" y="4143"/>
                  </a:cubicBezTo>
                  <a:cubicBezTo>
                    <a:pt x="2152" y="4143"/>
                    <a:pt x="2082" y="4174"/>
                    <a:pt x="2031" y="4224"/>
                  </a:cubicBezTo>
                  <a:cubicBezTo>
                    <a:pt x="2031" y="4221"/>
                    <a:pt x="2032" y="4218"/>
                    <a:pt x="2032" y="4215"/>
                  </a:cubicBezTo>
                  <a:cubicBezTo>
                    <a:pt x="2032" y="4092"/>
                    <a:pt x="1936" y="3993"/>
                    <a:pt x="1814" y="3985"/>
                  </a:cubicBezTo>
                  <a:cubicBezTo>
                    <a:pt x="1812" y="3949"/>
                    <a:pt x="1801" y="3917"/>
                    <a:pt x="1784" y="3888"/>
                  </a:cubicBezTo>
                  <a:cubicBezTo>
                    <a:pt x="1819" y="3868"/>
                    <a:pt x="1846" y="3836"/>
                    <a:pt x="1854" y="3795"/>
                  </a:cubicBezTo>
                  <a:lnTo>
                    <a:pt x="1950" y="3335"/>
                  </a:lnTo>
                  <a:cubicBezTo>
                    <a:pt x="1962" y="3273"/>
                    <a:pt x="1933" y="3211"/>
                    <a:pt x="1877" y="3182"/>
                  </a:cubicBezTo>
                  <a:cubicBezTo>
                    <a:pt x="1626" y="3049"/>
                    <a:pt x="1425" y="2779"/>
                    <a:pt x="1326" y="2441"/>
                  </a:cubicBezTo>
                  <a:cubicBezTo>
                    <a:pt x="1312" y="2393"/>
                    <a:pt x="1274" y="2357"/>
                    <a:pt x="1226" y="2344"/>
                  </a:cubicBezTo>
                  <a:cubicBezTo>
                    <a:pt x="1136" y="2321"/>
                    <a:pt x="1054" y="2217"/>
                    <a:pt x="1027" y="2092"/>
                  </a:cubicBezTo>
                  <a:cubicBezTo>
                    <a:pt x="1010" y="2016"/>
                    <a:pt x="1015" y="1941"/>
                    <a:pt x="1034" y="1881"/>
                  </a:cubicBezTo>
                  <a:cubicBezTo>
                    <a:pt x="1295" y="1912"/>
                    <a:pt x="1733" y="1703"/>
                    <a:pt x="2229" y="1703"/>
                  </a:cubicBezTo>
                  <a:close/>
                </a:path>
              </a:pathLst>
            </a:custGeom>
            <a:solidFill>
              <a:srgbClr val="444347"/>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8" name="ValueShape1"/>
            <p:cNvSpPr/>
            <p:nvPr/>
          </p:nvSpPr>
          <p:spPr bwMode="auto">
            <a:xfrm>
              <a:off x="5321300" y="2682905"/>
              <a:ext cx="3877874" cy="244534"/>
            </a:xfrm>
            <a:prstGeom prst="roundRect">
              <a:avLst>
                <a:gd name="adj" fmla="val 50000"/>
              </a:avLst>
            </a:prstGeom>
            <a:solidFill>
              <a:srgbClr val="44434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19" name="ValueShape2"/>
            <p:cNvSpPr/>
            <p:nvPr/>
          </p:nvSpPr>
          <p:spPr bwMode="auto">
            <a:xfrm>
              <a:off x="5323208" y="3436726"/>
              <a:ext cx="3873898" cy="248794"/>
            </a:xfrm>
            <a:prstGeom prst="roundRect">
              <a:avLst>
                <a:gd name="adj" fmla="val 50000"/>
              </a:avLst>
            </a:pr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0" name="ValueShape3"/>
            <p:cNvSpPr/>
            <p:nvPr/>
          </p:nvSpPr>
          <p:spPr bwMode="auto">
            <a:xfrm>
              <a:off x="5321300" y="4207725"/>
              <a:ext cx="3877874" cy="247089"/>
            </a:xfrm>
            <a:prstGeom prst="roundRect">
              <a:avLst>
                <a:gd name="adj" fmla="val 50000"/>
              </a:avLst>
            </a:prstGeom>
            <a:solidFill>
              <a:srgbClr val="444347"/>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1" name="ValueText1"/>
            <p:cNvSpPr txBox="1"/>
            <p:nvPr/>
          </p:nvSpPr>
          <p:spPr>
            <a:xfrm>
              <a:off x="9371493" y="2652530"/>
              <a:ext cx="700574" cy="353615"/>
            </a:xfrm>
            <a:prstGeom prst="rect">
              <a:avLst/>
            </a:prstGeom>
            <a:noFill/>
          </p:spPr>
          <p:txBody>
            <a:bodyPr wrap="none" lIns="0" tIns="0" rIns="0" bIns="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lumMod val="85000"/>
                      <a:lumOff val="15000"/>
                    </a:schemeClr>
                  </a:solidFill>
                  <a:effectLst/>
                  <a:uLnTx/>
                  <a:uFillTx/>
                  <a:cs typeface="+mn-ea"/>
                  <a:sym typeface="+mn-lt"/>
                </a:rPr>
                <a:t>39%</a:t>
              </a:r>
              <a:endParaRPr kumimoji="0" lang="en-US"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2" name="ValueText2"/>
            <p:cNvSpPr txBox="1"/>
            <p:nvPr/>
          </p:nvSpPr>
          <p:spPr>
            <a:xfrm>
              <a:off x="9371494" y="3417226"/>
              <a:ext cx="700574" cy="353615"/>
            </a:xfrm>
            <a:prstGeom prst="rect">
              <a:avLst/>
            </a:prstGeom>
            <a:noFill/>
          </p:spPr>
          <p:txBody>
            <a:bodyPr wrap="none" lIns="0" tIns="0" rIns="0" bIns="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lumMod val="85000"/>
                      <a:lumOff val="15000"/>
                    </a:schemeClr>
                  </a:solidFill>
                  <a:effectLst/>
                  <a:uLnTx/>
                  <a:uFillTx/>
                  <a:cs typeface="+mn-ea"/>
                  <a:sym typeface="+mn-lt"/>
                </a:rPr>
                <a:t>59%</a:t>
              </a:r>
              <a:endParaRPr kumimoji="0" lang="en-US"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23" name="ValueText3"/>
            <p:cNvSpPr txBox="1"/>
            <p:nvPr/>
          </p:nvSpPr>
          <p:spPr>
            <a:xfrm>
              <a:off x="9371494" y="4177067"/>
              <a:ext cx="700574" cy="353615"/>
            </a:xfrm>
            <a:prstGeom prst="rect">
              <a:avLst/>
            </a:prstGeom>
            <a:noFill/>
          </p:spPr>
          <p:txBody>
            <a:bodyPr wrap="none" lIns="0" tIns="0" rIns="0" bIns="0">
              <a:prstTxWarp prst="textPlain">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chemeClr val="tx1">
                      <a:lumMod val="85000"/>
                      <a:lumOff val="15000"/>
                    </a:schemeClr>
                  </a:solidFill>
                  <a:effectLst/>
                  <a:uLnTx/>
                  <a:uFillTx/>
                  <a:cs typeface="+mn-ea"/>
                  <a:sym typeface="+mn-lt"/>
                </a:rPr>
                <a:t>88%</a:t>
              </a:r>
              <a:endParaRPr kumimoji="0" lang="en-US" sz="18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sp>
        <p:nvSpPr>
          <p:cNvPr id="24" name="文本框 23"/>
          <p:cNvSpPr txBox="1"/>
          <p:nvPr/>
        </p:nvSpPr>
        <p:spPr>
          <a:xfrm>
            <a:off x="5170965" y="3067404"/>
            <a:ext cx="4916018" cy="286873"/>
          </a:xfrm>
          <a:prstGeom prst="rect">
            <a:avLst/>
          </a:prstGeom>
          <a:noFill/>
        </p:spPr>
        <p:txBody>
          <a:bodyPr wrap="square" rtlCol="0">
            <a:spAutoFit/>
            <a:scene3d>
              <a:camera prst="orthographicFront"/>
              <a:lightRig rig="threePt" dir="t"/>
            </a:scene3d>
            <a:sp3d contourW="12700"/>
          </a:bodyPr>
          <a:lstStyle/>
          <a:p>
            <a:pPr lvl="0" algn="just">
              <a:lnSpc>
                <a:spcPct val="114000"/>
              </a:lnSpc>
              <a:defRPr/>
            </a:pPr>
            <a:r>
              <a:rPr lang="zh-CN" altLang="en-US" sz="1200" dirty="0">
                <a:solidFill>
                  <a:prstClr val="black">
                    <a:lumMod val="50000"/>
                    <a:lumOff val="50000"/>
                  </a:prstClr>
                </a:solidFill>
                <a:cs typeface="+mn-ea"/>
                <a:sym typeface="+mn-lt"/>
              </a:rPr>
              <a:t>输入你转正以后应该要输入的内容输入你转正以后应该要输入的内容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5" name="文本框 24"/>
          <p:cNvSpPr txBox="1"/>
          <p:nvPr/>
        </p:nvSpPr>
        <p:spPr>
          <a:xfrm>
            <a:off x="5170965" y="3955684"/>
            <a:ext cx="4916018" cy="286873"/>
          </a:xfrm>
          <a:prstGeom prst="rect">
            <a:avLst/>
          </a:prstGeom>
          <a:noFill/>
        </p:spPr>
        <p:txBody>
          <a:bodyPr wrap="square" rtlCol="0">
            <a:spAutoFit/>
            <a:scene3d>
              <a:camera prst="orthographicFront"/>
              <a:lightRig rig="threePt" dir="t"/>
            </a:scene3d>
            <a:sp3d contourW="12700"/>
          </a:bodyPr>
          <a:lstStyle/>
          <a:p>
            <a:pPr lvl="0" algn="just">
              <a:lnSpc>
                <a:spcPct val="114000"/>
              </a:lnSpc>
              <a:defRPr/>
            </a:pPr>
            <a:r>
              <a:rPr lang="zh-CN" altLang="en-US" sz="1200" dirty="0">
                <a:solidFill>
                  <a:prstClr val="black">
                    <a:lumMod val="50000"/>
                    <a:lumOff val="50000"/>
                  </a:prstClr>
                </a:solidFill>
                <a:cs typeface="+mn-ea"/>
                <a:sym typeface="+mn-lt"/>
              </a:rPr>
              <a:t>输入你转正以后应该要输入的内容输入你转正以后应该要输入的内容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
        <p:nvSpPr>
          <p:cNvPr id="26" name="文本框 25"/>
          <p:cNvSpPr txBox="1"/>
          <p:nvPr/>
        </p:nvSpPr>
        <p:spPr>
          <a:xfrm>
            <a:off x="5170965" y="4843963"/>
            <a:ext cx="4916018" cy="286873"/>
          </a:xfrm>
          <a:prstGeom prst="rect">
            <a:avLst/>
          </a:prstGeom>
          <a:noFill/>
        </p:spPr>
        <p:txBody>
          <a:bodyPr wrap="square" rtlCol="0">
            <a:spAutoFit/>
            <a:scene3d>
              <a:camera prst="orthographicFront"/>
              <a:lightRig rig="threePt" dir="t"/>
            </a:scene3d>
            <a:sp3d contourW="12700"/>
          </a:bodyPr>
          <a:lstStyle/>
          <a:p>
            <a:pPr lvl="0" algn="just">
              <a:lnSpc>
                <a:spcPct val="114000"/>
              </a:lnSpc>
              <a:defRPr/>
            </a:pPr>
            <a:r>
              <a:rPr lang="zh-CN" altLang="en-US" sz="1200" dirty="0">
                <a:solidFill>
                  <a:prstClr val="black">
                    <a:lumMod val="50000"/>
                    <a:lumOff val="50000"/>
                  </a:prstClr>
                </a:solidFill>
                <a:cs typeface="+mn-ea"/>
                <a:sym typeface="+mn-lt"/>
              </a:rPr>
              <a:t>输入你转正以后应该要输入的内容输入你转正以后应该要输入的内容</a:t>
            </a:r>
            <a:endParaRPr kumimoji="0" lang="en-US" altLang="zh-CN" sz="1200" b="0" i="0" u="none" strike="noStrike" kern="1200" cap="none" spc="0" normalizeH="0" baseline="0" noProof="0" dirty="0">
              <a:ln>
                <a:noFill/>
              </a:ln>
              <a:solidFill>
                <a:prstClr val="black">
                  <a:lumMod val="50000"/>
                  <a:lumOff val="50000"/>
                </a:prstClr>
              </a:solidFill>
              <a:effectLst/>
              <a:uLnTx/>
              <a:uFillTx/>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716834" y="0"/>
            <a:ext cx="4964833" cy="6858000"/>
          </a:xfrm>
          <a:prstGeom prst="rect">
            <a:avLst/>
          </a:prstGeom>
        </p:spPr>
      </p:pic>
      <p:sp>
        <p:nvSpPr>
          <p:cNvPr id="3" name="矩形 2"/>
          <p:cNvSpPr/>
          <p:nvPr/>
        </p:nvSpPr>
        <p:spPr>
          <a:xfrm>
            <a:off x="1905" y="0"/>
            <a:ext cx="792480" cy="6858000"/>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 name="矩形 3"/>
          <p:cNvSpPr/>
          <p:nvPr/>
        </p:nvSpPr>
        <p:spPr>
          <a:xfrm>
            <a:off x="5563845" y="0"/>
            <a:ext cx="385244" cy="6858000"/>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文本框 5"/>
          <p:cNvSpPr txBox="1"/>
          <p:nvPr/>
        </p:nvSpPr>
        <p:spPr>
          <a:xfrm>
            <a:off x="181253" y="345440"/>
            <a:ext cx="430887" cy="651192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1600" normalizeH="0" baseline="0" noProof="0" dirty="0">
                <a:ln>
                  <a:noFill/>
                </a:ln>
                <a:solidFill>
                  <a:srgbClr val="FFFFFF"/>
                </a:solidFill>
                <a:effectLst/>
                <a:uLnTx/>
                <a:uFillTx/>
                <a:cs typeface="+mn-ea"/>
                <a:sym typeface="+mn-lt"/>
              </a:rPr>
              <a:t>ADD YOUR TITLE HER</a:t>
            </a:r>
            <a:r>
              <a:rPr kumimoji="0" lang="en-US" altLang="zh-CN" sz="1600" b="1" i="0" u="none" strike="noStrike" kern="1200" cap="none" spc="1600" normalizeH="0" baseline="0" noProof="0" dirty="0">
                <a:ln>
                  <a:noFill/>
                </a:ln>
                <a:solidFill>
                  <a:srgbClr val="FFFFFF"/>
                </a:solidFill>
                <a:effectLst/>
                <a:uLnTx/>
                <a:uFillTx/>
                <a:cs typeface="+mn-ea"/>
                <a:sym typeface="+mn-lt"/>
              </a:rPr>
              <a:t>E</a:t>
            </a:r>
            <a:endParaRPr kumimoji="0" lang="zh-CN" altLang="en-US" sz="1600" b="1" i="0" u="none" strike="noStrike" kern="1200" cap="none" spc="1600" normalizeH="0" baseline="0" noProof="0" dirty="0">
              <a:ln>
                <a:noFill/>
              </a:ln>
              <a:solidFill>
                <a:srgbClr val="FFFFFF"/>
              </a:solidFill>
              <a:effectLst/>
              <a:uLnTx/>
              <a:uFillTx/>
              <a:cs typeface="+mn-ea"/>
              <a:sym typeface="+mn-lt"/>
            </a:endParaRPr>
          </a:p>
        </p:txBody>
      </p:sp>
      <p:sp>
        <p:nvSpPr>
          <p:cNvPr id="24" name="矩形 23"/>
          <p:cNvSpPr/>
          <p:nvPr/>
        </p:nvSpPr>
        <p:spPr>
          <a:xfrm>
            <a:off x="7075855" y="1959095"/>
            <a:ext cx="4448493" cy="769441"/>
          </a:xfrm>
          <a:prstGeom prst="rect">
            <a:avLst/>
          </a:prstGeom>
        </p:spPr>
        <p:txBody>
          <a:bodyPr wrap="square">
            <a:spAutoFit/>
          </a:bodyPr>
          <a:lstStyle/>
          <a:p>
            <a:r>
              <a:rPr lang="en-US" altLang="zh-CN" sz="4400" dirty="0">
                <a:solidFill>
                  <a:srgbClr val="FF0000"/>
                </a:solidFill>
                <a:cs typeface="+mn-ea"/>
                <a:sym typeface="+mn-lt"/>
              </a:rPr>
              <a:t>WORK REPORT</a:t>
            </a:r>
            <a:endParaRPr lang="en-US" altLang="zh-CN" sz="4400" dirty="0">
              <a:solidFill>
                <a:srgbClr val="FF0000"/>
              </a:solidFill>
              <a:cs typeface="+mn-ea"/>
              <a:sym typeface="+mn-lt"/>
            </a:endParaRPr>
          </a:p>
        </p:txBody>
      </p:sp>
      <p:grpSp>
        <p:nvGrpSpPr>
          <p:cNvPr id="26" name="组合 25"/>
          <p:cNvGrpSpPr/>
          <p:nvPr/>
        </p:nvGrpSpPr>
        <p:grpSpPr>
          <a:xfrm>
            <a:off x="10149224" y="618432"/>
            <a:ext cx="1138650" cy="542085"/>
            <a:chOff x="7004006" y="2167239"/>
            <a:chExt cx="1138650" cy="542085"/>
          </a:xfrm>
        </p:grpSpPr>
        <p:sp>
          <p:nvSpPr>
            <p:cNvPr id="27" name="矩形 26"/>
            <p:cNvSpPr/>
            <p:nvPr/>
          </p:nvSpPr>
          <p:spPr>
            <a:xfrm>
              <a:off x="7034470" y="2167239"/>
              <a:ext cx="1093672" cy="542085"/>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8" name="矩形 27"/>
            <p:cNvSpPr/>
            <p:nvPr/>
          </p:nvSpPr>
          <p:spPr>
            <a:xfrm>
              <a:off x="7004006" y="2186104"/>
              <a:ext cx="1138650" cy="523220"/>
            </a:xfrm>
            <a:prstGeom prst="rect">
              <a:avLst/>
            </a:prstGeom>
          </p:spPr>
          <p:txBody>
            <a:bodyPr wrap="square">
              <a:spAutoFit/>
            </a:bodyPr>
            <a:lstStyle/>
            <a:p>
              <a:r>
                <a:rPr lang="en-US" altLang="zh-CN" sz="2800" dirty="0" smtClean="0">
                  <a:solidFill>
                    <a:schemeClr val="tx1">
                      <a:lumMod val="85000"/>
                      <a:lumOff val="15000"/>
                    </a:schemeClr>
                  </a:solidFill>
                  <a:cs typeface="+mn-ea"/>
                  <a:sym typeface="+mn-lt"/>
                </a:rPr>
                <a:t>20XX</a:t>
              </a:r>
              <a:endParaRPr lang="en-US" altLang="zh-CN" sz="2800" dirty="0">
                <a:solidFill>
                  <a:schemeClr val="tx1">
                    <a:lumMod val="85000"/>
                    <a:lumOff val="15000"/>
                  </a:schemeClr>
                </a:solidFill>
                <a:cs typeface="+mn-ea"/>
                <a:sym typeface="+mn-lt"/>
              </a:endParaRPr>
            </a:p>
          </p:txBody>
        </p:sp>
      </p:grpSp>
      <p:sp>
        <p:nvSpPr>
          <p:cNvPr id="29" name="Rectangle 20"/>
          <p:cNvSpPr>
            <a:spLocks noChangeArrowheads="1"/>
          </p:cNvSpPr>
          <p:nvPr/>
        </p:nvSpPr>
        <p:spPr bwMode="auto">
          <a:xfrm>
            <a:off x="7175539" y="5074872"/>
            <a:ext cx="4467822" cy="66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lnSpc>
                <a:spcPct val="150000"/>
              </a:lnSpc>
              <a:spcBef>
                <a:spcPct val="0"/>
              </a:spcBef>
              <a:spcAft>
                <a:spcPct val="0"/>
              </a:spcAft>
              <a:buFont typeface="Arial" panose="020B0604020202020204" pitchFamily="34" charset="0"/>
              <a:buNone/>
            </a:pPr>
            <a:r>
              <a:rPr lang="en-US" altLang="zh-CN" sz="1000" dirty="0">
                <a:solidFill>
                  <a:schemeClr val="tx1">
                    <a:lumMod val="85000"/>
                    <a:lumOff val="15000"/>
                  </a:schemeClr>
                </a:solidFill>
                <a:cs typeface="+mn-ea"/>
                <a:sym typeface="+mn-lt"/>
              </a:rPr>
              <a:t>We have many PowerPoint </a:t>
            </a:r>
            <a:r>
              <a:rPr lang="zh-CN" altLang="en-US" sz="1000" dirty="0">
                <a:solidFill>
                  <a:schemeClr val="tx1">
                    <a:lumMod val="85000"/>
                    <a:lumOff val="15000"/>
                  </a:schemeClr>
                </a:solidFill>
                <a:cs typeface="+mn-ea"/>
                <a:sym typeface="+mn-lt"/>
              </a:rPr>
              <a:t>templates</a:t>
            </a:r>
            <a:r>
              <a:rPr lang="en-US" altLang="zh-CN" sz="1000" dirty="0">
                <a:solidFill>
                  <a:schemeClr val="tx1">
                    <a:lumMod val="85000"/>
                    <a:lumOff val="15000"/>
                  </a:schemeClr>
                </a:solidFill>
                <a:cs typeface="+mn-ea"/>
                <a:sym typeface="+mn-lt"/>
              </a:rPr>
              <a:t> that has been specifically designed to help anyone that is stepping into the world of </a:t>
            </a:r>
            <a:r>
              <a:rPr lang="en-US" altLang="zh-CN" sz="1000" dirty="0" err="1">
                <a:solidFill>
                  <a:schemeClr val="tx1">
                    <a:lumMod val="85000"/>
                    <a:lumOff val="15000"/>
                  </a:schemeClr>
                </a:solidFill>
                <a:cs typeface="+mn-ea"/>
                <a:sym typeface="+mn-lt"/>
              </a:rPr>
              <a:t>PowerPt</a:t>
            </a:r>
            <a:r>
              <a:rPr lang="en-US" altLang="zh-CN" sz="1000" dirty="0">
                <a:solidFill>
                  <a:schemeClr val="tx1">
                    <a:lumMod val="85000"/>
                    <a:lumOff val="15000"/>
                  </a:schemeClr>
                </a:solidFill>
                <a:cs typeface="+mn-ea"/>
                <a:sym typeface="+mn-lt"/>
              </a:rPr>
              <a:t> for the very first time.</a:t>
            </a:r>
            <a:endParaRPr lang="zh-CN" altLang="en-US" sz="1000" dirty="0">
              <a:solidFill>
                <a:schemeClr val="tx1">
                  <a:lumMod val="85000"/>
                  <a:lumOff val="15000"/>
                </a:schemeClr>
              </a:solidFill>
              <a:cs typeface="+mn-ea"/>
              <a:sym typeface="+mn-lt"/>
            </a:endParaRPr>
          </a:p>
        </p:txBody>
      </p:sp>
      <p:sp>
        <p:nvSpPr>
          <p:cNvPr id="30" name="矩形 29"/>
          <p:cNvSpPr/>
          <p:nvPr/>
        </p:nvSpPr>
        <p:spPr>
          <a:xfrm>
            <a:off x="6601834" y="2277082"/>
            <a:ext cx="239068" cy="239068"/>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6973366" y="3330941"/>
            <a:ext cx="5216729" cy="1015663"/>
          </a:xfrm>
          <a:prstGeom prst="rect">
            <a:avLst/>
          </a:prstGeom>
        </p:spPr>
        <p:txBody>
          <a:bodyPr wrap="square">
            <a:spAutoFit/>
          </a:bodyPr>
          <a:lstStyle/>
          <a:p>
            <a:r>
              <a:rPr lang="zh-CN" altLang="en-US" sz="6000" b="1" dirty="0">
                <a:solidFill>
                  <a:schemeClr val="tx1">
                    <a:lumMod val="85000"/>
                    <a:lumOff val="15000"/>
                  </a:schemeClr>
                </a:solidFill>
                <a:cs typeface="+mn-ea"/>
                <a:sym typeface="+mn-lt"/>
              </a:rPr>
              <a:t>谢谢您的观看</a:t>
            </a:r>
            <a:endParaRPr lang="en-US" altLang="zh-CN" sz="6000" b="1" dirty="0">
              <a:solidFill>
                <a:schemeClr val="tx1">
                  <a:lumMod val="85000"/>
                  <a:lumOff val="15000"/>
                </a:schemeClr>
              </a:solidFill>
              <a:cs typeface="+mn-ea"/>
              <a:sym typeface="+mn-lt"/>
            </a:endParaRPr>
          </a:p>
        </p:txBody>
      </p:sp>
      <p:sp>
        <p:nvSpPr>
          <p:cNvPr id="32" name="矩形 31"/>
          <p:cNvSpPr/>
          <p:nvPr/>
        </p:nvSpPr>
        <p:spPr>
          <a:xfrm>
            <a:off x="6721368" y="2979434"/>
            <a:ext cx="45719" cy="185636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random/>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0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50000">
                                          <p:cBhvr additive="base">
                                            <p:cTn id="7" dur="10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par>
                              <p:cTn id="23" fill="hold">
                                <p:stCondLst>
                                  <p:cond delay="3000"/>
                                </p:stCondLst>
                                <p:childTnLst>
                                  <p:par>
                                    <p:cTn id="24" presetID="2" presetClass="entr" presetSubtype="2" fill="hold" grpId="0" nodeType="afterEffect" p14:presetBounceEnd="50000">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14:bounceEnd="50000">
                                          <p:cBhvr additive="base">
                                            <p:cTn id="26" dur="10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27" dur="1000" fill="hold"/>
                                            <p:tgtEl>
                                              <p:spTgt spid="31"/>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16" presetClass="entr" presetSubtype="2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arn(inHorizontal)">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30" grpId="0" animBg="1"/>
          <p:bldP spid="31" grpId="0"/>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1+#ppt_w/2"/>
                                              </p:val>
                                            </p:tav>
                                            <p:tav tm="100000">
                                              <p:val>
                                                <p:strVal val="#ppt_x"/>
                                              </p:val>
                                            </p:tav>
                                          </p:tavLst>
                                        </p:anim>
                                        <p:anim calcmode="lin" valueType="num">
                                          <p:cBhvr additive="base">
                                            <p:cTn id="8" dur="10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par>
                              <p:cTn id="23" fill="hold">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1000" fill="hold"/>
                                            <p:tgtEl>
                                              <p:spTgt spid="31"/>
                                            </p:tgtEl>
                                            <p:attrNameLst>
                                              <p:attrName>ppt_x</p:attrName>
                                            </p:attrNameLst>
                                          </p:cBhvr>
                                          <p:tavLst>
                                            <p:tav tm="0">
                                              <p:val>
                                                <p:strVal val="1+#ppt_w/2"/>
                                              </p:val>
                                            </p:tav>
                                            <p:tav tm="100000">
                                              <p:val>
                                                <p:strVal val="#ppt_x"/>
                                              </p:val>
                                            </p:tav>
                                          </p:tavLst>
                                        </p:anim>
                                        <p:anim calcmode="lin" valueType="num">
                                          <p:cBhvr additive="base">
                                            <p:cTn id="27" dur="1000" fill="hold"/>
                                            <p:tgtEl>
                                              <p:spTgt spid="31"/>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16" presetClass="entr" presetSubtype="2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arn(inHorizontal)">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9" grpId="0"/>
          <p:bldP spid="30" grpId="0" animBg="1"/>
          <p:bldP spid="31" grpId="0"/>
          <p:bldP spid="3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25694" y="0"/>
            <a:ext cx="2553878" cy="685800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 name="矩形 1"/>
          <p:cNvSpPr/>
          <p:nvPr/>
        </p:nvSpPr>
        <p:spPr>
          <a:xfrm>
            <a:off x="1372468" y="0"/>
            <a:ext cx="3449090" cy="6858000"/>
          </a:xfrm>
          <a:prstGeom prst="rect">
            <a:avLst/>
          </a:prstGeom>
          <a:solidFill>
            <a:srgbClr val="FE7371">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文本框 4"/>
          <p:cNvSpPr txBox="1"/>
          <p:nvPr/>
        </p:nvSpPr>
        <p:spPr>
          <a:xfrm>
            <a:off x="1012428" y="3068960"/>
            <a:ext cx="3384376"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9900" b="1" i="0" u="none" strike="noStrike" kern="1200" cap="none" spc="-150" normalizeH="0" baseline="0" noProof="0" dirty="0">
                <a:ln>
                  <a:noFill/>
                </a:ln>
                <a:solidFill>
                  <a:srgbClr val="FFFFFF"/>
                </a:solidFill>
                <a:effectLst/>
                <a:uLnTx/>
                <a:uFillTx/>
                <a:cs typeface="+mn-ea"/>
                <a:sym typeface="+mn-lt"/>
              </a:rPr>
              <a:t>01</a:t>
            </a:r>
            <a:endParaRPr kumimoji="0" lang="zh-CN" altLang="en-US" sz="19900" b="1" i="0" u="none" strike="noStrike" kern="1200" cap="none" spc="-150" normalizeH="0" baseline="0" noProof="0" dirty="0">
              <a:ln>
                <a:noFill/>
              </a:ln>
              <a:solidFill>
                <a:srgbClr val="FFFFFF"/>
              </a:solidFill>
              <a:effectLst/>
              <a:uLnTx/>
              <a:uFillTx/>
              <a:cs typeface="+mn-ea"/>
              <a:sym typeface="+mn-lt"/>
            </a:endParaRPr>
          </a:p>
        </p:txBody>
      </p:sp>
      <p:sp>
        <p:nvSpPr>
          <p:cNvPr id="25" name="文本框 24"/>
          <p:cNvSpPr txBox="1"/>
          <p:nvPr/>
        </p:nvSpPr>
        <p:spPr>
          <a:xfrm>
            <a:off x="2859956" y="1541283"/>
            <a:ext cx="376078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000000"/>
                </a:solidFill>
                <a:effectLst/>
                <a:uLnTx/>
                <a:uFillTx/>
                <a:cs typeface="+mn-ea"/>
                <a:sym typeface="+mn-lt"/>
              </a:rPr>
              <a:t>PART ONE</a:t>
            </a:r>
            <a:endParaRPr kumimoji="0" lang="zh-CN" altLang="en-US" sz="4400" b="0" i="0" u="none" strike="noStrike" kern="1200" cap="none" spc="0" normalizeH="0" baseline="0" noProof="0" dirty="0">
              <a:ln>
                <a:noFill/>
              </a:ln>
              <a:solidFill>
                <a:srgbClr val="000000"/>
              </a:solidFill>
              <a:effectLst/>
              <a:uLnTx/>
              <a:uFillTx/>
              <a:cs typeface="+mn-ea"/>
              <a:sym typeface="+mn-lt"/>
            </a:endParaRPr>
          </a:p>
        </p:txBody>
      </p:sp>
      <p:sp>
        <p:nvSpPr>
          <p:cNvPr id="27" name="文本框 26"/>
          <p:cNvSpPr txBox="1"/>
          <p:nvPr/>
        </p:nvSpPr>
        <p:spPr>
          <a:xfrm>
            <a:off x="4254500" y="4984750"/>
            <a:ext cx="3021965" cy="460375"/>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000000">
                    <a:alpha val="76000"/>
                  </a:srgbClr>
                </a:solidFill>
                <a:effectLst/>
                <a:uLnTx/>
                <a:uFillTx/>
                <a:cs typeface="+mn-ea"/>
                <a:sym typeface="+mn-lt"/>
              </a:rPr>
              <a:t>Lorem ipsum dolor sit amet, consectetuer adipiscing elit. Maecenas </a:t>
            </a:r>
            <a:endParaRPr kumimoji="0" lang="en-US" altLang="zh-CN" sz="1000" b="0" i="0" u="none" strike="noStrike" kern="1200" cap="none" spc="0" normalizeH="0" baseline="0" noProof="0" dirty="0">
              <a:ln>
                <a:noFill/>
              </a:ln>
              <a:solidFill>
                <a:srgbClr val="000000">
                  <a:alpha val="76000"/>
                </a:srgbClr>
              </a:solidFill>
              <a:effectLst/>
              <a:uLnTx/>
              <a:uFillTx/>
              <a:cs typeface="+mn-ea"/>
              <a:sym typeface="+mn-lt"/>
            </a:endParaRPr>
          </a:p>
        </p:txBody>
      </p:sp>
      <p:sp>
        <p:nvSpPr>
          <p:cNvPr id="6" name="文本框 5"/>
          <p:cNvSpPr txBox="1"/>
          <p:nvPr/>
        </p:nvSpPr>
        <p:spPr>
          <a:xfrm>
            <a:off x="2860040" y="2428890"/>
            <a:ext cx="432337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rPr>
              <a:t>个人基本信息</a:t>
            </a:r>
            <a:endPar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pic>
        <p:nvPicPr>
          <p:cNvPr id="8" name="图片 7" descr="图片包含 物体&#10;&#10;自动生成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78775" y="1354068"/>
            <a:ext cx="4264440" cy="31983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barn(inVertical)">
                                      <p:cBhvr>
                                        <p:cTn id="16" dur="500"/>
                                        <p:tgtEl>
                                          <p:spTgt spid="25"/>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inVertical)">
                                      <p:cBhvr>
                                        <p:cTn id="19" dur="500"/>
                                        <p:tgtEl>
                                          <p:spTgt spid="2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par>
                                <p:cTn id="23" presetID="16" presetClass="entr" presetSubtype="21"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arn(inVertic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25" grpId="0"/>
      <p:bldP spid="27"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22206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373505"/>
            <a:ext cx="12192000" cy="5499100"/>
            <a:chOff x="0" y="1358900"/>
            <a:chExt cx="12192000" cy="5499100"/>
          </a:xfrm>
        </p:grpSpPr>
        <p:sp>
          <p:nvSpPr>
            <p:cNvPr id="9" name="ïṡľïďè"/>
            <p:cNvSpPr/>
            <p:nvPr/>
          </p:nvSpPr>
          <p:spPr>
            <a:xfrm>
              <a:off x="0" y="3438525"/>
              <a:ext cx="12192000" cy="3419475"/>
            </a:xfrm>
            <a:prstGeom prst="rect">
              <a:avLst/>
            </a:prstGeom>
            <a:blipFill dpi="0" rotWithShape="1">
              <a:blip r:embed="rId2"/>
              <a:srcRect/>
              <a:tile tx="0" ty="0" sx="100000" sy="100000" flip="none" algn="b"/>
            </a:blipFill>
            <a:ln w="3175">
              <a:noFill/>
              <a:prstDash val="sys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800" b="1" i="0" u="none" strike="noStrike" kern="1200" cap="none" spc="0" normalizeH="0" baseline="0" noProof="0">
                <a:ln>
                  <a:noFill/>
                </a:ln>
                <a:solidFill>
                  <a:srgbClr val="FFFFFF"/>
                </a:solidFill>
                <a:effectLst/>
                <a:uLnTx/>
                <a:uFillTx/>
                <a:cs typeface="+mn-ea"/>
                <a:sym typeface="+mn-lt"/>
              </a:endParaRPr>
            </a:p>
          </p:txBody>
        </p:sp>
        <p:sp>
          <p:nvSpPr>
            <p:cNvPr id="10" name="îśḻíḓé"/>
            <p:cNvSpPr/>
            <p:nvPr/>
          </p:nvSpPr>
          <p:spPr>
            <a:xfrm>
              <a:off x="0" y="3438525"/>
              <a:ext cx="12192000" cy="621091"/>
            </a:xfrm>
            <a:prstGeom prst="rect">
              <a:avLst/>
            </a:prstGeom>
            <a:solidFill>
              <a:srgbClr val="F65B57">
                <a:alpha val="70000"/>
              </a:srgbClr>
            </a:solidFill>
            <a:ln w="3175">
              <a:noFill/>
              <a:prstDash val="sys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marL="0" marR="0" lvl="0" indent="0" algn="ctr" defTabSz="914400" rtl="0" eaLnBrk="1" fontAlgn="auto" latinLnBrk="0" hangingPunct="1">
                <a:lnSpc>
                  <a:spcPct val="100000"/>
                </a:lnSpc>
                <a:spcBef>
                  <a:spcPts val="0"/>
                </a:spcBef>
                <a:spcAft>
                  <a:spcPts val="0"/>
                </a:spcAft>
                <a:buClrTx/>
                <a:buSzPct val="25000"/>
                <a:buFontTx/>
                <a:buNone/>
                <a:defRPr/>
              </a:pPr>
              <a:r>
                <a:rPr kumimoji="0" lang="zh-CN" altLang="en-US" sz="1800" b="0" i="0" u="none" strike="noStrike" kern="1200" cap="none" spc="0" normalizeH="0" baseline="0" noProof="0" dirty="0">
                  <a:ln>
                    <a:noFill/>
                  </a:ln>
                  <a:solidFill>
                    <a:srgbClr val="FFFFFF"/>
                  </a:solidFill>
                  <a:effectLst/>
                  <a:uLnTx/>
                  <a:uFillTx/>
                  <a:cs typeface="+mn-ea"/>
                  <a:sym typeface="+mn-lt"/>
                </a:rPr>
                <a:t>单击输入标题内容单击输入标题内容单击输入标题内容单击输入标题内容单击</a:t>
              </a:r>
              <a:endParaRPr kumimoji="0" lang="zh-CN" altLang="en-US" sz="1800" b="1" i="1" u="none" strike="noStrike" kern="1200" cap="none" spc="0" normalizeH="0" baseline="0" noProof="0" dirty="0">
                <a:ln>
                  <a:noFill/>
                </a:ln>
                <a:solidFill>
                  <a:srgbClr val="FFFFFF"/>
                </a:solidFill>
                <a:effectLst/>
                <a:uLnTx/>
                <a:uFillTx/>
                <a:cs typeface="+mn-ea"/>
                <a:sym typeface="+mn-lt"/>
              </a:endParaRPr>
            </a:p>
          </p:txBody>
        </p:sp>
        <p:grpSp>
          <p:nvGrpSpPr>
            <p:cNvPr id="11" name="ísľïḍe"/>
            <p:cNvGrpSpPr/>
            <p:nvPr/>
          </p:nvGrpSpPr>
          <p:grpSpPr>
            <a:xfrm>
              <a:off x="1574291" y="1358900"/>
              <a:ext cx="534418" cy="536784"/>
              <a:chOff x="1574291" y="1358900"/>
              <a:chExt cx="534418" cy="536784"/>
            </a:xfrm>
          </p:grpSpPr>
          <p:sp>
            <p:nvSpPr>
              <p:cNvPr id="36" name="iṥ1ïḑe"/>
              <p:cNvSpPr/>
              <p:nvPr/>
            </p:nvSpPr>
            <p:spPr bwMode="auto">
              <a:xfrm>
                <a:off x="1574291" y="1358900"/>
                <a:ext cx="534418" cy="536784"/>
              </a:xfrm>
              <a:prstGeom prst="ellipse">
                <a:avLst/>
              </a:prstGeom>
              <a:solidFill>
                <a:schemeClr val="tx1">
                  <a:lumMod val="85000"/>
                  <a:lumOff val="1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lnSpcReduction="10000"/>
              </a:bodyP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sz="2000" b="1" i="0" u="none" strike="noStrike" kern="0" cap="none" spc="0" normalizeH="0" baseline="0" noProof="0" dirty="0">
                  <a:ln>
                    <a:noFill/>
                  </a:ln>
                  <a:solidFill>
                    <a:prstClr val="black"/>
                  </a:solidFill>
                  <a:effectLst/>
                  <a:uLnTx/>
                  <a:uFillTx/>
                  <a:cs typeface="+mn-ea"/>
                  <a:sym typeface="+mn-lt"/>
                </a:endParaRPr>
              </a:p>
            </p:txBody>
          </p:sp>
          <p:sp>
            <p:nvSpPr>
              <p:cNvPr id="37" name="iṣ1ïḍé"/>
              <p:cNvSpPr/>
              <p:nvPr/>
            </p:nvSpPr>
            <p:spPr bwMode="auto">
              <a:xfrm>
                <a:off x="1705723" y="1515694"/>
                <a:ext cx="271554" cy="223195"/>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2" name="ï$ḷîḑê"/>
            <p:cNvGrpSpPr/>
            <p:nvPr/>
          </p:nvGrpSpPr>
          <p:grpSpPr>
            <a:xfrm>
              <a:off x="673100" y="1969213"/>
              <a:ext cx="2336800" cy="1009706"/>
              <a:chOff x="673100" y="1969213"/>
              <a:chExt cx="2336800" cy="1009706"/>
            </a:xfrm>
          </p:grpSpPr>
          <p:sp>
            <p:nvSpPr>
              <p:cNvPr id="34" name="íŝ1íďê"/>
              <p:cNvSpPr txBox="1"/>
              <p:nvPr/>
            </p:nvSpPr>
            <p:spPr bwMode="auto">
              <a:xfrm>
                <a:off x="673100" y="1969213"/>
                <a:ext cx="2336800" cy="4290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en-US" altLang="zh-CN" sz="1800" b="1" i="0" u="none" strike="noStrike" kern="1200" cap="none" spc="0" normalizeH="0" baseline="0" noProof="0" dirty="0">
                    <a:ln>
                      <a:noFill/>
                    </a:ln>
                    <a:solidFill>
                      <a:srgbClr val="000000"/>
                    </a:solidFill>
                    <a:effectLst/>
                    <a:uLnTx/>
                    <a:uFillTx/>
                    <a:cs typeface="+mn-ea"/>
                    <a:sym typeface="+mn-lt"/>
                  </a:rPr>
                  <a:t>01.</a:t>
                </a: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35" name="iṧļîdè"/>
              <p:cNvSpPr/>
              <p:nvPr/>
            </p:nvSpPr>
            <p:spPr bwMode="auto">
              <a:xfrm>
                <a:off x="673100" y="2398293"/>
                <a:ext cx="2336800" cy="580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grpSp>
          <p:nvGrpSpPr>
            <p:cNvPr id="13" name="isḻiḋè"/>
            <p:cNvGrpSpPr/>
            <p:nvPr/>
          </p:nvGrpSpPr>
          <p:grpSpPr>
            <a:xfrm>
              <a:off x="4410624" y="1358900"/>
              <a:ext cx="534418" cy="536784"/>
              <a:chOff x="4410624" y="1358900"/>
              <a:chExt cx="534418" cy="536784"/>
            </a:xfrm>
          </p:grpSpPr>
          <p:sp>
            <p:nvSpPr>
              <p:cNvPr id="32" name="îṧlíḍe"/>
              <p:cNvSpPr/>
              <p:nvPr/>
            </p:nvSpPr>
            <p:spPr bwMode="auto">
              <a:xfrm>
                <a:off x="4410624" y="1358900"/>
                <a:ext cx="534418" cy="536784"/>
              </a:xfrm>
              <a:prstGeom prst="ellipse">
                <a:avLst/>
              </a:prstGeom>
              <a:solidFill>
                <a:schemeClr val="tx1">
                  <a:lumMod val="85000"/>
                  <a:lumOff val="1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lnSpcReduction="10000"/>
              </a:bodyP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sz="2000" b="1" i="0" u="none" strike="noStrike" kern="0" cap="none" spc="0" normalizeH="0" baseline="0" noProof="0">
                  <a:ln>
                    <a:noFill/>
                  </a:ln>
                  <a:solidFill>
                    <a:prstClr val="black"/>
                  </a:solidFill>
                  <a:effectLst/>
                  <a:uLnTx/>
                  <a:uFillTx/>
                  <a:cs typeface="+mn-ea"/>
                  <a:sym typeface="+mn-lt"/>
                </a:endParaRPr>
              </a:p>
            </p:txBody>
          </p:sp>
          <p:sp>
            <p:nvSpPr>
              <p:cNvPr id="33" name="ísliḍe"/>
              <p:cNvSpPr/>
              <p:nvPr/>
            </p:nvSpPr>
            <p:spPr bwMode="auto">
              <a:xfrm>
                <a:off x="4592381" y="1491515"/>
                <a:ext cx="170905" cy="271555"/>
              </a:xfrm>
              <a:custGeom>
                <a:avLst/>
                <a:gdLst>
                  <a:gd name="T0" fmla="*/ 2562 w 2597"/>
                  <a:gd name="T1" fmla="*/ 3159 h 4133"/>
                  <a:gd name="T2" fmla="*/ 2494 w 2597"/>
                  <a:gd name="T3" fmla="*/ 3162 h 4133"/>
                  <a:gd name="T4" fmla="*/ 1927 w 2597"/>
                  <a:gd name="T5" fmla="*/ 3349 h 4133"/>
                  <a:gd name="T6" fmla="*/ 1657 w 2597"/>
                  <a:gd name="T7" fmla="*/ 3278 h 4133"/>
                  <a:gd name="T8" fmla="*/ 1548 w 2597"/>
                  <a:gd name="T9" fmla="*/ 3155 h 4133"/>
                  <a:gd name="T10" fmla="*/ 1516 w 2597"/>
                  <a:gd name="T11" fmla="*/ 2732 h 4133"/>
                  <a:gd name="T12" fmla="*/ 1516 w 2597"/>
                  <a:gd name="T13" fmla="*/ 1772 h 4133"/>
                  <a:gd name="T14" fmla="*/ 2398 w 2597"/>
                  <a:gd name="T15" fmla="*/ 1772 h 4133"/>
                  <a:gd name="T16" fmla="*/ 2465 w 2597"/>
                  <a:gd name="T17" fmla="*/ 1706 h 4133"/>
                  <a:gd name="T18" fmla="*/ 2465 w 2597"/>
                  <a:gd name="T19" fmla="*/ 1078 h 4133"/>
                  <a:gd name="T20" fmla="*/ 2398 w 2597"/>
                  <a:gd name="T21" fmla="*/ 1011 h 4133"/>
                  <a:gd name="T22" fmla="*/ 1516 w 2597"/>
                  <a:gd name="T23" fmla="*/ 1011 h 4133"/>
                  <a:gd name="T24" fmla="*/ 1516 w 2597"/>
                  <a:gd name="T25" fmla="*/ 67 h 4133"/>
                  <a:gd name="T26" fmla="*/ 1449 w 2597"/>
                  <a:gd name="T27" fmla="*/ 0 h 4133"/>
                  <a:gd name="T28" fmla="*/ 880 w 2597"/>
                  <a:gd name="T29" fmla="*/ 0 h 4133"/>
                  <a:gd name="T30" fmla="*/ 814 w 2597"/>
                  <a:gd name="T31" fmla="*/ 58 h 4133"/>
                  <a:gd name="T32" fmla="*/ 681 w 2597"/>
                  <a:gd name="T33" fmla="*/ 546 h 4133"/>
                  <a:gd name="T34" fmla="*/ 427 w 2597"/>
                  <a:gd name="T35" fmla="*/ 869 h 4133"/>
                  <a:gd name="T36" fmla="*/ 46 w 2597"/>
                  <a:gd name="T37" fmla="*/ 1076 h 4133"/>
                  <a:gd name="T38" fmla="*/ 0 w 2597"/>
                  <a:gd name="T39" fmla="*/ 1139 h 4133"/>
                  <a:gd name="T40" fmla="*/ 0 w 2597"/>
                  <a:gd name="T41" fmla="*/ 1706 h 4133"/>
                  <a:gd name="T42" fmla="*/ 67 w 2597"/>
                  <a:gd name="T43" fmla="*/ 1772 h 4133"/>
                  <a:gd name="T44" fmla="*/ 442 w 2597"/>
                  <a:gd name="T45" fmla="*/ 1772 h 4133"/>
                  <a:gd name="T46" fmla="*/ 442 w 2597"/>
                  <a:gd name="T47" fmla="*/ 3109 h 4133"/>
                  <a:gd name="T48" fmla="*/ 504 w 2597"/>
                  <a:gd name="T49" fmla="*/ 3552 h 4133"/>
                  <a:gd name="T50" fmla="*/ 729 w 2597"/>
                  <a:gd name="T51" fmla="*/ 3851 h 4133"/>
                  <a:gd name="T52" fmla="*/ 1111 w 2597"/>
                  <a:gd name="T53" fmla="*/ 4061 h 4133"/>
                  <a:gd name="T54" fmla="*/ 1617 w 2597"/>
                  <a:gd name="T55" fmla="*/ 4133 h 4133"/>
                  <a:gd name="T56" fmla="*/ 2082 w 2597"/>
                  <a:gd name="T57" fmla="*/ 4083 h 4133"/>
                  <a:gd name="T58" fmla="*/ 2559 w 2597"/>
                  <a:gd name="T59" fmla="*/ 3909 h 4133"/>
                  <a:gd name="T60" fmla="*/ 2597 w 2597"/>
                  <a:gd name="T61" fmla="*/ 3849 h 4133"/>
                  <a:gd name="T62" fmla="*/ 2597 w 2597"/>
                  <a:gd name="T63" fmla="*/ 3218 h 4133"/>
                  <a:gd name="T64" fmla="*/ 2562 w 2597"/>
                  <a:gd name="T65" fmla="*/ 3159 h 4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97" h="4133">
                    <a:moveTo>
                      <a:pt x="2562" y="3159"/>
                    </a:moveTo>
                    <a:cubicBezTo>
                      <a:pt x="2541" y="3147"/>
                      <a:pt x="2515" y="3149"/>
                      <a:pt x="2494" y="3162"/>
                    </a:cubicBezTo>
                    <a:cubicBezTo>
                      <a:pt x="2305" y="3286"/>
                      <a:pt x="2114" y="3349"/>
                      <a:pt x="1927" y="3349"/>
                    </a:cubicBezTo>
                    <a:cubicBezTo>
                      <a:pt x="1824" y="3349"/>
                      <a:pt x="1736" y="3326"/>
                      <a:pt x="1657" y="3278"/>
                    </a:cubicBezTo>
                    <a:cubicBezTo>
                      <a:pt x="1603" y="3247"/>
                      <a:pt x="1568" y="3206"/>
                      <a:pt x="1548" y="3155"/>
                    </a:cubicBezTo>
                    <a:cubicBezTo>
                      <a:pt x="1534" y="3115"/>
                      <a:pt x="1516" y="3009"/>
                      <a:pt x="1516" y="2732"/>
                    </a:cubicBezTo>
                    <a:lnTo>
                      <a:pt x="1516" y="1772"/>
                    </a:lnTo>
                    <a:lnTo>
                      <a:pt x="2398" y="1772"/>
                    </a:lnTo>
                    <a:cubicBezTo>
                      <a:pt x="2435" y="1772"/>
                      <a:pt x="2465" y="1742"/>
                      <a:pt x="2465" y="1706"/>
                    </a:cubicBezTo>
                    <a:lnTo>
                      <a:pt x="2465" y="1078"/>
                    </a:lnTo>
                    <a:cubicBezTo>
                      <a:pt x="2465" y="1041"/>
                      <a:pt x="2435" y="1011"/>
                      <a:pt x="2398" y="1011"/>
                    </a:cubicBezTo>
                    <a:lnTo>
                      <a:pt x="1516" y="1011"/>
                    </a:lnTo>
                    <a:lnTo>
                      <a:pt x="1516" y="67"/>
                    </a:lnTo>
                    <a:cubicBezTo>
                      <a:pt x="1516" y="30"/>
                      <a:pt x="1486" y="0"/>
                      <a:pt x="1449" y="0"/>
                    </a:cubicBezTo>
                    <a:lnTo>
                      <a:pt x="880" y="0"/>
                    </a:lnTo>
                    <a:cubicBezTo>
                      <a:pt x="846" y="0"/>
                      <a:pt x="818" y="25"/>
                      <a:pt x="814" y="58"/>
                    </a:cubicBezTo>
                    <a:cubicBezTo>
                      <a:pt x="790" y="256"/>
                      <a:pt x="745" y="420"/>
                      <a:pt x="681" y="546"/>
                    </a:cubicBezTo>
                    <a:cubicBezTo>
                      <a:pt x="617" y="672"/>
                      <a:pt x="532" y="780"/>
                      <a:pt x="427" y="869"/>
                    </a:cubicBezTo>
                    <a:cubicBezTo>
                      <a:pt x="322" y="959"/>
                      <a:pt x="194" y="1028"/>
                      <a:pt x="46" y="1076"/>
                    </a:cubicBezTo>
                    <a:cubicBezTo>
                      <a:pt x="19" y="1085"/>
                      <a:pt x="0" y="1110"/>
                      <a:pt x="0" y="1139"/>
                    </a:cubicBezTo>
                    <a:lnTo>
                      <a:pt x="0" y="1706"/>
                    </a:lnTo>
                    <a:cubicBezTo>
                      <a:pt x="0" y="1742"/>
                      <a:pt x="30" y="1772"/>
                      <a:pt x="67" y="1772"/>
                    </a:cubicBezTo>
                    <a:lnTo>
                      <a:pt x="442" y="1772"/>
                    </a:lnTo>
                    <a:lnTo>
                      <a:pt x="442" y="3109"/>
                    </a:lnTo>
                    <a:cubicBezTo>
                      <a:pt x="442" y="3302"/>
                      <a:pt x="462" y="3447"/>
                      <a:pt x="504" y="3552"/>
                    </a:cubicBezTo>
                    <a:cubicBezTo>
                      <a:pt x="546" y="3658"/>
                      <a:pt x="622" y="3758"/>
                      <a:pt x="729" y="3851"/>
                    </a:cubicBezTo>
                    <a:cubicBezTo>
                      <a:pt x="835" y="3941"/>
                      <a:pt x="963" y="4012"/>
                      <a:pt x="1111" y="4061"/>
                    </a:cubicBezTo>
                    <a:cubicBezTo>
                      <a:pt x="1258" y="4109"/>
                      <a:pt x="1428" y="4133"/>
                      <a:pt x="1617" y="4133"/>
                    </a:cubicBezTo>
                    <a:cubicBezTo>
                      <a:pt x="1783" y="4133"/>
                      <a:pt x="1939" y="4116"/>
                      <a:pt x="2082" y="4083"/>
                    </a:cubicBezTo>
                    <a:cubicBezTo>
                      <a:pt x="2225" y="4050"/>
                      <a:pt x="2385" y="3991"/>
                      <a:pt x="2559" y="3909"/>
                    </a:cubicBezTo>
                    <a:cubicBezTo>
                      <a:pt x="2582" y="3898"/>
                      <a:pt x="2597" y="3874"/>
                      <a:pt x="2597" y="3849"/>
                    </a:cubicBezTo>
                    <a:lnTo>
                      <a:pt x="2597" y="3218"/>
                    </a:lnTo>
                    <a:cubicBezTo>
                      <a:pt x="2597" y="3193"/>
                      <a:pt x="2584" y="3171"/>
                      <a:pt x="2562" y="3159"/>
                    </a:cubicBezTo>
                    <a:close/>
                  </a:path>
                </a:pathLst>
              </a:custGeom>
              <a:solidFill>
                <a:schemeClr val="bg1"/>
              </a:solidFill>
              <a:ln>
                <a:noFill/>
              </a:ln>
            </p:spPr>
            <p:txBody>
              <a:bodyPr wrap="square" lIns="91440" tIns="45720" rIns="91440" bIns="45720" anchor="ctr">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4" name="íšḻïḍe"/>
            <p:cNvGrpSpPr/>
            <p:nvPr/>
          </p:nvGrpSpPr>
          <p:grpSpPr>
            <a:xfrm>
              <a:off x="3509434" y="1969213"/>
              <a:ext cx="2336800" cy="1009706"/>
              <a:chOff x="3509433" y="1969213"/>
              <a:chExt cx="2336800" cy="1009706"/>
            </a:xfrm>
          </p:grpSpPr>
          <p:sp>
            <p:nvSpPr>
              <p:cNvPr id="30" name="iSļîďé"/>
              <p:cNvSpPr txBox="1"/>
              <p:nvPr/>
            </p:nvSpPr>
            <p:spPr bwMode="auto">
              <a:xfrm>
                <a:off x="3509433" y="1969213"/>
                <a:ext cx="2336800" cy="4290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en-US" altLang="zh-CN" sz="1800" b="1" i="0" u="none" strike="noStrike" kern="1200" cap="none" spc="0" normalizeH="0" baseline="0" noProof="0" dirty="0">
                    <a:ln>
                      <a:noFill/>
                    </a:ln>
                    <a:solidFill>
                      <a:srgbClr val="000000"/>
                    </a:solidFill>
                    <a:effectLst/>
                    <a:uLnTx/>
                    <a:uFillTx/>
                    <a:cs typeface="+mn-ea"/>
                    <a:sym typeface="+mn-lt"/>
                  </a:rPr>
                  <a:t>02.</a:t>
                </a: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31" name="iš1ïḍe"/>
              <p:cNvSpPr/>
              <p:nvPr/>
            </p:nvSpPr>
            <p:spPr bwMode="auto">
              <a:xfrm>
                <a:off x="3509433" y="2398293"/>
                <a:ext cx="2336800" cy="580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grpSp>
          <p:nvGrpSpPr>
            <p:cNvPr id="15" name="ís1íḋê"/>
            <p:cNvGrpSpPr/>
            <p:nvPr/>
          </p:nvGrpSpPr>
          <p:grpSpPr>
            <a:xfrm>
              <a:off x="7246957" y="1358900"/>
              <a:ext cx="534418" cy="536784"/>
              <a:chOff x="7246957" y="1358900"/>
              <a:chExt cx="534418" cy="536784"/>
            </a:xfrm>
          </p:grpSpPr>
          <p:sp>
            <p:nvSpPr>
              <p:cNvPr id="28" name="iSľïḍê"/>
              <p:cNvSpPr/>
              <p:nvPr/>
            </p:nvSpPr>
            <p:spPr bwMode="auto">
              <a:xfrm>
                <a:off x="7246957" y="1358900"/>
                <a:ext cx="534418" cy="536784"/>
              </a:xfrm>
              <a:prstGeom prst="ellipse">
                <a:avLst/>
              </a:prstGeom>
              <a:solidFill>
                <a:srgbClr val="F65B5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lnSpcReduction="10000"/>
              </a:bodyP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sz="2000" b="1" i="0" u="none" strike="noStrike" kern="0" cap="none" spc="0" normalizeH="0" baseline="0" noProof="0">
                  <a:ln>
                    <a:noFill/>
                  </a:ln>
                  <a:solidFill>
                    <a:prstClr val="black"/>
                  </a:solidFill>
                  <a:effectLst/>
                  <a:uLnTx/>
                  <a:uFillTx/>
                  <a:cs typeface="+mn-ea"/>
                  <a:sym typeface="+mn-lt"/>
                </a:endParaRPr>
              </a:p>
            </p:txBody>
          </p:sp>
          <p:sp>
            <p:nvSpPr>
              <p:cNvPr id="29" name="iṩľîdê"/>
              <p:cNvSpPr/>
              <p:nvPr/>
            </p:nvSpPr>
            <p:spPr bwMode="auto">
              <a:xfrm>
                <a:off x="7404105" y="1517395"/>
                <a:ext cx="220121" cy="219793"/>
              </a:xfrm>
              <a:custGeom>
                <a:avLst/>
                <a:gdLst>
                  <a:gd name="connsiteX0" fmla="*/ 281864 w 603334"/>
                  <a:gd name="connsiteY0" fmla="*/ 316013 h 602438"/>
                  <a:gd name="connsiteX1" fmla="*/ 598290 w 603334"/>
                  <a:gd name="connsiteY1" fmla="*/ 316013 h 602438"/>
                  <a:gd name="connsiteX2" fmla="*/ 601851 w 603334"/>
                  <a:gd name="connsiteY2" fmla="*/ 317494 h 602438"/>
                  <a:gd name="connsiteX3" fmla="*/ 603334 w 603334"/>
                  <a:gd name="connsiteY3" fmla="*/ 321048 h 602438"/>
                  <a:gd name="connsiteX4" fmla="*/ 603186 w 603334"/>
                  <a:gd name="connsiteY4" fmla="*/ 597403 h 602438"/>
                  <a:gd name="connsiteX5" fmla="*/ 601554 w 603334"/>
                  <a:gd name="connsiteY5" fmla="*/ 601105 h 602438"/>
                  <a:gd name="connsiteX6" fmla="*/ 598290 w 603334"/>
                  <a:gd name="connsiteY6" fmla="*/ 602438 h 602438"/>
                  <a:gd name="connsiteX7" fmla="*/ 597548 w 603334"/>
                  <a:gd name="connsiteY7" fmla="*/ 602290 h 602438"/>
                  <a:gd name="connsiteX8" fmla="*/ 281123 w 603334"/>
                  <a:gd name="connsiteY8" fmla="*/ 557860 h 602438"/>
                  <a:gd name="connsiteX9" fmla="*/ 276969 w 603334"/>
                  <a:gd name="connsiteY9" fmla="*/ 552973 h 602438"/>
                  <a:gd name="connsiteX10" fmla="*/ 276969 w 603334"/>
                  <a:gd name="connsiteY10" fmla="*/ 321048 h 602438"/>
                  <a:gd name="connsiteX11" fmla="*/ 281864 w 603334"/>
                  <a:gd name="connsiteY11" fmla="*/ 316013 h 602438"/>
                  <a:gd name="connsiteX12" fmla="*/ 5184 w 603334"/>
                  <a:gd name="connsiteY12" fmla="*/ 316013 h 602438"/>
                  <a:gd name="connsiteX13" fmla="*/ 242218 w 603334"/>
                  <a:gd name="connsiteY13" fmla="*/ 316013 h 602438"/>
                  <a:gd name="connsiteX14" fmla="*/ 247261 w 603334"/>
                  <a:gd name="connsiteY14" fmla="*/ 321048 h 602438"/>
                  <a:gd name="connsiteX15" fmla="*/ 247261 w 603334"/>
                  <a:gd name="connsiteY15" fmla="*/ 547937 h 602438"/>
                  <a:gd name="connsiteX16" fmla="*/ 245481 w 603334"/>
                  <a:gd name="connsiteY16" fmla="*/ 551639 h 602438"/>
                  <a:gd name="connsiteX17" fmla="*/ 242218 w 603334"/>
                  <a:gd name="connsiteY17" fmla="*/ 552972 h 602438"/>
                  <a:gd name="connsiteX18" fmla="*/ 241624 w 603334"/>
                  <a:gd name="connsiteY18" fmla="*/ 552824 h 602438"/>
                  <a:gd name="connsiteX19" fmla="*/ 4443 w 603334"/>
                  <a:gd name="connsiteY19" fmla="*/ 520390 h 602438"/>
                  <a:gd name="connsiteX20" fmla="*/ 141 w 603334"/>
                  <a:gd name="connsiteY20" fmla="*/ 515503 h 602438"/>
                  <a:gd name="connsiteX21" fmla="*/ 141 w 603334"/>
                  <a:gd name="connsiteY21" fmla="*/ 321048 h 602438"/>
                  <a:gd name="connsiteX22" fmla="*/ 1624 w 603334"/>
                  <a:gd name="connsiteY22" fmla="*/ 317494 h 602438"/>
                  <a:gd name="connsiteX23" fmla="*/ 5184 w 603334"/>
                  <a:gd name="connsiteY23" fmla="*/ 316013 h 602438"/>
                  <a:gd name="connsiteX24" fmla="*/ 241625 w 603334"/>
                  <a:gd name="connsiteY24" fmla="*/ 51752 h 602438"/>
                  <a:gd name="connsiteX25" fmla="*/ 245481 w 603334"/>
                  <a:gd name="connsiteY25" fmla="*/ 52937 h 602438"/>
                  <a:gd name="connsiteX26" fmla="*/ 247261 w 603334"/>
                  <a:gd name="connsiteY26" fmla="*/ 56640 h 602438"/>
                  <a:gd name="connsiteX27" fmla="*/ 247261 w 603334"/>
                  <a:gd name="connsiteY27" fmla="*/ 281487 h 602438"/>
                  <a:gd name="connsiteX28" fmla="*/ 242218 w 603334"/>
                  <a:gd name="connsiteY28" fmla="*/ 286375 h 602438"/>
                  <a:gd name="connsiteX29" fmla="*/ 5191 w 603334"/>
                  <a:gd name="connsiteY29" fmla="*/ 286375 h 602438"/>
                  <a:gd name="connsiteX30" fmla="*/ 148 w 603334"/>
                  <a:gd name="connsiteY30" fmla="*/ 281487 h 602438"/>
                  <a:gd name="connsiteX31" fmla="*/ 0 w 603334"/>
                  <a:gd name="connsiteY31" fmla="*/ 88930 h 602438"/>
                  <a:gd name="connsiteX32" fmla="*/ 4301 w 603334"/>
                  <a:gd name="connsiteY32" fmla="*/ 84042 h 602438"/>
                  <a:gd name="connsiteX33" fmla="*/ 597556 w 603334"/>
                  <a:gd name="connsiteY33" fmla="*/ 28 h 602438"/>
                  <a:gd name="connsiteX34" fmla="*/ 601561 w 603334"/>
                  <a:gd name="connsiteY34" fmla="*/ 1213 h 602438"/>
                  <a:gd name="connsiteX35" fmla="*/ 603193 w 603334"/>
                  <a:gd name="connsiteY35" fmla="*/ 4917 h 602438"/>
                  <a:gd name="connsiteX36" fmla="*/ 603193 w 603334"/>
                  <a:gd name="connsiteY36" fmla="*/ 281487 h 602438"/>
                  <a:gd name="connsiteX37" fmla="*/ 598297 w 603334"/>
                  <a:gd name="connsiteY37" fmla="*/ 286376 h 602438"/>
                  <a:gd name="connsiteX38" fmla="*/ 281865 w 603334"/>
                  <a:gd name="connsiteY38" fmla="*/ 286376 h 602438"/>
                  <a:gd name="connsiteX39" fmla="*/ 276969 w 603334"/>
                  <a:gd name="connsiteY39" fmla="*/ 281487 h 602438"/>
                  <a:gd name="connsiteX40" fmla="*/ 276969 w 603334"/>
                  <a:gd name="connsiteY40" fmla="*/ 50987 h 602438"/>
                  <a:gd name="connsiteX41" fmla="*/ 281123 w 603334"/>
                  <a:gd name="connsiteY41" fmla="*/ 46099 h 6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3334" h="602438">
                    <a:moveTo>
                      <a:pt x="281864" y="316013"/>
                    </a:moveTo>
                    <a:lnTo>
                      <a:pt x="598290" y="316013"/>
                    </a:lnTo>
                    <a:cubicBezTo>
                      <a:pt x="599625" y="316013"/>
                      <a:pt x="600960" y="316605"/>
                      <a:pt x="601851" y="317494"/>
                    </a:cubicBezTo>
                    <a:cubicBezTo>
                      <a:pt x="602741" y="318383"/>
                      <a:pt x="603334" y="319716"/>
                      <a:pt x="603334" y="321048"/>
                    </a:cubicBezTo>
                    <a:lnTo>
                      <a:pt x="603186" y="597403"/>
                    </a:lnTo>
                    <a:cubicBezTo>
                      <a:pt x="603186" y="598884"/>
                      <a:pt x="602592" y="600217"/>
                      <a:pt x="601554" y="601105"/>
                    </a:cubicBezTo>
                    <a:cubicBezTo>
                      <a:pt x="600664" y="601994"/>
                      <a:pt x="599477" y="602438"/>
                      <a:pt x="598290" y="602438"/>
                    </a:cubicBezTo>
                    <a:cubicBezTo>
                      <a:pt x="597993" y="602438"/>
                      <a:pt x="597845" y="602438"/>
                      <a:pt x="597548" y="602290"/>
                    </a:cubicBezTo>
                    <a:lnTo>
                      <a:pt x="281123" y="557860"/>
                    </a:lnTo>
                    <a:cubicBezTo>
                      <a:pt x="278749" y="557564"/>
                      <a:pt x="276969" y="555490"/>
                      <a:pt x="276969" y="552973"/>
                    </a:cubicBezTo>
                    <a:lnTo>
                      <a:pt x="276969" y="321048"/>
                    </a:lnTo>
                    <a:cubicBezTo>
                      <a:pt x="276969" y="318235"/>
                      <a:pt x="279194" y="316013"/>
                      <a:pt x="281864" y="316013"/>
                    </a:cubicBezTo>
                    <a:close/>
                    <a:moveTo>
                      <a:pt x="5184" y="316013"/>
                    </a:moveTo>
                    <a:lnTo>
                      <a:pt x="242218" y="316013"/>
                    </a:lnTo>
                    <a:cubicBezTo>
                      <a:pt x="245036" y="316013"/>
                      <a:pt x="247261" y="318235"/>
                      <a:pt x="247261" y="321048"/>
                    </a:cubicBezTo>
                    <a:lnTo>
                      <a:pt x="247261" y="547937"/>
                    </a:lnTo>
                    <a:cubicBezTo>
                      <a:pt x="247261" y="549418"/>
                      <a:pt x="246668" y="550751"/>
                      <a:pt x="245481" y="551639"/>
                    </a:cubicBezTo>
                    <a:cubicBezTo>
                      <a:pt x="244591" y="552528"/>
                      <a:pt x="243404" y="552972"/>
                      <a:pt x="242218" y="552972"/>
                    </a:cubicBezTo>
                    <a:cubicBezTo>
                      <a:pt x="242069" y="552972"/>
                      <a:pt x="241773" y="552972"/>
                      <a:pt x="241624" y="552824"/>
                    </a:cubicBezTo>
                    <a:lnTo>
                      <a:pt x="4443" y="520390"/>
                    </a:lnTo>
                    <a:cubicBezTo>
                      <a:pt x="2069" y="520094"/>
                      <a:pt x="141" y="518021"/>
                      <a:pt x="141" y="515503"/>
                    </a:cubicBezTo>
                    <a:lnTo>
                      <a:pt x="141" y="321048"/>
                    </a:lnTo>
                    <a:cubicBezTo>
                      <a:pt x="141" y="319716"/>
                      <a:pt x="734" y="318383"/>
                      <a:pt x="1624" y="317494"/>
                    </a:cubicBezTo>
                    <a:cubicBezTo>
                      <a:pt x="2514" y="316605"/>
                      <a:pt x="3849" y="316013"/>
                      <a:pt x="5184" y="316013"/>
                    </a:cubicBezTo>
                    <a:close/>
                    <a:moveTo>
                      <a:pt x="241625" y="51752"/>
                    </a:moveTo>
                    <a:cubicBezTo>
                      <a:pt x="242960" y="51604"/>
                      <a:pt x="244443" y="52048"/>
                      <a:pt x="245481" y="52937"/>
                    </a:cubicBezTo>
                    <a:cubicBezTo>
                      <a:pt x="246668" y="53974"/>
                      <a:pt x="247261" y="55307"/>
                      <a:pt x="247261" y="56640"/>
                    </a:cubicBezTo>
                    <a:lnTo>
                      <a:pt x="247261" y="281487"/>
                    </a:lnTo>
                    <a:cubicBezTo>
                      <a:pt x="247261" y="284153"/>
                      <a:pt x="245036" y="286375"/>
                      <a:pt x="242218" y="286375"/>
                    </a:cubicBezTo>
                    <a:lnTo>
                      <a:pt x="5191" y="286375"/>
                    </a:lnTo>
                    <a:cubicBezTo>
                      <a:pt x="2373" y="286375"/>
                      <a:pt x="148" y="284153"/>
                      <a:pt x="148" y="281487"/>
                    </a:cubicBezTo>
                    <a:lnTo>
                      <a:pt x="0" y="88930"/>
                    </a:lnTo>
                    <a:cubicBezTo>
                      <a:pt x="0" y="86412"/>
                      <a:pt x="1780" y="84339"/>
                      <a:pt x="4301" y="84042"/>
                    </a:cubicBezTo>
                    <a:close/>
                    <a:moveTo>
                      <a:pt x="597556" y="28"/>
                    </a:moveTo>
                    <a:cubicBezTo>
                      <a:pt x="599039" y="-120"/>
                      <a:pt x="600374" y="324"/>
                      <a:pt x="601561" y="1213"/>
                    </a:cubicBezTo>
                    <a:cubicBezTo>
                      <a:pt x="602600" y="2102"/>
                      <a:pt x="603193" y="3583"/>
                      <a:pt x="603193" y="4917"/>
                    </a:cubicBezTo>
                    <a:lnTo>
                      <a:pt x="603193" y="281487"/>
                    </a:lnTo>
                    <a:cubicBezTo>
                      <a:pt x="603193" y="284154"/>
                      <a:pt x="600968" y="286376"/>
                      <a:pt x="598297" y="286376"/>
                    </a:cubicBezTo>
                    <a:lnTo>
                      <a:pt x="281865" y="286376"/>
                    </a:lnTo>
                    <a:cubicBezTo>
                      <a:pt x="279194" y="286376"/>
                      <a:pt x="276969" y="284154"/>
                      <a:pt x="276969" y="281487"/>
                    </a:cubicBezTo>
                    <a:lnTo>
                      <a:pt x="276969" y="50987"/>
                    </a:lnTo>
                    <a:cubicBezTo>
                      <a:pt x="276969" y="48469"/>
                      <a:pt x="278749" y="46395"/>
                      <a:pt x="281123" y="46099"/>
                    </a:cubicBezTo>
                    <a:close/>
                  </a:path>
                </a:pathLst>
              </a:custGeom>
              <a:solidFill>
                <a:schemeClr val="bg1"/>
              </a:solidFill>
              <a:ln>
                <a:noFill/>
              </a:ln>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6" name="ïṣḻiḑè"/>
            <p:cNvGrpSpPr/>
            <p:nvPr/>
          </p:nvGrpSpPr>
          <p:grpSpPr>
            <a:xfrm>
              <a:off x="6345768" y="1969213"/>
              <a:ext cx="2336800" cy="1009706"/>
              <a:chOff x="6345766" y="1969213"/>
              <a:chExt cx="2336800" cy="1009706"/>
            </a:xfrm>
          </p:grpSpPr>
          <p:sp>
            <p:nvSpPr>
              <p:cNvPr id="26" name="ïşliḑe"/>
              <p:cNvSpPr txBox="1"/>
              <p:nvPr/>
            </p:nvSpPr>
            <p:spPr bwMode="auto">
              <a:xfrm>
                <a:off x="6345766" y="1969213"/>
                <a:ext cx="2336800" cy="4290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en-US" altLang="zh-CN" sz="1800" b="1" i="0" u="none" strike="noStrike" kern="1200" cap="none" spc="0" normalizeH="0" baseline="0" noProof="0" dirty="0">
                    <a:ln>
                      <a:noFill/>
                    </a:ln>
                    <a:solidFill>
                      <a:srgbClr val="000000"/>
                    </a:solidFill>
                    <a:effectLst/>
                    <a:uLnTx/>
                    <a:uFillTx/>
                    <a:cs typeface="+mn-ea"/>
                    <a:sym typeface="+mn-lt"/>
                  </a:rPr>
                  <a:t>03.</a:t>
                </a: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27" name="í$liḍê"/>
              <p:cNvSpPr/>
              <p:nvPr/>
            </p:nvSpPr>
            <p:spPr bwMode="auto">
              <a:xfrm>
                <a:off x="6345766" y="2398293"/>
                <a:ext cx="2336800" cy="580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grpSp>
          <p:nvGrpSpPr>
            <p:cNvPr id="17" name="ïṩľidê"/>
            <p:cNvGrpSpPr/>
            <p:nvPr/>
          </p:nvGrpSpPr>
          <p:grpSpPr>
            <a:xfrm>
              <a:off x="10083292" y="1358900"/>
              <a:ext cx="534418" cy="536784"/>
              <a:chOff x="10083292" y="1358900"/>
              <a:chExt cx="534418" cy="536784"/>
            </a:xfrm>
          </p:grpSpPr>
          <p:sp>
            <p:nvSpPr>
              <p:cNvPr id="24" name="íṥḻïḑè"/>
              <p:cNvSpPr/>
              <p:nvPr/>
            </p:nvSpPr>
            <p:spPr bwMode="auto">
              <a:xfrm>
                <a:off x="10083292" y="1358900"/>
                <a:ext cx="534418" cy="536784"/>
              </a:xfrm>
              <a:prstGeom prst="ellipse">
                <a:avLst/>
              </a:prstGeom>
              <a:solidFill>
                <a:srgbClr val="F65B57"/>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lnSpcReduction="10000"/>
              </a:bodyPr>
              <a:lstStyle/>
              <a:p>
                <a:pPr marL="225425" marR="0" lvl="0" indent="-225425" algn="ctr" defTabSz="914400" rtl="0" eaLnBrk="1" fontAlgn="base" latinLnBrk="0" hangingPunct="1">
                  <a:lnSpc>
                    <a:spcPct val="100000"/>
                  </a:lnSpc>
                  <a:spcBef>
                    <a:spcPct val="0"/>
                  </a:spcBef>
                  <a:spcAft>
                    <a:spcPct val="0"/>
                  </a:spcAft>
                  <a:buClrTx/>
                  <a:buSzTx/>
                  <a:buFontTx/>
                  <a:buNone/>
                  <a:defRPr/>
                </a:pPr>
                <a:endParaRPr kumimoji="0" sz="2000" b="1" i="0" u="none" strike="noStrike" kern="0" cap="none" spc="0" normalizeH="0" baseline="0" noProof="0" dirty="0">
                  <a:ln>
                    <a:noFill/>
                  </a:ln>
                  <a:solidFill>
                    <a:prstClr val="black"/>
                  </a:solidFill>
                  <a:effectLst/>
                  <a:uLnTx/>
                  <a:uFillTx/>
                  <a:cs typeface="+mn-ea"/>
                  <a:sym typeface="+mn-lt"/>
                </a:endParaRPr>
              </a:p>
            </p:txBody>
          </p:sp>
          <p:sp>
            <p:nvSpPr>
              <p:cNvPr id="25" name="íṧľidè"/>
              <p:cNvSpPr/>
              <p:nvPr/>
            </p:nvSpPr>
            <p:spPr bwMode="auto">
              <a:xfrm>
                <a:off x="10240440" y="1519925"/>
                <a:ext cx="220121" cy="214735"/>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chemeClr val="bg1"/>
              </a:solidFill>
              <a:ln>
                <a:noFill/>
              </a:ln>
            </p:spPr>
            <p:txBody>
              <a:bodyPr wrap="square" lIns="91440" tIns="45720" rIns="91440" bIns="45720" anchor="ctr">
                <a:normAutofit fontScale="5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18" name="îSḻïḋe"/>
            <p:cNvGrpSpPr/>
            <p:nvPr/>
          </p:nvGrpSpPr>
          <p:grpSpPr>
            <a:xfrm>
              <a:off x="9182100" y="1969213"/>
              <a:ext cx="2336800" cy="1009706"/>
              <a:chOff x="9182100" y="1969213"/>
              <a:chExt cx="2336800" cy="1009706"/>
            </a:xfrm>
          </p:grpSpPr>
          <p:sp>
            <p:nvSpPr>
              <p:cNvPr id="22" name="îṡḷíḋê"/>
              <p:cNvSpPr txBox="1"/>
              <p:nvPr/>
            </p:nvSpPr>
            <p:spPr bwMode="auto">
              <a:xfrm>
                <a:off x="9182100" y="1969213"/>
                <a:ext cx="2336800" cy="4290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30000"/>
                  </a:lnSpc>
                  <a:spcBef>
                    <a:spcPct val="0"/>
                  </a:spcBef>
                  <a:spcAft>
                    <a:spcPts val="0"/>
                  </a:spcAft>
                  <a:buClrTx/>
                  <a:buSzTx/>
                  <a:buFontTx/>
                  <a:buNone/>
                  <a:defRPr/>
                </a:pPr>
                <a:r>
                  <a:rPr kumimoji="0" lang="en-US" altLang="zh-CN" sz="1800" b="1" i="0" u="none" strike="noStrike" kern="1200" cap="none" spc="0" normalizeH="0" baseline="0" noProof="0" dirty="0">
                    <a:ln>
                      <a:noFill/>
                    </a:ln>
                    <a:solidFill>
                      <a:srgbClr val="000000"/>
                    </a:solidFill>
                    <a:effectLst/>
                    <a:uLnTx/>
                    <a:uFillTx/>
                    <a:cs typeface="+mn-ea"/>
                    <a:sym typeface="+mn-lt"/>
                  </a:rPr>
                  <a:t>04.</a:t>
                </a: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23" name="îṩḻïḑê"/>
              <p:cNvSpPr/>
              <p:nvPr/>
            </p:nvSpPr>
            <p:spPr bwMode="auto">
              <a:xfrm>
                <a:off x="9182100" y="2398293"/>
                <a:ext cx="2336800" cy="58062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7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000000">
                        <a:lumMod val="65000"/>
                        <a:lumOff val="35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cxnSp>
          <p:nvCxnSpPr>
            <p:cNvPr id="19" name="直接连接符 18"/>
            <p:cNvCxnSpPr/>
            <p:nvPr/>
          </p:nvCxnSpPr>
          <p:spPr>
            <a:xfrm>
              <a:off x="3259667" y="2037119"/>
              <a:ext cx="0" cy="87389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096001" y="2037119"/>
              <a:ext cx="0" cy="87389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932335" y="2037119"/>
              <a:ext cx="0" cy="87389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0" y="254792"/>
            <a:ext cx="4074160" cy="758787"/>
            <a:chOff x="0" y="254792"/>
            <a:chExt cx="4074160" cy="758787"/>
          </a:xfrm>
        </p:grpSpPr>
        <p:grpSp>
          <p:nvGrpSpPr>
            <p:cNvPr id="44" name="组合 43"/>
            <p:cNvGrpSpPr/>
            <p:nvPr/>
          </p:nvGrpSpPr>
          <p:grpSpPr>
            <a:xfrm>
              <a:off x="619760" y="254792"/>
              <a:ext cx="3454400" cy="758787"/>
              <a:chOff x="812800" y="306459"/>
              <a:chExt cx="3454400" cy="758787"/>
            </a:xfrm>
          </p:grpSpPr>
          <p:sp>
            <p:nvSpPr>
              <p:cNvPr id="47" name="文本框 46"/>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48" name="文本框 47"/>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5" name="矩形 44"/>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6" name="矩形 45"/>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21867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766403"/>
            <a:ext cx="12192000" cy="4010993"/>
            <a:chOff x="0" y="1766403"/>
            <a:chExt cx="12192000" cy="4010993"/>
          </a:xfrm>
        </p:grpSpPr>
        <p:sp>
          <p:nvSpPr>
            <p:cNvPr id="9" name="iśļîḍé"/>
            <p:cNvSpPr/>
            <p:nvPr/>
          </p:nvSpPr>
          <p:spPr>
            <a:xfrm>
              <a:off x="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10" name="íṣḷïdè"/>
            <p:cNvSpPr/>
            <p:nvPr/>
          </p:nvSpPr>
          <p:spPr>
            <a:xfrm>
              <a:off x="243600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11" name="íṩ1iḓe"/>
            <p:cNvSpPr/>
            <p:nvPr/>
          </p:nvSpPr>
          <p:spPr>
            <a:xfrm>
              <a:off x="4872000" y="1766403"/>
              <a:ext cx="2448000" cy="2095500"/>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12" name="îşḻíḓê"/>
            <p:cNvSpPr/>
            <p:nvPr/>
          </p:nvSpPr>
          <p:spPr>
            <a:xfrm>
              <a:off x="730800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sp>
          <p:nvSpPr>
            <p:cNvPr id="13" name="îş1ïďé"/>
            <p:cNvSpPr/>
            <p:nvPr/>
          </p:nvSpPr>
          <p:spPr>
            <a:xfrm>
              <a:off x="9744000" y="1766403"/>
              <a:ext cx="2448000" cy="2095500"/>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cs typeface="+mn-ea"/>
                <a:sym typeface="+mn-lt"/>
              </a:endParaRPr>
            </a:p>
          </p:txBody>
        </p:sp>
        <p:grpSp>
          <p:nvGrpSpPr>
            <p:cNvPr id="14" name="ïṥḻiḍe"/>
            <p:cNvGrpSpPr/>
            <p:nvPr/>
          </p:nvGrpSpPr>
          <p:grpSpPr>
            <a:xfrm>
              <a:off x="4824375" y="1973049"/>
              <a:ext cx="2968538" cy="3800428"/>
              <a:chOff x="4837607" y="1528785"/>
              <a:chExt cx="2968538" cy="3800428"/>
            </a:xfrm>
            <a:solidFill>
              <a:schemeClr val="bg1">
                <a:lumMod val="85000"/>
              </a:schemeClr>
            </a:solidFill>
          </p:grpSpPr>
          <p:sp>
            <p:nvSpPr>
              <p:cNvPr id="37" name="íṡ1ïdê"/>
              <p:cNvSpPr/>
              <p:nvPr/>
            </p:nvSpPr>
            <p:spPr bwMode="auto">
              <a:xfrm rot="19212650" flipH="1">
                <a:off x="6916923" y="3809695"/>
                <a:ext cx="356091" cy="434337"/>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sp>
            <p:nvSpPr>
              <p:cNvPr id="38" name="ïśľïḓè"/>
              <p:cNvSpPr/>
              <p:nvPr/>
            </p:nvSpPr>
            <p:spPr bwMode="auto">
              <a:xfrm rot="19212650" flipH="1">
                <a:off x="7254533" y="3838794"/>
                <a:ext cx="551612" cy="1490419"/>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sp>
            <p:nvSpPr>
              <p:cNvPr id="39" name="îşḷiḍê"/>
              <p:cNvSpPr/>
              <p:nvPr/>
            </p:nvSpPr>
            <p:spPr bwMode="auto">
              <a:xfrm rot="19212650" flipH="1">
                <a:off x="6523671" y="3696565"/>
                <a:ext cx="713446" cy="217788"/>
              </a:xfrm>
              <a:prstGeom prst="roundRect">
                <a:avLst>
                  <a:gd name="adj" fmla="val 37640"/>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32500" lnSpcReduction="20000"/>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sp>
            <p:nvSpPr>
              <p:cNvPr id="40" name="íṥ1iḑe"/>
              <p:cNvSpPr/>
              <p:nvPr/>
            </p:nvSpPr>
            <p:spPr bwMode="auto">
              <a:xfrm rot="650069" flipH="1">
                <a:off x="4837607" y="1528785"/>
                <a:ext cx="2520847" cy="2520842"/>
              </a:xfrm>
              <a:prstGeom prst="donut">
                <a:avLst>
                  <a:gd name="adj" fmla="val 5293"/>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cs typeface="+mn-ea"/>
                  <a:sym typeface="+mn-lt"/>
                </a:endParaRPr>
              </a:p>
            </p:txBody>
          </p:sp>
        </p:grpSp>
        <p:cxnSp>
          <p:nvCxnSpPr>
            <p:cNvPr id="15" name="直接连接符 14"/>
            <p:cNvCxnSpPr/>
            <p:nvPr/>
          </p:nvCxnSpPr>
          <p:spPr>
            <a:xfrm>
              <a:off x="673100" y="5777396"/>
              <a:ext cx="10845800" cy="0"/>
            </a:xfrm>
            <a:prstGeom prst="line">
              <a:avLst/>
            </a:prstGeom>
            <a:ln w="38100" cap="rnd">
              <a:solidFill>
                <a:srgbClr val="F65B57"/>
              </a:solidFill>
              <a:round/>
            </a:ln>
          </p:spPr>
          <p:style>
            <a:lnRef idx="1">
              <a:schemeClr val="accent1"/>
            </a:lnRef>
            <a:fillRef idx="0">
              <a:schemeClr val="accent1"/>
            </a:fillRef>
            <a:effectRef idx="0">
              <a:schemeClr val="accent1"/>
            </a:effectRef>
            <a:fontRef idx="minor">
              <a:schemeClr val="tx1"/>
            </a:fontRef>
          </p:style>
        </p:cxnSp>
        <p:grpSp>
          <p:nvGrpSpPr>
            <p:cNvPr id="16" name="îṣḷiḑé"/>
            <p:cNvGrpSpPr/>
            <p:nvPr/>
          </p:nvGrpSpPr>
          <p:grpSpPr>
            <a:xfrm>
              <a:off x="2641509" y="2671557"/>
              <a:ext cx="2036982" cy="911524"/>
              <a:chOff x="9490948" y="1051337"/>
              <a:chExt cx="2032000" cy="911524"/>
            </a:xfrm>
          </p:grpSpPr>
          <p:sp>
            <p:nvSpPr>
              <p:cNvPr id="35" name="îŝļîďè"/>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36" name="îṣļiḑé"/>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50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grpSp>
          <p:nvGrpSpPr>
            <p:cNvPr id="17" name="íšļïḍè"/>
            <p:cNvGrpSpPr/>
            <p:nvPr/>
          </p:nvGrpSpPr>
          <p:grpSpPr>
            <a:xfrm>
              <a:off x="205509" y="2671557"/>
              <a:ext cx="2036982" cy="911524"/>
              <a:chOff x="9490948" y="1051337"/>
              <a:chExt cx="2032000" cy="911524"/>
            </a:xfrm>
          </p:grpSpPr>
          <p:sp>
            <p:nvSpPr>
              <p:cNvPr id="33" name="íṩľiḋè"/>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34" name="îŝlíḓé"/>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50000"/>
                      </a:srgbClr>
                    </a:solidFill>
                    <a:effectLst/>
                    <a:uLnTx/>
                    <a:uFillTx/>
                    <a:cs typeface="+mn-ea"/>
                    <a:sym typeface="+mn-lt"/>
                  </a:rPr>
                  <a:t>单击输入标题内容单击输入标题内容单击输入标题内容单击输入标题内容单击输入标题内容</a:t>
                </a:r>
                <a:endParaRPr kumimoji="0" lang="zh-CN" altLang="en-US" sz="1100" b="0" i="0" u="none" strike="noStrike" kern="1200" cap="none" spc="0" normalizeH="0" baseline="0" noProof="0" dirty="0">
                  <a:ln>
                    <a:noFill/>
                  </a:ln>
                  <a:solidFill>
                    <a:srgbClr val="000000"/>
                  </a:solidFill>
                  <a:effectLst/>
                  <a:uLnTx/>
                  <a:uFillTx/>
                  <a:cs typeface="+mn-ea"/>
                  <a:sym typeface="+mn-lt"/>
                </a:endParaRPr>
              </a:p>
            </p:txBody>
          </p:sp>
        </p:grpSp>
        <p:grpSp>
          <p:nvGrpSpPr>
            <p:cNvPr id="18" name="íśḻidé"/>
            <p:cNvGrpSpPr/>
            <p:nvPr/>
          </p:nvGrpSpPr>
          <p:grpSpPr>
            <a:xfrm>
              <a:off x="5077509" y="2765875"/>
              <a:ext cx="2036982" cy="911524"/>
              <a:chOff x="9490948" y="1051337"/>
              <a:chExt cx="2032000" cy="911524"/>
            </a:xfrm>
          </p:grpSpPr>
          <p:sp>
            <p:nvSpPr>
              <p:cNvPr id="31" name="iṣļiḍè"/>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FFFFFF"/>
                    </a:solidFill>
                    <a:effectLst/>
                    <a:uLnTx/>
                    <a:uFillTx/>
                    <a:cs typeface="+mn-ea"/>
                    <a:sym typeface="+mn-lt"/>
                  </a:rPr>
                  <a:t>输入标题</a:t>
                </a:r>
                <a:endParaRPr kumimoji="0" lang="en-US" altLang="zh-CN" sz="1800" b="1" i="0" u="none" strike="noStrike" kern="1200" cap="none" spc="0" normalizeH="0" baseline="0" noProof="0" dirty="0">
                  <a:ln>
                    <a:noFill/>
                  </a:ln>
                  <a:solidFill>
                    <a:srgbClr val="FFFFFF"/>
                  </a:solidFill>
                  <a:effectLst/>
                  <a:uLnTx/>
                  <a:uFillTx/>
                  <a:cs typeface="+mn-ea"/>
                  <a:sym typeface="+mn-lt"/>
                </a:endParaRPr>
              </a:p>
            </p:txBody>
          </p:sp>
          <p:sp>
            <p:nvSpPr>
              <p:cNvPr id="32" name="îśḻïdè"/>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FFFFFF"/>
                  </a:solidFill>
                  <a:effectLst/>
                  <a:uLnTx/>
                  <a:uFillTx/>
                  <a:cs typeface="+mn-ea"/>
                  <a:sym typeface="+mn-lt"/>
                </a:endParaRPr>
              </a:p>
            </p:txBody>
          </p:sp>
        </p:grpSp>
        <p:grpSp>
          <p:nvGrpSpPr>
            <p:cNvPr id="19" name="íṣļíḑe"/>
            <p:cNvGrpSpPr/>
            <p:nvPr/>
          </p:nvGrpSpPr>
          <p:grpSpPr>
            <a:xfrm>
              <a:off x="7513509" y="2671557"/>
              <a:ext cx="2036982" cy="911524"/>
              <a:chOff x="9490948" y="1051337"/>
              <a:chExt cx="2032000" cy="911524"/>
            </a:xfrm>
          </p:grpSpPr>
          <p:sp>
            <p:nvSpPr>
              <p:cNvPr id="29" name="í$ľiḍe"/>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30" name="îṥľiḓê"/>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50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grpSp>
          <p:nvGrpSpPr>
            <p:cNvPr id="20" name="íşľíde"/>
            <p:cNvGrpSpPr/>
            <p:nvPr/>
          </p:nvGrpSpPr>
          <p:grpSpPr>
            <a:xfrm>
              <a:off x="9949509" y="2671557"/>
              <a:ext cx="2036982" cy="911524"/>
              <a:chOff x="9490948" y="1051337"/>
              <a:chExt cx="2032000" cy="911524"/>
            </a:xfrm>
          </p:grpSpPr>
          <p:sp>
            <p:nvSpPr>
              <p:cNvPr id="27" name="îṡlîḍê"/>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sp>
            <p:nvSpPr>
              <p:cNvPr id="28" name="ï$ḻïḍè"/>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8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50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grpSp>
        <p:sp>
          <p:nvSpPr>
            <p:cNvPr id="21" name="ïṡliḑè"/>
            <p:cNvSpPr/>
            <p:nvPr/>
          </p:nvSpPr>
          <p:spPr>
            <a:xfrm>
              <a:off x="1013909" y="2019946"/>
              <a:ext cx="420184" cy="410716"/>
            </a:xfrm>
            <a:custGeom>
              <a:avLst/>
              <a:gdLst>
                <a:gd name="connsiteX0" fmla="*/ 163904 w 607933"/>
                <a:gd name="connsiteY0" fmla="*/ 368072 h 594235"/>
                <a:gd name="connsiteX1" fmla="*/ 194698 w 607933"/>
                <a:gd name="connsiteY1" fmla="*/ 416677 h 594235"/>
                <a:gd name="connsiteX2" fmla="*/ 52648 w 607933"/>
                <a:gd name="connsiteY2" fmla="*/ 475202 h 594235"/>
                <a:gd name="connsiteX3" fmla="*/ 303966 w 607933"/>
                <a:gd name="connsiteY3" fmla="*/ 542654 h 594235"/>
                <a:gd name="connsiteX4" fmla="*/ 555285 w 607933"/>
                <a:gd name="connsiteY4" fmla="*/ 475202 h 594235"/>
                <a:gd name="connsiteX5" fmla="*/ 412242 w 607933"/>
                <a:gd name="connsiteY5" fmla="*/ 416677 h 594235"/>
                <a:gd name="connsiteX6" fmla="*/ 444030 w 607933"/>
                <a:gd name="connsiteY6" fmla="*/ 368072 h 594235"/>
                <a:gd name="connsiteX7" fmla="*/ 607933 w 607933"/>
                <a:gd name="connsiteY7" fmla="*/ 475202 h 594235"/>
                <a:gd name="connsiteX8" fmla="*/ 303966 w 607933"/>
                <a:gd name="connsiteY8" fmla="*/ 594235 h 594235"/>
                <a:gd name="connsiteX9" fmla="*/ 0 w 607933"/>
                <a:gd name="connsiteY9" fmla="*/ 475202 h 594235"/>
                <a:gd name="connsiteX10" fmla="*/ 163904 w 607933"/>
                <a:gd name="connsiteY10" fmla="*/ 368072 h 594235"/>
                <a:gd name="connsiteX11" fmla="*/ 304444 w 607933"/>
                <a:gd name="connsiteY11" fmla="*/ 119134 h 594235"/>
                <a:gd name="connsiteX12" fmla="*/ 368550 w 607933"/>
                <a:gd name="connsiteY12" fmla="*/ 183559 h 594235"/>
                <a:gd name="connsiteX13" fmla="*/ 304444 w 607933"/>
                <a:gd name="connsiteY13" fmla="*/ 247984 h 594235"/>
                <a:gd name="connsiteX14" fmla="*/ 240338 w 607933"/>
                <a:gd name="connsiteY14" fmla="*/ 183559 h 594235"/>
                <a:gd name="connsiteX15" fmla="*/ 304444 w 607933"/>
                <a:gd name="connsiteY15" fmla="*/ 119134 h 594235"/>
                <a:gd name="connsiteX16" fmla="*/ 304941 w 607933"/>
                <a:gd name="connsiteY16" fmla="*/ 78375 h 594235"/>
                <a:gd name="connsiteX17" fmla="*/ 198655 w 607933"/>
                <a:gd name="connsiteY17" fmla="*/ 183536 h 594235"/>
                <a:gd name="connsiteX18" fmla="*/ 304941 w 607933"/>
                <a:gd name="connsiteY18" fmla="*/ 288698 h 594235"/>
                <a:gd name="connsiteX19" fmla="*/ 410234 w 607933"/>
                <a:gd name="connsiteY19" fmla="*/ 183536 h 594235"/>
                <a:gd name="connsiteX20" fmla="*/ 304941 w 607933"/>
                <a:gd name="connsiteY20" fmla="*/ 78375 h 594235"/>
                <a:gd name="connsiteX21" fmla="*/ 304941 w 607933"/>
                <a:gd name="connsiteY21" fmla="*/ 0 h 594235"/>
                <a:gd name="connsiteX22" fmla="*/ 482747 w 607933"/>
                <a:gd name="connsiteY22" fmla="*/ 178576 h 594235"/>
                <a:gd name="connsiteX23" fmla="*/ 338714 w 607933"/>
                <a:gd name="connsiteY23" fmla="*/ 454376 h 594235"/>
                <a:gd name="connsiteX24" fmla="*/ 304941 w 607933"/>
                <a:gd name="connsiteY24" fmla="*/ 472234 h 594235"/>
                <a:gd name="connsiteX25" fmla="*/ 270175 w 607933"/>
                <a:gd name="connsiteY25" fmla="*/ 454376 h 594235"/>
                <a:gd name="connsiteX26" fmla="*/ 126142 w 607933"/>
                <a:gd name="connsiteY26" fmla="*/ 178576 h 594235"/>
                <a:gd name="connsiteX27" fmla="*/ 304941 w 607933"/>
                <a:gd name="connsiteY27" fmla="*/ 0 h 59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7933" h="594235">
                  <a:moveTo>
                    <a:pt x="163904" y="368072"/>
                  </a:moveTo>
                  <a:cubicBezTo>
                    <a:pt x="173837" y="383943"/>
                    <a:pt x="183771" y="399814"/>
                    <a:pt x="194698" y="416677"/>
                  </a:cubicBezTo>
                  <a:cubicBezTo>
                    <a:pt x="100329" y="430564"/>
                    <a:pt x="52648" y="460323"/>
                    <a:pt x="52648" y="475202"/>
                  </a:cubicBezTo>
                  <a:cubicBezTo>
                    <a:pt x="52648" y="495041"/>
                    <a:pt x="138076" y="542654"/>
                    <a:pt x="303966" y="542654"/>
                  </a:cubicBezTo>
                  <a:cubicBezTo>
                    <a:pt x="469857" y="542654"/>
                    <a:pt x="555285" y="495041"/>
                    <a:pt x="555285" y="475202"/>
                  </a:cubicBezTo>
                  <a:cubicBezTo>
                    <a:pt x="555285" y="460323"/>
                    <a:pt x="506611" y="430564"/>
                    <a:pt x="412242" y="416677"/>
                  </a:cubicBezTo>
                  <a:cubicBezTo>
                    <a:pt x="424162" y="399814"/>
                    <a:pt x="434096" y="383943"/>
                    <a:pt x="444030" y="368072"/>
                  </a:cubicBezTo>
                  <a:cubicBezTo>
                    <a:pt x="536412" y="385927"/>
                    <a:pt x="607933" y="421637"/>
                    <a:pt x="607933" y="475202"/>
                  </a:cubicBezTo>
                  <a:cubicBezTo>
                    <a:pt x="607933" y="553565"/>
                    <a:pt x="454956" y="594235"/>
                    <a:pt x="303966" y="594235"/>
                  </a:cubicBezTo>
                  <a:cubicBezTo>
                    <a:pt x="152977" y="594235"/>
                    <a:pt x="0" y="553565"/>
                    <a:pt x="0" y="475202"/>
                  </a:cubicBezTo>
                  <a:cubicBezTo>
                    <a:pt x="0" y="421637"/>
                    <a:pt x="70528" y="385927"/>
                    <a:pt x="163904" y="368072"/>
                  </a:cubicBezTo>
                  <a:close/>
                  <a:moveTo>
                    <a:pt x="304444" y="119134"/>
                  </a:moveTo>
                  <a:cubicBezTo>
                    <a:pt x="339849" y="119134"/>
                    <a:pt x="368550" y="147978"/>
                    <a:pt x="368550" y="183559"/>
                  </a:cubicBezTo>
                  <a:cubicBezTo>
                    <a:pt x="368550" y="219140"/>
                    <a:pt x="339849" y="247984"/>
                    <a:pt x="304444" y="247984"/>
                  </a:cubicBezTo>
                  <a:cubicBezTo>
                    <a:pt x="269039" y="247984"/>
                    <a:pt x="240338" y="219140"/>
                    <a:pt x="240338" y="183559"/>
                  </a:cubicBezTo>
                  <a:cubicBezTo>
                    <a:pt x="240338" y="147978"/>
                    <a:pt x="269039" y="119134"/>
                    <a:pt x="304444" y="119134"/>
                  </a:cubicBezTo>
                  <a:close/>
                  <a:moveTo>
                    <a:pt x="304941" y="78375"/>
                  </a:moveTo>
                  <a:cubicBezTo>
                    <a:pt x="246335" y="78375"/>
                    <a:pt x="198655" y="125003"/>
                    <a:pt x="198655" y="183536"/>
                  </a:cubicBezTo>
                  <a:cubicBezTo>
                    <a:pt x="198655" y="242070"/>
                    <a:pt x="246335" y="288698"/>
                    <a:pt x="304941" y="288698"/>
                  </a:cubicBezTo>
                  <a:cubicBezTo>
                    <a:pt x="362554" y="288698"/>
                    <a:pt x="410234" y="242070"/>
                    <a:pt x="410234" y="183536"/>
                  </a:cubicBezTo>
                  <a:cubicBezTo>
                    <a:pt x="410234" y="125003"/>
                    <a:pt x="362554" y="78375"/>
                    <a:pt x="304941" y="78375"/>
                  </a:cubicBezTo>
                  <a:close/>
                  <a:moveTo>
                    <a:pt x="304941" y="0"/>
                  </a:moveTo>
                  <a:cubicBezTo>
                    <a:pt x="403281" y="0"/>
                    <a:pt x="482747" y="80359"/>
                    <a:pt x="482747" y="178576"/>
                  </a:cubicBezTo>
                  <a:cubicBezTo>
                    <a:pt x="482747" y="249014"/>
                    <a:pt x="391361" y="383938"/>
                    <a:pt x="338714" y="454376"/>
                  </a:cubicBezTo>
                  <a:cubicBezTo>
                    <a:pt x="330768" y="465289"/>
                    <a:pt x="317854" y="472234"/>
                    <a:pt x="304941" y="472234"/>
                  </a:cubicBezTo>
                  <a:cubicBezTo>
                    <a:pt x="291035" y="472234"/>
                    <a:pt x="278121" y="465289"/>
                    <a:pt x="270175" y="454376"/>
                  </a:cubicBezTo>
                  <a:cubicBezTo>
                    <a:pt x="217528" y="383938"/>
                    <a:pt x="126142" y="249014"/>
                    <a:pt x="126142" y="178576"/>
                  </a:cubicBezTo>
                  <a:cubicBezTo>
                    <a:pt x="126142" y="80359"/>
                    <a:pt x="205608" y="0"/>
                    <a:pt x="304941"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2" name="îṥľïḑe"/>
            <p:cNvSpPr/>
            <p:nvPr/>
          </p:nvSpPr>
          <p:spPr>
            <a:xfrm>
              <a:off x="5924550" y="2251373"/>
              <a:ext cx="342900" cy="42018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4381" h="605804">
                  <a:moveTo>
                    <a:pt x="173523" y="369305"/>
                  </a:moveTo>
                  <a:lnTo>
                    <a:pt x="156721" y="413161"/>
                  </a:lnTo>
                  <a:lnTo>
                    <a:pt x="190325" y="413161"/>
                  </a:lnTo>
                  <a:close/>
                  <a:moveTo>
                    <a:pt x="335538" y="322978"/>
                  </a:moveTo>
                  <a:cubicBezTo>
                    <a:pt x="347609" y="322978"/>
                    <a:pt x="357266" y="332617"/>
                    <a:pt x="357266" y="344573"/>
                  </a:cubicBezTo>
                  <a:lnTo>
                    <a:pt x="357266" y="377382"/>
                  </a:lnTo>
                  <a:lnTo>
                    <a:pt x="390043" y="377382"/>
                  </a:lnTo>
                  <a:cubicBezTo>
                    <a:pt x="402021" y="377382"/>
                    <a:pt x="411678" y="387021"/>
                    <a:pt x="411678" y="398977"/>
                  </a:cubicBezTo>
                  <a:cubicBezTo>
                    <a:pt x="411678" y="410933"/>
                    <a:pt x="402021" y="420572"/>
                    <a:pt x="390043" y="420572"/>
                  </a:cubicBezTo>
                  <a:lnTo>
                    <a:pt x="357266" y="420572"/>
                  </a:lnTo>
                  <a:lnTo>
                    <a:pt x="357266" y="453381"/>
                  </a:lnTo>
                  <a:cubicBezTo>
                    <a:pt x="357266" y="465337"/>
                    <a:pt x="347609" y="474976"/>
                    <a:pt x="335538" y="474976"/>
                  </a:cubicBezTo>
                  <a:cubicBezTo>
                    <a:pt x="323560" y="474976"/>
                    <a:pt x="313903" y="465337"/>
                    <a:pt x="313903" y="453381"/>
                  </a:cubicBezTo>
                  <a:lnTo>
                    <a:pt x="313903" y="420572"/>
                  </a:lnTo>
                  <a:lnTo>
                    <a:pt x="281126" y="420572"/>
                  </a:lnTo>
                  <a:cubicBezTo>
                    <a:pt x="269055" y="420572"/>
                    <a:pt x="259398" y="410933"/>
                    <a:pt x="259398" y="398977"/>
                  </a:cubicBezTo>
                  <a:cubicBezTo>
                    <a:pt x="259398" y="387021"/>
                    <a:pt x="269055" y="377382"/>
                    <a:pt x="281126" y="377382"/>
                  </a:cubicBezTo>
                  <a:lnTo>
                    <a:pt x="313903" y="377382"/>
                  </a:lnTo>
                  <a:lnTo>
                    <a:pt x="313903" y="344573"/>
                  </a:lnTo>
                  <a:cubicBezTo>
                    <a:pt x="313903" y="332617"/>
                    <a:pt x="323560" y="322978"/>
                    <a:pt x="335538" y="322978"/>
                  </a:cubicBezTo>
                  <a:close/>
                  <a:moveTo>
                    <a:pt x="173616" y="287342"/>
                  </a:moveTo>
                  <a:cubicBezTo>
                    <a:pt x="182527" y="287342"/>
                    <a:pt x="190603" y="292812"/>
                    <a:pt x="193852" y="301157"/>
                  </a:cubicBezTo>
                  <a:lnTo>
                    <a:pt x="263103" y="481402"/>
                  </a:lnTo>
                  <a:cubicBezTo>
                    <a:pt x="267373" y="492528"/>
                    <a:pt x="261803" y="505045"/>
                    <a:pt x="250664" y="509403"/>
                  </a:cubicBezTo>
                  <a:cubicBezTo>
                    <a:pt x="239524" y="513575"/>
                    <a:pt x="226992" y="508012"/>
                    <a:pt x="222629" y="496886"/>
                  </a:cubicBezTo>
                  <a:lnTo>
                    <a:pt x="207220" y="456553"/>
                  </a:lnTo>
                  <a:lnTo>
                    <a:pt x="140197" y="456553"/>
                  </a:lnTo>
                  <a:lnTo>
                    <a:pt x="124787" y="496886"/>
                  </a:lnTo>
                  <a:cubicBezTo>
                    <a:pt x="121538" y="505416"/>
                    <a:pt x="113277" y="510701"/>
                    <a:pt x="104551" y="510701"/>
                  </a:cubicBezTo>
                  <a:cubicBezTo>
                    <a:pt x="101952" y="510701"/>
                    <a:pt x="99352" y="510237"/>
                    <a:pt x="96753" y="509217"/>
                  </a:cubicBezTo>
                  <a:cubicBezTo>
                    <a:pt x="85521" y="504952"/>
                    <a:pt x="79951" y="492435"/>
                    <a:pt x="84314" y="481309"/>
                  </a:cubicBezTo>
                  <a:lnTo>
                    <a:pt x="153472" y="301157"/>
                  </a:lnTo>
                  <a:cubicBezTo>
                    <a:pt x="156721" y="292905"/>
                    <a:pt x="164704" y="287342"/>
                    <a:pt x="173616" y="287342"/>
                  </a:cubicBezTo>
                  <a:close/>
                  <a:moveTo>
                    <a:pt x="50320" y="143038"/>
                  </a:moveTo>
                  <a:lnTo>
                    <a:pt x="50320" y="555374"/>
                  </a:lnTo>
                  <a:lnTo>
                    <a:pt x="442668" y="555374"/>
                  </a:lnTo>
                  <a:lnTo>
                    <a:pt x="442668" y="143038"/>
                  </a:lnTo>
                  <a:lnTo>
                    <a:pt x="390770" y="143038"/>
                  </a:lnTo>
                  <a:cubicBezTo>
                    <a:pt x="390770" y="143038"/>
                    <a:pt x="397454" y="176504"/>
                    <a:pt x="397454" y="179099"/>
                  </a:cubicBezTo>
                  <a:cubicBezTo>
                    <a:pt x="398847" y="191985"/>
                    <a:pt x="387149" y="203572"/>
                    <a:pt x="372944" y="203572"/>
                  </a:cubicBezTo>
                  <a:lnTo>
                    <a:pt x="130349" y="203572"/>
                  </a:lnTo>
                  <a:cubicBezTo>
                    <a:pt x="122644" y="203572"/>
                    <a:pt x="101754" y="196527"/>
                    <a:pt x="105839" y="173908"/>
                  </a:cubicBezTo>
                  <a:lnTo>
                    <a:pt x="111595" y="143038"/>
                  </a:lnTo>
                  <a:close/>
                  <a:moveTo>
                    <a:pt x="174171" y="85007"/>
                  </a:moveTo>
                  <a:lnTo>
                    <a:pt x="161266" y="152030"/>
                  </a:lnTo>
                  <a:lnTo>
                    <a:pt x="342028" y="152030"/>
                  </a:lnTo>
                  <a:lnTo>
                    <a:pt x="329123" y="85007"/>
                  </a:lnTo>
                  <a:close/>
                  <a:moveTo>
                    <a:pt x="251600" y="0"/>
                  </a:moveTo>
                  <a:cubicBezTo>
                    <a:pt x="265898" y="0"/>
                    <a:pt x="277503" y="11588"/>
                    <a:pt x="277503" y="25864"/>
                  </a:cubicBezTo>
                  <a:lnTo>
                    <a:pt x="277503" y="36061"/>
                  </a:lnTo>
                  <a:lnTo>
                    <a:pt x="349827" y="36061"/>
                  </a:lnTo>
                  <a:cubicBezTo>
                    <a:pt x="361432" y="36061"/>
                    <a:pt x="371737" y="45146"/>
                    <a:pt x="374337" y="56733"/>
                  </a:cubicBezTo>
                  <a:lnTo>
                    <a:pt x="381022" y="91496"/>
                  </a:lnTo>
                  <a:lnTo>
                    <a:pt x="468478" y="91496"/>
                  </a:lnTo>
                  <a:cubicBezTo>
                    <a:pt x="482776" y="91496"/>
                    <a:pt x="494288" y="103084"/>
                    <a:pt x="494381" y="117267"/>
                  </a:cubicBezTo>
                  <a:lnTo>
                    <a:pt x="494381" y="579940"/>
                  </a:lnTo>
                  <a:cubicBezTo>
                    <a:pt x="493174" y="594124"/>
                    <a:pt x="481476" y="605804"/>
                    <a:pt x="467271" y="605804"/>
                  </a:cubicBezTo>
                  <a:lnTo>
                    <a:pt x="25810" y="605804"/>
                  </a:lnTo>
                  <a:cubicBezTo>
                    <a:pt x="11605" y="605804"/>
                    <a:pt x="0" y="594124"/>
                    <a:pt x="0" y="579940"/>
                  </a:cubicBezTo>
                  <a:lnTo>
                    <a:pt x="0" y="117267"/>
                  </a:lnTo>
                  <a:cubicBezTo>
                    <a:pt x="0" y="103084"/>
                    <a:pt x="11605" y="91496"/>
                    <a:pt x="25810" y="91496"/>
                  </a:cubicBezTo>
                  <a:lnTo>
                    <a:pt x="121251" y="91496"/>
                  </a:lnTo>
                  <a:lnTo>
                    <a:pt x="127750" y="56733"/>
                  </a:lnTo>
                  <a:cubicBezTo>
                    <a:pt x="130349" y="45146"/>
                    <a:pt x="140562" y="36061"/>
                    <a:pt x="152260" y="36061"/>
                  </a:cubicBezTo>
                  <a:lnTo>
                    <a:pt x="225791" y="36061"/>
                  </a:lnTo>
                  <a:lnTo>
                    <a:pt x="225791" y="25864"/>
                  </a:lnTo>
                  <a:cubicBezTo>
                    <a:pt x="225791" y="11588"/>
                    <a:pt x="237396" y="0"/>
                    <a:pt x="2516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3" name="iṣliḓe"/>
            <p:cNvSpPr/>
            <p:nvPr/>
          </p:nvSpPr>
          <p:spPr>
            <a:xfrm>
              <a:off x="3449909" y="2018837"/>
              <a:ext cx="420184" cy="419548"/>
            </a:xfrm>
            <a:custGeom>
              <a:avLst/>
              <a:gdLst>
                <a:gd name="T0" fmla="*/ 5847 w 6130"/>
                <a:gd name="T1" fmla="*/ 4531 h 6130"/>
                <a:gd name="T2" fmla="*/ 5530 w 6130"/>
                <a:gd name="T3" fmla="*/ 4531 h 6130"/>
                <a:gd name="T4" fmla="*/ 5530 w 6130"/>
                <a:gd name="T5" fmla="*/ 4463 h 6130"/>
                <a:gd name="T6" fmla="*/ 4132 w 6130"/>
                <a:gd name="T7" fmla="*/ 3065 h 6130"/>
                <a:gd name="T8" fmla="*/ 3265 w 6130"/>
                <a:gd name="T9" fmla="*/ 3065 h 6130"/>
                <a:gd name="T10" fmla="*/ 3265 w 6130"/>
                <a:gd name="T11" fmla="*/ 1599 h 6130"/>
                <a:gd name="T12" fmla="*/ 3581 w 6130"/>
                <a:gd name="T13" fmla="*/ 1599 h 6130"/>
                <a:gd name="T14" fmla="*/ 3864 w 6130"/>
                <a:gd name="T15" fmla="*/ 1316 h 6130"/>
                <a:gd name="T16" fmla="*/ 3864 w 6130"/>
                <a:gd name="T17" fmla="*/ 283 h 6130"/>
                <a:gd name="T18" fmla="*/ 3581 w 6130"/>
                <a:gd name="T19" fmla="*/ 0 h 6130"/>
                <a:gd name="T20" fmla="*/ 2549 w 6130"/>
                <a:gd name="T21" fmla="*/ 0 h 6130"/>
                <a:gd name="T22" fmla="*/ 2265 w 6130"/>
                <a:gd name="T23" fmla="*/ 283 h 6130"/>
                <a:gd name="T24" fmla="*/ 2265 w 6130"/>
                <a:gd name="T25" fmla="*/ 1316 h 6130"/>
                <a:gd name="T26" fmla="*/ 2549 w 6130"/>
                <a:gd name="T27" fmla="*/ 1599 h 6130"/>
                <a:gd name="T28" fmla="*/ 2865 w 6130"/>
                <a:gd name="T29" fmla="*/ 1599 h 6130"/>
                <a:gd name="T30" fmla="*/ 2865 w 6130"/>
                <a:gd name="T31" fmla="*/ 3065 h 6130"/>
                <a:gd name="T32" fmla="*/ 1998 w 6130"/>
                <a:gd name="T33" fmla="*/ 3065 h 6130"/>
                <a:gd name="T34" fmla="*/ 600 w 6130"/>
                <a:gd name="T35" fmla="*/ 4463 h 6130"/>
                <a:gd name="T36" fmla="*/ 600 w 6130"/>
                <a:gd name="T37" fmla="*/ 4531 h 6130"/>
                <a:gd name="T38" fmla="*/ 283 w 6130"/>
                <a:gd name="T39" fmla="*/ 4531 h 6130"/>
                <a:gd name="T40" fmla="*/ 0 w 6130"/>
                <a:gd name="T41" fmla="*/ 4814 h 6130"/>
                <a:gd name="T42" fmla="*/ 0 w 6130"/>
                <a:gd name="T43" fmla="*/ 5847 h 6130"/>
                <a:gd name="T44" fmla="*/ 283 w 6130"/>
                <a:gd name="T45" fmla="*/ 6130 h 6130"/>
                <a:gd name="T46" fmla="*/ 1316 w 6130"/>
                <a:gd name="T47" fmla="*/ 6130 h 6130"/>
                <a:gd name="T48" fmla="*/ 1599 w 6130"/>
                <a:gd name="T49" fmla="*/ 5847 h 6130"/>
                <a:gd name="T50" fmla="*/ 1599 w 6130"/>
                <a:gd name="T51" fmla="*/ 4814 h 6130"/>
                <a:gd name="T52" fmla="*/ 1316 w 6130"/>
                <a:gd name="T53" fmla="*/ 4531 h 6130"/>
                <a:gd name="T54" fmla="*/ 999 w 6130"/>
                <a:gd name="T55" fmla="*/ 4531 h 6130"/>
                <a:gd name="T56" fmla="*/ 999 w 6130"/>
                <a:gd name="T57" fmla="*/ 4463 h 6130"/>
                <a:gd name="T58" fmla="*/ 1998 w 6130"/>
                <a:gd name="T59" fmla="*/ 3465 h 6130"/>
                <a:gd name="T60" fmla="*/ 2865 w 6130"/>
                <a:gd name="T61" fmla="*/ 3465 h 6130"/>
                <a:gd name="T62" fmla="*/ 2865 w 6130"/>
                <a:gd name="T63" fmla="*/ 4531 h 6130"/>
                <a:gd name="T64" fmla="*/ 2549 w 6130"/>
                <a:gd name="T65" fmla="*/ 4531 h 6130"/>
                <a:gd name="T66" fmla="*/ 2265 w 6130"/>
                <a:gd name="T67" fmla="*/ 4814 h 6130"/>
                <a:gd name="T68" fmla="*/ 2265 w 6130"/>
                <a:gd name="T69" fmla="*/ 5847 h 6130"/>
                <a:gd name="T70" fmla="*/ 2549 w 6130"/>
                <a:gd name="T71" fmla="*/ 6130 h 6130"/>
                <a:gd name="T72" fmla="*/ 3581 w 6130"/>
                <a:gd name="T73" fmla="*/ 6130 h 6130"/>
                <a:gd name="T74" fmla="*/ 3864 w 6130"/>
                <a:gd name="T75" fmla="*/ 5847 h 6130"/>
                <a:gd name="T76" fmla="*/ 3864 w 6130"/>
                <a:gd name="T77" fmla="*/ 4814 h 6130"/>
                <a:gd name="T78" fmla="*/ 3581 w 6130"/>
                <a:gd name="T79" fmla="*/ 4531 h 6130"/>
                <a:gd name="T80" fmla="*/ 3265 w 6130"/>
                <a:gd name="T81" fmla="*/ 4531 h 6130"/>
                <a:gd name="T82" fmla="*/ 3265 w 6130"/>
                <a:gd name="T83" fmla="*/ 3465 h 6130"/>
                <a:gd name="T84" fmla="*/ 4132 w 6130"/>
                <a:gd name="T85" fmla="*/ 3465 h 6130"/>
                <a:gd name="T86" fmla="*/ 5130 w 6130"/>
                <a:gd name="T87" fmla="*/ 4463 h 6130"/>
                <a:gd name="T88" fmla="*/ 5130 w 6130"/>
                <a:gd name="T89" fmla="*/ 4531 h 6130"/>
                <a:gd name="T90" fmla="*/ 4814 w 6130"/>
                <a:gd name="T91" fmla="*/ 4531 h 6130"/>
                <a:gd name="T92" fmla="*/ 4531 w 6130"/>
                <a:gd name="T93" fmla="*/ 4814 h 6130"/>
                <a:gd name="T94" fmla="*/ 4531 w 6130"/>
                <a:gd name="T95" fmla="*/ 5847 h 6130"/>
                <a:gd name="T96" fmla="*/ 4814 w 6130"/>
                <a:gd name="T97" fmla="*/ 6130 h 6130"/>
                <a:gd name="T98" fmla="*/ 5847 w 6130"/>
                <a:gd name="T99" fmla="*/ 6130 h 6130"/>
                <a:gd name="T100" fmla="*/ 6130 w 6130"/>
                <a:gd name="T101" fmla="*/ 5847 h 6130"/>
                <a:gd name="T102" fmla="*/ 6130 w 6130"/>
                <a:gd name="T103" fmla="*/ 4814 h 6130"/>
                <a:gd name="T104" fmla="*/ 5847 w 6130"/>
                <a:gd name="T105" fmla="*/ 4531 h 6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30" h="6130">
                  <a:moveTo>
                    <a:pt x="5847" y="4531"/>
                  </a:moveTo>
                  <a:lnTo>
                    <a:pt x="5530" y="4531"/>
                  </a:lnTo>
                  <a:lnTo>
                    <a:pt x="5530" y="4463"/>
                  </a:lnTo>
                  <a:cubicBezTo>
                    <a:pt x="5530" y="3692"/>
                    <a:pt x="4903" y="3065"/>
                    <a:pt x="4132" y="3065"/>
                  </a:cubicBezTo>
                  <a:lnTo>
                    <a:pt x="3265" y="3065"/>
                  </a:lnTo>
                  <a:lnTo>
                    <a:pt x="3265" y="1599"/>
                  </a:lnTo>
                  <a:lnTo>
                    <a:pt x="3581" y="1599"/>
                  </a:lnTo>
                  <a:cubicBezTo>
                    <a:pt x="3738" y="1599"/>
                    <a:pt x="3864" y="1472"/>
                    <a:pt x="3864" y="1316"/>
                  </a:cubicBezTo>
                  <a:lnTo>
                    <a:pt x="3864" y="283"/>
                  </a:lnTo>
                  <a:cubicBezTo>
                    <a:pt x="3864" y="127"/>
                    <a:pt x="3738" y="0"/>
                    <a:pt x="3581" y="0"/>
                  </a:cubicBezTo>
                  <a:lnTo>
                    <a:pt x="2549" y="0"/>
                  </a:lnTo>
                  <a:cubicBezTo>
                    <a:pt x="2392" y="0"/>
                    <a:pt x="2265" y="127"/>
                    <a:pt x="2265" y="283"/>
                  </a:cubicBezTo>
                  <a:lnTo>
                    <a:pt x="2265" y="1316"/>
                  </a:lnTo>
                  <a:cubicBezTo>
                    <a:pt x="2265" y="1472"/>
                    <a:pt x="2392" y="1599"/>
                    <a:pt x="2549" y="1599"/>
                  </a:cubicBezTo>
                  <a:lnTo>
                    <a:pt x="2865" y="1599"/>
                  </a:lnTo>
                  <a:lnTo>
                    <a:pt x="2865" y="3065"/>
                  </a:lnTo>
                  <a:lnTo>
                    <a:pt x="1998" y="3065"/>
                  </a:lnTo>
                  <a:cubicBezTo>
                    <a:pt x="1227" y="3065"/>
                    <a:pt x="600" y="3692"/>
                    <a:pt x="600" y="4463"/>
                  </a:cubicBezTo>
                  <a:lnTo>
                    <a:pt x="600" y="4531"/>
                  </a:lnTo>
                  <a:lnTo>
                    <a:pt x="283" y="4531"/>
                  </a:lnTo>
                  <a:cubicBezTo>
                    <a:pt x="127" y="4531"/>
                    <a:pt x="0" y="4658"/>
                    <a:pt x="0" y="4814"/>
                  </a:cubicBezTo>
                  <a:lnTo>
                    <a:pt x="0" y="5847"/>
                  </a:lnTo>
                  <a:cubicBezTo>
                    <a:pt x="0" y="6003"/>
                    <a:pt x="127" y="6130"/>
                    <a:pt x="283" y="6130"/>
                  </a:cubicBezTo>
                  <a:lnTo>
                    <a:pt x="1316" y="6130"/>
                  </a:lnTo>
                  <a:cubicBezTo>
                    <a:pt x="1472" y="6130"/>
                    <a:pt x="1599" y="6003"/>
                    <a:pt x="1599" y="5847"/>
                  </a:cubicBezTo>
                  <a:lnTo>
                    <a:pt x="1599" y="4814"/>
                  </a:lnTo>
                  <a:cubicBezTo>
                    <a:pt x="1599" y="4658"/>
                    <a:pt x="1472" y="4531"/>
                    <a:pt x="1316" y="4531"/>
                  </a:cubicBezTo>
                  <a:lnTo>
                    <a:pt x="999" y="4531"/>
                  </a:lnTo>
                  <a:lnTo>
                    <a:pt x="999" y="4463"/>
                  </a:lnTo>
                  <a:cubicBezTo>
                    <a:pt x="999" y="3913"/>
                    <a:pt x="1447" y="3465"/>
                    <a:pt x="1998" y="3465"/>
                  </a:cubicBezTo>
                  <a:lnTo>
                    <a:pt x="2865" y="3465"/>
                  </a:lnTo>
                  <a:lnTo>
                    <a:pt x="2865" y="4531"/>
                  </a:lnTo>
                  <a:lnTo>
                    <a:pt x="2549" y="4531"/>
                  </a:lnTo>
                  <a:cubicBezTo>
                    <a:pt x="2392" y="4531"/>
                    <a:pt x="2265" y="4658"/>
                    <a:pt x="2265" y="4814"/>
                  </a:cubicBezTo>
                  <a:lnTo>
                    <a:pt x="2265" y="5847"/>
                  </a:lnTo>
                  <a:cubicBezTo>
                    <a:pt x="2265" y="6003"/>
                    <a:pt x="2392" y="6130"/>
                    <a:pt x="2549" y="6130"/>
                  </a:cubicBezTo>
                  <a:lnTo>
                    <a:pt x="3581" y="6130"/>
                  </a:lnTo>
                  <a:cubicBezTo>
                    <a:pt x="3738" y="6130"/>
                    <a:pt x="3864" y="6003"/>
                    <a:pt x="3864" y="5847"/>
                  </a:cubicBezTo>
                  <a:lnTo>
                    <a:pt x="3864" y="4814"/>
                  </a:lnTo>
                  <a:cubicBezTo>
                    <a:pt x="3864" y="4658"/>
                    <a:pt x="3738" y="4531"/>
                    <a:pt x="3581" y="4531"/>
                  </a:cubicBezTo>
                  <a:lnTo>
                    <a:pt x="3265" y="4531"/>
                  </a:lnTo>
                  <a:lnTo>
                    <a:pt x="3265" y="3465"/>
                  </a:lnTo>
                  <a:lnTo>
                    <a:pt x="4132" y="3465"/>
                  </a:lnTo>
                  <a:cubicBezTo>
                    <a:pt x="4683" y="3465"/>
                    <a:pt x="5130" y="3913"/>
                    <a:pt x="5130" y="4463"/>
                  </a:cubicBezTo>
                  <a:lnTo>
                    <a:pt x="5130" y="4531"/>
                  </a:lnTo>
                  <a:lnTo>
                    <a:pt x="4814" y="4531"/>
                  </a:lnTo>
                  <a:cubicBezTo>
                    <a:pt x="4657" y="4531"/>
                    <a:pt x="4531" y="4658"/>
                    <a:pt x="4531" y="4814"/>
                  </a:cubicBezTo>
                  <a:lnTo>
                    <a:pt x="4531" y="5847"/>
                  </a:lnTo>
                  <a:cubicBezTo>
                    <a:pt x="4531" y="6003"/>
                    <a:pt x="4657" y="6130"/>
                    <a:pt x="4814" y="6130"/>
                  </a:cubicBezTo>
                  <a:lnTo>
                    <a:pt x="5847" y="6130"/>
                  </a:lnTo>
                  <a:cubicBezTo>
                    <a:pt x="6003" y="6130"/>
                    <a:pt x="6130" y="6003"/>
                    <a:pt x="6130" y="5847"/>
                  </a:cubicBezTo>
                  <a:lnTo>
                    <a:pt x="6130" y="4814"/>
                  </a:lnTo>
                  <a:cubicBezTo>
                    <a:pt x="6130" y="4658"/>
                    <a:pt x="6003" y="4531"/>
                    <a:pt x="5847" y="4531"/>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4" name="ísḻîḍê"/>
            <p:cNvSpPr/>
            <p:nvPr/>
          </p:nvSpPr>
          <p:spPr>
            <a:xfrm>
              <a:off x="10757909" y="2019357"/>
              <a:ext cx="420184" cy="415408"/>
            </a:xfrm>
            <a:custGeom>
              <a:avLst/>
              <a:gdLst>
                <a:gd name="connsiteX0" fmla="*/ 323222 w 606580"/>
                <a:gd name="connsiteY0" fmla="*/ 317731 h 599687"/>
                <a:gd name="connsiteX1" fmla="*/ 323222 w 606580"/>
                <a:gd name="connsiteY1" fmla="*/ 392639 h 599687"/>
                <a:gd name="connsiteX2" fmla="*/ 346631 w 606580"/>
                <a:gd name="connsiteY2" fmla="*/ 356955 h 599687"/>
                <a:gd name="connsiteX3" fmla="*/ 323222 w 606580"/>
                <a:gd name="connsiteY3" fmla="*/ 317731 h 599687"/>
                <a:gd name="connsiteX4" fmla="*/ 293571 w 606580"/>
                <a:gd name="connsiteY4" fmla="*/ 202609 h 599687"/>
                <a:gd name="connsiteX5" fmla="*/ 265906 w 606580"/>
                <a:gd name="connsiteY5" fmla="*/ 231354 h 599687"/>
                <a:gd name="connsiteX6" fmla="*/ 293571 w 606580"/>
                <a:gd name="connsiteY6" fmla="*/ 264914 h 599687"/>
                <a:gd name="connsiteX7" fmla="*/ 308610 w 606580"/>
                <a:gd name="connsiteY7" fmla="*/ 140870 h 599687"/>
                <a:gd name="connsiteX8" fmla="*/ 324357 w 606580"/>
                <a:gd name="connsiteY8" fmla="*/ 155172 h 599687"/>
                <a:gd name="connsiteX9" fmla="*/ 324357 w 606580"/>
                <a:gd name="connsiteY9" fmla="*/ 165084 h 599687"/>
                <a:gd name="connsiteX10" fmla="*/ 377985 w 606580"/>
                <a:gd name="connsiteY10" fmla="*/ 193546 h 599687"/>
                <a:gd name="connsiteX11" fmla="*/ 360251 w 606580"/>
                <a:gd name="connsiteY11" fmla="*/ 214220 h 599687"/>
                <a:gd name="connsiteX12" fmla="*/ 348334 w 606580"/>
                <a:gd name="connsiteY12" fmla="*/ 210255 h 599687"/>
                <a:gd name="connsiteX13" fmla="*/ 324357 w 606580"/>
                <a:gd name="connsiteY13" fmla="*/ 201901 h 599687"/>
                <a:gd name="connsiteX14" fmla="*/ 324357 w 606580"/>
                <a:gd name="connsiteY14" fmla="*/ 275817 h 599687"/>
                <a:gd name="connsiteX15" fmla="*/ 384369 w 606580"/>
                <a:gd name="connsiteY15" fmla="*/ 354831 h 599687"/>
                <a:gd name="connsiteX16" fmla="*/ 324357 w 606580"/>
                <a:gd name="connsiteY16" fmla="*/ 430447 h 599687"/>
                <a:gd name="connsiteX17" fmla="*/ 324357 w 606580"/>
                <a:gd name="connsiteY17" fmla="*/ 444465 h 599687"/>
                <a:gd name="connsiteX18" fmla="*/ 308610 w 606580"/>
                <a:gd name="connsiteY18" fmla="*/ 458767 h 599687"/>
                <a:gd name="connsiteX19" fmla="*/ 292862 w 606580"/>
                <a:gd name="connsiteY19" fmla="*/ 444465 h 599687"/>
                <a:gd name="connsiteX20" fmla="*/ 292862 w 606580"/>
                <a:gd name="connsiteY20" fmla="*/ 432429 h 599687"/>
                <a:gd name="connsiteX21" fmla="*/ 222210 w 606580"/>
                <a:gd name="connsiteY21" fmla="*/ 386975 h 599687"/>
                <a:gd name="connsiteX22" fmla="*/ 240369 w 606580"/>
                <a:gd name="connsiteY22" fmla="*/ 366442 h 599687"/>
                <a:gd name="connsiteX23" fmla="*/ 254557 w 606580"/>
                <a:gd name="connsiteY23" fmla="*/ 375080 h 599687"/>
                <a:gd name="connsiteX24" fmla="*/ 292862 w 606580"/>
                <a:gd name="connsiteY24" fmla="*/ 394763 h 599687"/>
                <a:gd name="connsiteX25" fmla="*/ 292862 w 606580"/>
                <a:gd name="connsiteY25" fmla="*/ 305553 h 599687"/>
                <a:gd name="connsiteX26" fmla="*/ 228594 w 606580"/>
                <a:gd name="connsiteY26" fmla="*/ 233478 h 599687"/>
                <a:gd name="connsiteX27" fmla="*/ 292862 w 606580"/>
                <a:gd name="connsiteY27" fmla="*/ 165934 h 599687"/>
                <a:gd name="connsiteX28" fmla="*/ 292862 w 606580"/>
                <a:gd name="connsiteY28" fmla="*/ 155172 h 599687"/>
                <a:gd name="connsiteX29" fmla="*/ 308610 w 606580"/>
                <a:gd name="connsiteY29" fmla="*/ 140870 h 599687"/>
                <a:gd name="connsiteX30" fmla="*/ 402915 w 606580"/>
                <a:gd name="connsiteY30" fmla="*/ 21794 h 599687"/>
                <a:gd name="connsiteX31" fmla="*/ 424599 w 606580"/>
                <a:gd name="connsiteY31" fmla="*/ 22201 h 599687"/>
                <a:gd name="connsiteX32" fmla="*/ 606580 w 606580"/>
                <a:gd name="connsiteY32" fmla="*/ 299898 h 599687"/>
                <a:gd name="connsiteX33" fmla="*/ 490413 w 606580"/>
                <a:gd name="connsiteY33" fmla="*/ 538228 h 599687"/>
                <a:gd name="connsiteX34" fmla="*/ 517221 w 606580"/>
                <a:gd name="connsiteY34" fmla="*/ 543609 h 599687"/>
                <a:gd name="connsiteX35" fmla="*/ 539348 w 606580"/>
                <a:gd name="connsiteY35" fmla="*/ 576888 h 599687"/>
                <a:gd name="connsiteX36" fmla="*/ 511547 w 606580"/>
                <a:gd name="connsiteY36" fmla="*/ 599687 h 599687"/>
                <a:gd name="connsiteX37" fmla="*/ 506015 w 606580"/>
                <a:gd name="connsiteY37" fmla="*/ 599121 h 599687"/>
                <a:gd name="connsiteX38" fmla="*/ 407578 w 606580"/>
                <a:gd name="connsiteY38" fmla="*/ 579295 h 599687"/>
                <a:gd name="connsiteX39" fmla="*/ 407436 w 606580"/>
                <a:gd name="connsiteY39" fmla="*/ 579295 h 599687"/>
                <a:gd name="connsiteX40" fmla="*/ 405025 w 606580"/>
                <a:gd name="connsiteY40" fmla="*/ 578587 h 599687"/>
                <a:gd name="connsiteX41" fmla="*/ 404599 w 606580"/>
                <a:gd name="connsiteY41" fmla="*/ 578445 h 599687"/>
                <a:gd name="connsiteX42" fmla="*/ 402614 w 606580"/>
                <a:gd name="connsiteY42" fmla="*/ 577737 h 599687"/>
                <a:gd name="connsiteX43" fmla="*/ 402046 w 606580"/>
                <a:gd name="connsiteY43" fmla="*/ 577454 h 599687"/>
                <a:gd name="connsiteX44" fmla="*/ 400061 w 606580"/>
                <a:gd name="connsiteY44" fmla="*/ 576463 h 599687"/>
                <a:gd name="connsiteX45" fmla="*/ 399777 w 606580"/>
                <a:gd name="connsiteY45" fmla="*/ 576463 h 599687"/>
                <a:gd name="connsiteX46" fmla="*/ 397649 w 606580"/>
                <a:gd name="connsiteY46" fmla="*/ 575047 h 599687"/>
                <a:gd name="connsiteX47" fmla="*/ 397224 w 606580"/>
                <a:gd name="connsiteY47" fmla="*/ 574764 h 599687"/>
                <a:gd name="connsiteX48" fmla="*/ 395380 w 606580"/>
                <a:gd name="connsiteY48" fmla="*/ 573489 h 599687"/>
                <a:gd name="connsiteX49" fmla="*/ 395096 w 606580"/>
                <a:gd name="connsiteY49" fmla="*/ 573206 h 599687"/>
                <a:gd name="connsiteX50" fmla="*/ 391408 w 606580"/>
                <a:gd name="connsiteY50" fmla="*/ 569524 h 599687"/>
                <a:gd name="connsiteX51" fmla="*/ 391125 w 606580"/>
                <a:gd name="connsiteY51" fmla="*/ 569241 h 599687"/>
                <a:gd name="connsiteX52" fmla="*/ 389848 w 606580"/>
                <a:gd name="connsiteY52" fmla="*/ 567400 h 599687"/>
                <a:gd name="connsiteX53" fmla="*/ 389564 w 606580"/>
                <a:gd name="connsiteY53" fmla="*/ 567117 h 599687"/>
                <a:gd name="connsiteX54" fmla="*/ 389564 w 606580"/>
                <a:gd name="connsiteY54" fmla="*/ 566975 h 599687"/>
                <a:gd name="connsiteX55" fmla="*/ 388146 w 606580"/>
                <a:gd name="connsiteY55" fmla="*/ 564709 h 599687"/>
                <a:gd name="connsiteX56" fmla="*/ 387295 w 606580"/>
                <a:gd name="connsiteY56" fmla="*/ 562868 h 599687"/>
                <a:gd name="connsiteX57" fmla="*/ 387153 w 606580"/>
                <a:gd name="connsiteY57" fmla="*/ 562585 h 599687"/>
                <a:gd name="connsiteX58" fmla="*/ 386586 w 606580"/>
                <a:gd name="connsiteY58" fmla="*/ 561169 h 599687"/>
                <a:gd name="connsiteX59" fmla="*/ 386160 w 606580"/>
                <a:gd name="connsiteY59" fmla="*/ 559895 h 599687"/>
                <a:gd name="connsiteX60" fmla="*/ 385877 w 606580"/>
                <a:gd name="connsiteY60" fmla="*/ 558620 h 599687"/>
                <a:gd name="connsiteX61" fmla="*/ 385451 w 606580"/>
                <a:gd name="connsiteY61" fmla="*/ 557062 h 599687"/>
                <a:gd name="connsiteX62" fmla="*/ 385309 w 606580"/>
                <a:gd name="connsiteY62" fmla="*/ 556213 h 599687"/>
                <a:gd name="connsiteX63" fmla="*/ 385025 w 606580"/>
                <a:gd name="connsiteY63" fmla="*/ 554372 h 599687"/>
                <a:gd name="connsiteX64" fmla="*/ 385025 w 606580"/>
                <a:gd name="connsiteY64" fmla="*/ 553664 h 599687"/>
                <a:gd name="connsiteX65" fmla="*/ 384884 w 606580"/>
                <a:gd name="connsiteY65" fmla="*/ 551540 h 599687"/>
                <a:gd name="connsiteX66" fmla="*/ 384884 w 606580"/>
                <a:gd name="connsiteY66" fmla="*/ 550831 h 599687"/>
                <a:gd name="connsiteX67" fmla="*/ 385025 w 606580"/>
                <a:gd name="connsiteY67" fmla="*/ 548849 h 599687"/>
                <a:gd name="connsiteX68" fmla="*/ 385167 w 606580"/>
                <a:gd name="connsiteY68" fmla="*/ 547999 h 599687"/>
                <a:gd name="connsiteX69" fmla="*/ 385451 w 606580"/>
                <a:gd name="connsiteY69" fmla="*/ 546158 h 599687"/>
                <a:gd name="connsiteX70" fmla="*/ 385451 w 606580"/>
                <a:gd name="connsiteY70" fmla="*/ 545875 h 599687"/>
                <a:gd name="connsiteX71" fmla="*/ 405309 w 606580"/>
                <a:gd name="connsiteY71" fmla="*/ 447739 h 599687"/>
                <a:gd name="connsiteX72" fmla="*/ 438783 w 606580"/>
                <a:gd name="connsiteY72" fmla="*/ 425648 h 599687"/>
                <a:gd name="connsiteX73" fmla="*/ 460910 w 606580"/>
                <a:gd name="connsiteY73" fmla="*/ 458927 h 599687"/>
                <a:gd name="connsiteX74" fmla="*/ 453676 w 606580"/>
                <a:gd name="connsiteY74" fmla="*/ 495037 h 599687"/>
                <a:gd name="connsiteX75" fmla="*/ 549844 w 606580"/>
                <a:gd name="connsiteY75" fmla="*/ 299898 h 599687"/>
                <a:gd name="connsiteX76" fmla="*/ 401904 w 606580"/>
                <a:gd name="connsiteY76" fmla="*/ 74172 h 599687"/>
                <a:gd name="connsiteX77" fmla="*/ 387295 w 606580"/>
                <a:gd name="connsiteY77" fmla="*/ 36787 h 599687"/>
                <a:gd name="connsiteX78" fmla="*/ 402915 w 606580"/>
                <a:gd name="connsiteY78" fmla="*/ 21794 h 599687"/>
                <a:gd name="connsiteX79" fmla="*/ 100707 w 606580"/>
                <a:gd name="connsiteY79" fmla="*/ 526 h 599687"/>
                <a:gd name="connsiteX80" fmla="*/ 199002 w 606580"/>
                <a:gd name="connsiteY80" fmla="*/ 20351 h 599687"/>
                <a:gd name="connsiteX81" fmla="*/ 199711 w 606580"/>
                <a:gd name="connsiteY81" fmla="*/ 20635 h 599687"/>
                <a:gd name="connsiteX82" fmla="*/ 201413 w 606580"/>
                <a:gd name="connsiteY82" fmla="*/ 21059 h 599687"/>
                <a:gd name="connsiteX83" fmla="*/ 202690 w 606580"/>
                <a:gd name="connsiteY83" fmla="*/ 21484 h 599687"/>
                <a:gd name="connsiteX84" fmla="*/ 203966 w 606580"/>
                <a:gd name="connsiteY84" fmla="*/ 21909 h 599687"/>
                <a:gd name="connsiteX85" fmla="*/ 205385 w 606580"/>
                <a:gd name="connsiteY85" fmla="*/ 22617 h 599687"/>
                <a:gd name="connsiteX86" fmla="*/ 206519 w 606580"/>
                <a:gd name="connsiteY86" fmla="*/ 23042 h 599687"/>
                <a:gd name="connsiteX87" fmla="*/ 207938 w 606580"/>
                <a:gd name="connsiteY87" fmla="*/ 23892 h 599687"/>
                <a:gd name="connsiteX88" fmla="*/ 208931 w 606580"/>
                <a:gd name="connsiteY88" fmla="*/ 24458 h 599687"/>
                <a:gd name="connsiteX89" fmla="*/ 210065 w 606580"/>
                <a:gd name="connsiteY89" fmla="*/ 25308 h 599687"/>
                <a:gd name="connsiteX90" fmla="*/ 211200 w 606580"/>
                <a:gd name="connsiteY90" fmla="*/ 26157 h 599687"/>
                <a:gd name="connsiteX91" fmla="*/ 212193 w 606580"/>
                <a:gd name="connsiteY91" fmla="*/ 27007 h 599687"/>
                <a:gd name="connsiteX92" fmla="*/ 213186 w 606580"/>
                <a:gd name="connsiteY92" fmla="*/ 27998 h 599687"/>
                <a:gd name="connsiteX93" fmla="*/ 214037 w 606580"/>
                <a:gd name="connsiteY93" fmla="*/ 28848 h 599687"/>
                <a:gd name="connsiteX94" fmla="*/ 215172 w 606580"/>
                <a:gd name="connsiteY94" fmla="*/ 29981 h 599687"/>
                <a:gd name="connsiteX95" fmla="*/ 215881 w 606580"/>
                <a:gd name="connsiteY95" fmla="*/ 30972 h 599687"/>
                <a:gd name="connsiteX96" fmla="*/ 216732 w 606580"/>
                <a:gd name="connsiteY96" fmla="*/ 32247 h 599687"/>
                <a:gd name="connsiteX97" fmla="*/ 217441 w 606580"/>
                <a:gd name="connsiteY97" fmla="*/ 33380 h 599687"/>
                <a:gd name="connsiteX98" fmla="*/ 218150 w 606580"/>
                <a:gd name="connsiteY98" fmla="*/ 34513 h 599687"/>
                <a:gd name="connsiteX99" fmla="*/ 219001 w 606580"/>
                <a:gd name="connsiteY99" fmla="*/ 36070 h 599687"/>
                <a:gd name="connsiteX100" fmla="*/ 219285 w 606580"/>
                <a:gd name="connsiteY100" fmla="*/ 36778 h 599687"/>
                <a:gd name="connsiteX101" fmla="*/ 219427 w 606580"/>
                <a:gd name="connsiteY101" fmla="*/ 37062 h 599687"/>
                <a:gd name="connsiteX102" fmla="*/ 220136 w 606580"/>
                <a:gd name="connsiteY102" fmla="*/ 38903 h 599687"/>
                <a:gd name="connsiteX103" fmla="*/ 220420 w 606580"/>
                <a:gd name="connsiteY103" fmla="*/ 39611 h 599687"/>
                <a:gd name="connsiteX104" fmla="*/ 220845 w 606580"/>
                <a:gd name="connsiteY104" fmla="*/ 41452 h 599687"/>
                <a:gd name="connsiteX105" fmla="*/ 221129 w 606580"/>
                <a:gd name="connsiteY105" fmla="*/ 42443 h 599687"/>
                <a:gd name="connsiteX106" fmla="*/ 221413 w 606580"/>
                <a:gd name="connsiteY106" fmla="*/ 44001 h 599687"/>
                <a:gd name="connsiteX107" fmla="*/ 221554 w 606580"/>
                <a:gd name="connsiteY107" fmla="*/ 45133 h 599687"/>
                <a:gd name="connsiteX108" fmla="*/ 221696 w 606580"/>
                <a:gd name="connsiteY108" fmla="*/ 46408 h 599687"/>
                <a:gd name="connsiteX109" fmla="*/ 221696 w 606580"/>
                <a:gd name="connsiteY109" fmla="*/ 47966 h 599687"/>
                <a:gd name="connsiteX110" fmla="*/ 221696 w 606580"/>
                <a:gd name="connsiteY110" fmla="*/ 48957 h 599687"/>
                <a:gd name="connsiteX111" fmla="*/ 221554 w 606580"/>
                <a:gd name="connsiteY111" fmla="*/ 50798 h 599687"/>
                <a:gd name="connsiteX112" fmla="*/ 221413 w 606580"/>
                <a:gd name="connsiteY112" fmla="*/ 51648 h 599687"/>
                <a:gd name="connsiteX113" fmla="*/ 221129 w 606580"/>
                <a:gd name="connsiteY113" fmla="*/ 53488 h 599687"/>
                <a:gd name="connsiteX114" fmla="*/ 221129 w 606580"/>
                <a:gd name="connsiteY114" fmla="*/ 53772 h 599687"/>
                <a:gd name="connsiteX115" fmla="*/ 201271 w 606580"/>
                <a:gd name="connsiteY115" fmla="*/ 151908 h 599687"/>
                <a:gd name="connsiteX116" fmla="*/ 173471 w 606580"/>
                <a:gd name="connsiteY116" fmla="*/ 174708 h 599687"/>
                <a:gd name="connsiteX117" fmla="*/ 167939 w 606580"/>
                <a:gd name="connsiteY117" fmla="*/ 174141 h 599687"/>
                <a:gd name="connsiteX118" fmla="*/ 145670 w 606580"/>
                <a:gd name="connsiteY118" fmla="*/ 140721 h 599687"/>
                <a:gd name="connsiteX119" fmla="*/ 153046 w 606580"/>
                <a:gd name="connsiteY119" fmla="*/ 104610 h 599687"/>
                <a:gd name="connsiteX120" fmla="*/ 56736 w 606580"/>
                <a:gd name="connsiteY120" fmla="*/ 299892 h 599687"/>
                <a:gd name="connsiteX121" fmla="*/ 204675 w 606580"/>
                <a:gd name="connsiteY121" fmla="*/ 525621 h 599687"/>
                <a:gd name="connsiteX122" fmla="*/ 219285 w 606580"/>
                <a:gd name="connsiteY122" fmla="*/ 562865 h 599687"/>
                <a:gd name="connsiteX123" fmla="*/ 193328 w 606580"/>
                <a:gd name="connsiteY123" fmla="*/ 579858 h 599687"/>
                <a:gd name="connsiteX124" fmla="*/ 181981 w 606580"/>
                <a:gd name="connsiteY124" fmla="*/ 577451 h 599687"/>
                <a:gd name="connsiteX125" fmla="*/ 0 w 606580"/>
                <a:gd name="connsiteY125" fmla="*/ 299892 h 599687"/>
                <a:gd name="connsiteX126" fmla="*/ 116167 w 606580"/>
                <a:gd name="connsiteY126" fmla="*/ 61419 h 599687"/>
                <a:gd name="connsiteX127" fmla="*/ 89359 w 606580"/>
                <a:gd name="connsiteY127" fmla="*/ 56037 h 599687"/>
                <a:gd name="connsiteX128" fmla="*/ 67232 w 606580"/>
                <a:gd name="connsiteY128" fmla="*/ 22759 h 599687"/>
                <a:gd name="connsiteX129" fmla="*/ 100707 w 606580"/>
                <a:gd name="connsiteY129" fmla="*/ 526 h 59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6580" h="599687">
                  <a:moveTo>
                    <a:pt x="323222" y="317731"/>
                  </a:moveTo>
                  <a:lnTo>
                    <a:pt x="323222" y="392639"/>
                  </a:lnTo>
                  <a:cubicBezTo>
                    <a:pt x="338970" y="387541"/>
                    <a:pt x="346631" y="375788"/>
                    <a:pt x="346631" y="356955"/>
                  </a:cubicBezTo>
                  <a:cubicBezTo>
                    <a:pt x="346631" y="336281"/>
                    <a:pt x="338261" y="325803"/>
                    <a:pt x="323222" y="317731"/>
                  </a:cubicBezTo>
                  <a:close/>
                  <a:moveTo>
                    <a:pt x="293571" y="202609"/>
                  </a:moveTo>
                  <a:cubicBezTo>
                    <a:pt x="275270" y="206007"/>
                    <a:pt x="265906" y="215636"/>
                    <a:pt x="265906" y="231354"/>
                  </a:cubicBezTo>
                  <a:cubicBezTo>
                    <a:pt x="265906" y="250045"/>
                    <a:pt x="276972" y="258258"/>
                    <a:pt x="293571" y="264914"/>
                  </a:cubicBezTo>
                  <a:close/>
                  <a:moveTo>
                    <a:pt x="308610" y="140870"/>
                  </a:moveTo>
                  <a:cubicBezTo>
                    <a:pt x="315987" y="140870"/>
                    <a:pt x="324357" y="146817"/>
                    <a:pt x="324357" y="155172"/>
                  </a:cubicBezTo>
                  <a:lnTo>
                    <a:pt x="324357" y="165084"/>
                  </a:lnTo>
                  <a:cubicBezTo>
                    <a:pt x="348192" y="167208"/>
                    <a:pt x="377985" y="175987"/>
                    <a:pt x="377985" y="193546"/>
                  </a:cubicBezTo>
                  <a:cubicBezTo>
                    <a:pt x="377985" y="202184"/>
                    <a:pt x="371317" y="214220"/>
                    <a:pt x="360251" y="214220"/>
                  </a:cubicBezTo>
                  <a:cubicBezTo>
                    <a:pt x="356278" y="214220"/>
                    <a:pt x="352732" y="212379"/>
                    <a:pt x="348334" y="210255"/>
                  </a:cubicBezTo>
                  <a:cubicBezTo>
                    <a:pt x="342801" y="207281"/>
                    <a:pt x="335423" y="203600"/>
                    <a:pt x="324357" y="201901"/>
                  </a:cubicBezTo>
                  <a:lnTo>
                    <a:pt x="324357" y="275817"/>
                  </a:lnTo>
                  <a:cubicBezTo>
                    <a:pt x="347766" y="284596"/>
                    <a:pt x="384369" y="301447"/>
                    <a:pt x="384369" y="354831"/>
                  </a:cubicBezTo>
                  <a:cubicBezTo>
                    <a:pt x="384369" y="395754"/>
                    <a:pt x="362663" y="423083"/>
                    <a:pt x="324357" y="430447"/>
                  </a:cubicBezTo>
                  <a:lnTo>
                    <a:pt x="324357" y="444465"/>
                  </a:lnTo>
                  <a:cubicBezTo>
                    <a:pt x="324357" y="452820"/>
                    <a:pt x="315987" y="458767"/>
                    <a:pt x="308610" y="458767"/>
                  </a:cubicBezTo>
                  <a:cubicBezTo>
                    <a:pt x="299955" y="458767"/>
                    <a:pt x="292862" y="452395"/>
                    <a:pt x="292862" y="444465"/>
                  </a:cubicBezTo>
                  <a:lnTo>
                    <a:pt x="292862" y="432429"/>
                  </a:lnTo>
                  <a:cubicBezTo>
                    <a:pt x="249449" y="429455"/>
                    <a:pt x="222210" y="404392"/>
                    <a:pt x="222210" y="386975"/>
                  </a:cubicBezTo>
                  <a:cubicBezTo>
                    <a:pt x="222210" y="377629"/>
                    <a:pt x="230297" y="366442"/>
                    <a:pt x="240369" y="366442"/>
                  </a:cubicBezTo>
                  <a:cubicBezTo>
                    <a:pt x="246186" y="366442"/>
                    <a:pt x="250017" y="370407"/>
                    <a:pt x="254557" y="375080"/>
                  </a:cubicBezTo>
                  <a:cubicBezTo>
                    <a:pt x="261366" y="382019"/>
                    <a:pt x="271156" y="392356"/>
                    <a:pt x="292862" y="394763"/>
                  </a:cubicBezTo>
                  <a:lnTo>
                    <a:pt x="292862" y="305553"/>
                  </a:lnTo>
                  <a:cubicBezTo>
                    <a:pt x="263494" y="295216"/>
                    <a:pt x="228594" y="281339"/>
                    <a:pt x="228594" y="233478"/>
                  </a:cubicBezTo>
                  <a:cubicBezTo>
                    <a:pt x="228594" y="195387"/>
                    <a:pt x="251861" y="171031"/>
                    <a:pt x="292862" y="165934"/>
                  </a:cubicBezTo>
                  <a:lnTo>
                    <a:pt x="292862" y="155172"/>
                  </a:lnTo>
                  <a:cubicBezTo>
                    <a:pt x="292862" y="147384"/>
                    <a:pt x="299955" y="140870"/>
                    <a:pt x="308610" y="140870"/>
                  </a:cubicBezTo>
                  <a:close/>
                  <a:moveTo>
                    <a:pt x="402915" y="21794"/>
                  </a:moveTo>
                  <a:cubicBezTo>
                    <a:pt x="409670" y="19156"/>
                    <a:pt x="417436" y="19086"/>
                    <a:pt x="424599" y="22201"/>
                  </a:cubicBezTo>
                  <a:cubicBezTo>
                    <a:pt x="535093" y="70490"/>
                    <a:pt x="606580" y="179388"/>
                    <a:pt x="606580" y="299898"/>
                  </a:cubicBezTo>
                  <a:cubicBezTo>
                    <a:pt x="606580" y="394211"/>
                    <a:pt x="562751" y="481584"/>
                    <a:pt x="490413" y="538228"/>
                  </a:cubicBezTo>
                  <a:lnTo>
                    <a:pt x="517221" y="543609"/>
                  </a:lnTo>
                  <a:cubicBezTo>
                    <a:pt x="532539" y="546725"/>
                    <a:pt x="542468" y="561594"/>
                    <a:pt x="539348" y="576888"/>
                  </a:cubicBezTo>
                  <a:cubicBezTo>
                    <a:pt x="536653" y="590341"/>
                    <a:pt x="524880" y="599687"/>
                    <a:pt x="511547" y="599687"/>
                  </a:cubicBezTo>
                  <a:cubicBezTo>
                    <a:pt x="509703" y="599687"/>
                    <a:pt x="507859" y="599404"/>
                    <a:pt x="506015" y="599121"/>
                  </a:cubicBezTo>
                  <a:lnTo>
                    <a:pt x="407578" y="579295"/>
                  </a:lnTo>
                  <a:cubicBezTo>
                    <a:pt x="407578" y="579295"/>
                    <a:pt x="407578" y="579295"/>
                    <a:pt x="407436" y="579295"/>
                  </a:cubicBezTo>
                  <a:cubicBezTo>
                    <a:pt x="406727" y="579012"/>
                    <a:pt x="405876" y="578870"/>
                    <a:pt x="405025" y="578587"/>
                  </a:cubicBezTo>
                  <a:cubicBezTo>
                    <a:pt x="404883" y="578587"/>
                    <a:pt x="404741" y="578445"/>
                    <a:pt x="404599" y="578445"/>
                  </a:cubicBezTo>
                  <a:cubicBezTo>
                    <a:pt x="403890" y="578304"/>
                    <a:pt x="403323" y="578021"/>
                    <a:pt x="402614" y="577737"/>
                  </a:cubicBezTo>
                  <a:cubicBezTo>
                    <a:pt x="402472" y="577737"/>
                    <a:pt x="402188" y="577596"/>
                    <a:pt x="402046" y="577454"/>
                  </a:cubicBezTo>
                  <a:cubicBezTo>
                    <a:pt x="401337" y="577171"/>
                    <a:pt x="400628" y="576888"/>
                    <a:pt x="400061" y="576463"/>
                  </a:cubicBezTo>
                  <a:cubicBezTo>
                    <a:pt x="399919" y="576463"/>
                    <a:pt x="399777" y="576463"/>
                    <a:pt x="399777" y="576463"/>
                  </a:cubicBezTo>
                  <a:cubicBezTo>
                    <a:pt x="399068" y="576038"/>
                    <a:pt x="398358" y="575613"/>
                    <a:pt x="397649" y="575047"/>
                  </a:cubicBezTo>
                  <a:cubicBezTo>
                    <a:pt x="397507" y="575047"/>
                    <a:pt x="397366" y="574905"/>
                    <a:pt x="397224" y="574764"/>
                  </a:cubicBezTo>
                  <a:cubicBezTo>
                    <a:pt x="396515" y="574480"/>
                    <a:pt x="395947" y="573914"/>
                    <a:pt x="395380" y="573489"/>
                  </a:cubicBezTo>
                  <a:cubicBezTo>
                    <a:pt x="395380" y="573489"/>
                    <a:pt x="395238" y="573347"/>
                    <a:pt x="395096" y="573206"/>
                  </a:cubicBezTo>
                  <a:cubicBezTo>
                    <a:pt x="393820" y="572073"/>
                    <a:pt x="392543" y="570940"/>
                    <a:pt x="391408" y="569524"/>
                  </a:cubicBezTo>
                  <a:cubicBezTo>
                    <a:pt x="391266" y="569382"/>
                    <a:pt x="391266" y="569382"/>
                    <a:pt x="391125" y="569241"/>
                  </a:cubicBezTo>
                  <a:cubicBezTo>
                    <a:pt x="390699" y="568674"/>
                    <a:pt x="390274" y="568108"/>
                    <a:pt x="389848" y="567400"/>
                  </a:cubicBezTo>
                  <a:cubicBezTo>
                    <a:pt x="389706" y="567400"/>
                    <a:pt x="389706" y="567258"/>
                    <a:pt x="389564" y="567117"/>
                  </a:cubicBezTo>
                  <a:cubicBezTo>
                    <a:pt x="389564" y="567117"/>
                    <a:pt x="389564" y="567117"/>
                    <a:pt x="389564" y="566975"/>
                  </a:cubicBezTo>
                  <a:cubicBezTo>
                    <a:pt x="388997" y="566267"/>
                    <a:pt x="388572" y="565559"/>
                    <a:pt x="388146" y="564709"/>
                  </a:cubicBezTo>
                  <a:cubicBezTo>
                    <a:pt x="387862" y="564143"/>
                    <a:pt x="387579" y="563435"/>
                    <a:pt x="387295" y="562868"/>
                  </a:cubicBezTo>
                  <a:cubicBezTo>
                    <a:pt x="387295" y="562727"/>
                    <a:pt x="387153" y="562585"/>
                    <a:pt x="387153" y="562585"/>
                  </a:cubicBezTo>
                  <a:cubicBezTo>
                    <a:pt x="387011" y="562019"/>
                    <a:pt x="386728" y="561594"/>
                    <a:pt x="386586" y="561169"/>
                  </a:cubicBezTo>
                  <a:cubicBezTo>
                    <a:pt x="386444" y="560744"/>
                    <a:pt x="386302" y="560319"/>
                    <a:pt x="386160" y="559895"/>
                  </a:cubicBezTo>
                  <a:cubicBezTo>
                    <a:pt x="386018" y="559470"/>
                    <a:pt x="386018" y="559045"/>
                    <a:pt x="385877" y="558620"/>
                  </a:cubicBezTo>
                  <a:cubicBezTo>
                    <a:pt x="385735" y="558195"/>
                    <a:pt x="385593" y="557629"/>
                    <a:pt x="385451" y="557062"/>
                  </a:cubicBezTo>
                  <a:cubicBezTo>
                    <a:pt x="385451" y="556779"/>
                    <a:pt x="385309" y="556496"/>
                    <a:pt x="385309" y="556213"/>
                  </a:cubicBezTo>
                  <a:cubicBezTo>
                    <a:pt x="385167" y="555646"/>
                    <a:pt x="385167" y="554938"/>
                    <a:pt x="385025" y="554372"/>
                  </a:cubicBezTo>
                  <a:cubicBezTo>
                    <a:pt x="385025" y="554089"/>
                    <a:pt x="385025" y="553805"/>
                    <a:pt x="385025" y="553664"/>
                  </a:cubicBezTo>
                  <a:cubicBezTo>
                    <a:pt x="384884" y="552956"/>
                    <a:pt x="384884" y="552248"/>
                    <a:pt x="384884" y="551540"/>
                  </a:cubicBezTo>
                  <a:cubicBezTo>
                    <a:pt x="384884" y="551256"/>
                    <a:pt x="384884" y="551115"/>
                    <a:pt x="384884" y="550831"/>
                  </a:cubicBezTo>
                  <a:cubicBezTo>
                    <a:pt x="384884" y="550123"/>
                    <a:pt x="385025" y="549415"/>
                    <a:pt x="385025" y="548849"/>
                  </a:cubicBezTo>
                  <a:cubicBezTo>
                    <a:pt x="385025" y="548566"/>
                    <a:pt x="385167" y="548283"/>
                    <a:pt x="385167" y="547999"/>
                  </a:cubicBezTo>
                  <a:cubicBezTo>
                    <a:pt x="385167" y="547291"/>
                    <a:pt x="385309" y="546725"/>
                    <a:pt x="385451" y="546158"/>
                  </a:cubicBezTo>
                  <a:cubicBezTo>
                    <a:pt x="385451" y="546017"/>
                    <a:pt x="385451" y="546017"/>
                    <a:pt x="385451" y="545875"/>
                  </a:cubicBezTo>
                  <a:lnTo>
                    <a:pt x="405309" y="447739"/>
                  </a:lnTo>
                  <a:cubicBezTo>
                    <a:pt x="408429" y="432445"/>
                    <a:pt x="423322" y="422533"/>
                    <a:pt x="438783" y="425648"/>
                  </a:cubicBezTo>
                  <a:cubicBezTo>
                    <a:pt x="454102" y="428622"/>
                    <a:pt x="464031" y="443633"/>
                    <a:pt x="460910" y="458927"/>
                  </a:cubicBezTo>
                  <a:lnTo>
                    <a:pt x="453676" y="495037"/>
                  </a:lnTo>
                  <a:cubicBezTo>
                    <a:pt x="513391" y="449014"/>
                    <a:pt x="549844" y="377359"/>
                    <a:pt x="549844" y="299898"/>
                  </a:cubicBezTo>
                  <a:cubicBezTo>
                    <a:pt x="549844" y="201904"/>
                    <a:pt x="491831" y="113398"/>
                    <a:pt x="401904" y="74172"/>
                  </a:cubicBezTo>
                  <a:cubicBezTo>
                    <a:pt x="387579" y="67799"/>
                    <a:pt x="380912" y="51231"/>
                    <a:pt x="387295" y="36787"/>
                  </a:cubicBezTo>
                  <a:cubicBezTo>
                    <a:pt x="390415" y="29636"/>
                    <a:pt x="396160" y="24431"/>
                    <a:pt x="402915" y="21794"/>
                  </a:cubicBezTo>
                  <a:close/>
                  <a:moveTo>
                    <a:pt x="100707" y="526"/>
                  </a:moveTo>
                  <a:lnTo>
                    <a:pt x="199002" y="20351"/>
                  </a:lnTo>
                  <a:cubicBezTo>
                    <a:pt x="199286" y="20493"/>
                    <a:pt x="199427" y="20493"/>
                    <a:pt x="199711" y="20635"/>
                  </a:cubicBezTo>
                  <a:cubicBezTo>
                    <a:pt x="200278" y="20776"/>
                    <a:pt x="200846" y="20918"/>
                    <a:pt x="201413" y="21059"/>
                  </a:cubicBezTo>
                  <a:cubicBezTo>
                    <a:pt x="201839" y="21201"/>
                    <a:pt x="202264" y="21343"/>
                    <a:pt x="202690" y="21484"/>
                  </a:cubicBezTo>
                  <a:cubicBezTo>
                    <a:pt x="203115" y="21626"/>
                    <a:pt x="203541" y="21768"/>
                    <a:pt x="203966" y="21909"/>
                  </a:cubicBezTo>
                  <a:cubicBezTo>
                    <a:pt x="204534" y="22192"/>
                    <a:pt x="204959" y="22334"/>
                    <a:pt x="205385" y="22617"/>
                  </a:cubicBezTo>
                  <a:cubicBezTo>
                    <a:pt x="205810" y="22759"/>
                    <a:pt x="206094" y="22900"/>
                    <a:pt x="206519" y="23042"/>
                  </a:cubicBezTo>
                  <a:cubicBezTo>
                    <a:pt x="206945" y="23325"/>
                    <a:pt x="207370" y="23608"/>
                    <a:pt x="207938" y="23892"/>
                  </a:cubicBezTo>
                  <a:cubicBezTo>
                    <a:pt x="208222" y="24033"/>
                    <a:pt x="208505" y="24317"/>
                    <a:pt x="208931" y="24458"/>
                  </a:cubicBezTo>
                  <a:cubicBezTo>
                    <a:pt x="209356" y="24741"/>
                    <a:pt x="209640" y="25025"/>
                    <a:pt x="210065" y="25308"/>
                  </a:cubicBezTo>
                  <a:cubicBezTo>
                    <a:pt x="210491" y="25591"/>
                    <a:pt x="210775" y="25874"/>
                    <a:pt x="211200" y="26157"/>
                  </a:cubicBezTo>
                  <a:cubicBezTo>
                    <a:pt x="211484" y="26441"/>
                    <a:pt x="211768" y="26724"/>
                    <a:pt x="212193" y="27007"/>
                  </a:cubicBezTo>
                  <a:cubicBezTo>
                    <a:pt x="212477" y="27290"/>
                    <a:pt x="212902" y="27574"/>
                    <a:pt x="213186" y="27998"/>
                  </a:cubicBezTo>
                  <a:cubicBezTo>
                    <a:pt x="213470" y="28282"/>
                    <a:pt x="213753" y="28565"/>
                    <a:pt x="214037" y="28848"/>
                  </a:cubicBezTo>
                  <a:cubicBezTo>
                    <a:pt x="214462" y="29273"/>
                    <a:pt x="214746" y="29556"/>
                    <a:pt x="215172" y="29981"/>
                  </a:cubicBezTo>
                  <a:cubicBezTo>
                    <a:pt x="215314" y="30264"/>
                    <a:pt x="215597" y="30689"/>
                    <a:pt x="215881" y="30972"/>
                  </a:cubicBezTo>
                  <a:cubicBezTo>
                    <a:pt x="216165" y="31397"/>
                    <a:pt x="216448" y="31822"/>
                    <a:pt x="216732" y="32247"/>
                  </a:cubicBezTo>
                  <a:cubicBezTo>
                    <a:pt x="217016" y="32530"/>
                    <a:pt x="217299" y="32955"/>
                    <a:pt x="217441" y="33380"/>
                  </a:cubicBezTo>
                  <a:cubicBezTo>
                    <a:pt x="217725" y="33805"/>
                    <a:pt x="218008" y="34088"/>
                    <a:pt x="218150" y="34513"/>
                  </a:cubicBezTo>
                  <a:cubicBezTo>
                    <a:pt x="218434" y="35079"/>
                    <a:pt x="218718" y="35504"/>
                    <a:pt x="219001" y="36070"/>
                  </a:cubicBezTo>
                  <a:cubicBezTo>
                    <a:pt x="219143" y="36354"/>
                    <a:pt x="219285" y="36495"/>
                    <a:pt x="219285" y="36778"/>
                  </a:cubicBezTo>
                  <a:cubicBezTo>
                    <a:pt x="219427" y="36920"/>
                    <a:pt x="219427" y="36920"/>
                    <a:pt x="219427" y="37062"/>
                  </a:cubicBezTo>
                  <a:cubicBezTo>
                    <a:pt x="219711" y="37628"/>
                    <a:pt x="219852" y="38194"/>
                    <a:pt x="220136" y="38903"/>
                  </a:cubicBezTo>
                  <a:cubicBezTo>
                    <a:pt x="220136" y="39044"/>
                    <a:pt x="220278" y="39327"/>
                    <a:pt x="220420" y="39611"/>
                  </a:cubicBezTo>
                  <a:cubicBezTo>
                    <a:pt x="220562" y="40319"/>
                    <a:pt x="220703" y="40885"/>
                    <a:pt x="220845" y="41452"/>
                  </a:cubicBezTo>
                  <a:cubicBezTo>
                    <a:pt x="220987" y="41735"/>
                    <a:pt x="220987" y="42018"/>
                    <a:pt x="221129" y="42443"/>
                  </a:cubicBezTo>
                  <a:cubicBezTo>
                    <a:pt x="221271" y="42868"/>
                    <a:pt x="221271" y="43434"/>
                    <a:pt x="221413" y="44001"/>
                  </a:cubicBezTo>
                  <a:cubicBezTo>
                    <a:pt x="221413" y="44425"/>
                    <a:pt x="221554" y="44709"/>
                    <a:pt x="221554" y="45133"/>
                  </a:cubicBezTo>
                  <a:cubicBezTo>
                    <a:pt x="221554" y="45558"/>
                    <a:pt x="221554" y="45983"/>
                    <a:pt x="221696" y="46408"/>
                  </a:cubicBezTo>
                  <a:cubicBezTo>
                    <a:pt x="221696" y="46974"/>
                    <a:pt x="221696" y="47399"/>
                    <a:pt x="221696" y="47966"/>
                  </a:cubicBezTo>
                  <a:cubicBezTo>
                    <a:pt x="221696" y="48249"/>
                    <a:pt x="221696" y="48532"/>
                    <a:pt x="221696" y="48957"/>
                  </a:cubicBezTo>
                  <a:cubicBezTo>
                    <a:pt x="221696" y="49523"/>
                    <a:pt x="221696" y="50090"/>
                    <a:pt x="221554" y="50798"/>
                  </a:cubicBezTo>
                  <a:cubicBezTo>
                    <a:pt x="221554" y="51081"/>
                    <a:pt x="221554" y="51364"/>
                    <a:pt x="221413" y="51648"/>
                  </a:cubicBezTo>
                  <a:cubicBezTo>
                    <a:pt x="221413" y="52356"/>
                    <a:pt x="221271" y="52922"/>
                    <a:pt x="221129" y="53488"/>
                  </a:cubicBezTo>
                  <a:cubicBezTo>
                    <a:pt x="221129" y="53630"/>
                    <a:pt x="221129" y="53630"/>
                    <a:pt x="221129" y="53772"/>
                  </a:cubicBezTo>
                  <a:lnTo>
                    <a:pt x="201271" y="151908"/>
                  </a:lnTo>
                  <a:cubicBezTo>
                    <a:pt x="198576" y="165361"/>
                    <a:pt x="186804" y="174708"/>
                    <a:pt x="173471" y="174708"/>
                  </a:cubicBezTo>
                  <a:cubicBezTo>
                    <a:pt x="171627" y="174708"/>
                    <a:pt x="169783" y="174425"/>
                    <a:pt x="167939" y="174141"/>
                  </a:cubicBezTo>
                  <a:cubicBezTo>
                    <a:pt x="152478" y="171026"/>
                    <a:pt x="142549" y="156015"/>
                    <a:pt x="145670" y="140721"/>
                  </a:cubicBezTo>
                  <a:lnTo>
                    <a:pt x="153046" y="104610"/>
                  </a:lnTo>
                  <a:cubicBezTo>
                    <a:pt x="93189" y="150634"/>
                    <a:pt x="56736" y="222289"/>
                    <a:pt x="56736" y="299892"/>
                  </a:cubicBezTo>
                  <a:cubicBezTo>
                    <a:pt x="56736" y="397746"/>
                    <a:pt x="114749" y="486395"/>
                    <a:pt x="204675" y="525621"/>
                  </a:cubicBezTo>
                  <a:cubicBezTo>
                    <a:pt x="219001" y="531852"/>
                    <a:pt x="225668" y="548562"/>
                    <a:pt x="219285" y="562865"/>
                  </a:cubicBezTo>
                  <a:cubicBezTo>
                    <a:pt x="214746" y="573485"/>
                    <a:pt x="204250" y="579858"/>
                    <a:pt x="193328" y="579858"/>
                  </a:cubicBezTo>
                  <a:cubicBezTo>
                    <a:pt x="189499" y="579858"/>
                    <a:pt x="185669" y="579008"/>
                    <a:pt x="181981" y="577451"/>
                  </a:cubicBezTo>
                  <a:cubicBezTo>
                    <a:pt x="71487" y="529303"/>
                    <a:pt x="0" y="420262"/>
                    <a:pt x="0" y="299892"/>
                  </a:cubicBezTo>
                  <a:cubicBezTo>
                    <a:pt x="0" y="205437"/>
                    <a:pt x="43970" y="118063"/>
                    <a:pt x="116167" y="61419"/>
                  </a:cubicBezTo>
                  <a:lnTo>
                    <a:pt x="89359" y="56037"/>
                  </a:lnTo>
                  <a:cubicBezTo>
                    <a:pt x="74041" y="53064"/>
                    <a:pt x="64112" y="38053"/>
                    <a:pt x="67232" y="22759"/>
                  </a:cubicBezTo>
                  <a:cubicBezTo>
                    <a:pt x="70353" y="7465"/>
                    <a:pt x="85246" y="-2448"/>
                    <a:pt x="100707" y="526"/>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5" name="işḻiďê"/>
            <p:cNvSpPr/>
            <p:nvPr/>
          </p:nvSpPr>
          <p:spPr>
            <a:xfrm>
              <a:off x="8357914" y="2018757"/>
              <a:ext cx="348172" cy="420184"/>
            </a:xfrm>
            <a:custGeom>
              <a:avLst/>
              <a:gdLst>
                <a:gd name="connsiteX0" fmla="*/ 298541 w 463547"/>
                <a:gd name="connsiteY0" fmla="*/ 139405 h 559418"/>
                <a:gd name="connsiteX1" fmla="*/ 302073 w 463547"/>
                <a:gd name="connsiteY1" fmla="*/ 140211 h 559418"/>
                <a:gd name="connsiteX2" fmla="*/ 463547 w 463547"/>
                <a:gd name="connsiteY2" fmla="*/ 278932 h 559418"/>
                <a:gd name="connsiteX3" fmla="*/ 302073 w 463547"/>
                <a:gd name="connsiteY3" fmla="*/ 419265 h 559418"/>
                <a:gd name="connsiteX4" fmla="*/ 279467 w 463547"/>
                <a:gd name="connsiteY4" fmla="*/ 398296 h 559418"/>
                <a:gd name="connsiteX5" fmla="*/ 279467 w 463547"/>
                <a:gd name="connsiteY5" fmla="*/ 343453 h 559418"/>
                <a:gd name="connsiteX6" fmla="*/ 150288 w 463547"/>
                <a:gd name="connsiteY6" fmla="*/ 343453 h 559418"/>
                <a:gd name="connsiteX7" fmla="*/ 129296 w 463547"/>
                <a:gd name="connsiteY7" fmla="*/ 322483 h 559418"/>
                <a:gd name="connsiteX8" fmla="*/ 129296 w 463547"/>
                <a:gd name="connsiteY8" fmla="*/ 236993 h 559418"/>
                <a:gd name="connsiteX9" fmla="*/ 150288 w 463547"/>
                <a:gd name="connsiteY9" fmla="*/ 214410 h 559418"/>
                <a:gd name="connsiteX10" fmla="*/ 279467 w 463547"/>
                <a:gd name="connsiteY10" fmla="*/ 214410 h 559418"/>
                <a:gd name="connsiteX11" fmla="*/ 279467 w 463547"/>
                <a:gd name="connsiteY11" fmla="*/ 161181 h 559418"/>
                <a:gd name="connsiteX12" fmla="*/ 298541 w 463547"/>
                <a:gd name="connsiteY12" fmla="*/ 139405 h 559418"/>
                <a:gd name="connsiteX13" fmla="*/ 64593 w 463547"/>
                <a:gd name="connsiteY13" fmla="*/ 0 h 559418"/>
                <a:gd name="connsiteX14" fmla="*/ 366565 w 463547"/>
                <a:gd name="connsiteY14" fmla="*/ 0 h 559418"/>
                <a:gd name="connsiteX15" fmla="*/ 431158 w 463547"/>
                <a:gd name="connsiteY15" fmla="*/ 64486 h 559418"/>
                <a:gd name="connsiteX16" fmla="*/ 431158 w 463547"/>
                <a:gd name="connsiteY16" fmla="*/ 175725 h 559418"/>
                <a:gd name="connsiteX17" fmla="*/ 387558 w 463547"/>
                <a:gd name="connsiteY17" fmla="*/ 138645 h 559418"/>
                <a:gd name="connsiteX18" fmla="*/ 387558 w 463547"/>
                <a:gd name="connsiteY18" fmla="*/ 64486 h 559418"/>
                <a:gd name="connsiteX19" fmla="*/ 366565 w 463547"/>
                <a:gd name="connsiteY19" fmla="*/ 43528 h 559418"/>
                <a:gd name="connsiteX20" fmla="*/ 64593 w 463547"/>
                <a:gd name="connsiteY20" fmla="*/ 43528 h 559418"/>
                <a:gd name="connsiteX21" fmla="*/ 43600 w 463547"/>
                <a:gd name="connsiteY21" fmla="*/ 64486 h 559418"/>
                <a:gd name="connsiteX22" fmla="*/ 43600 w 463547"/>
                <a:gd name="connsiteY22" fmla="*/ 494932 h 559418"/>
                <a:gd name="connsiteX23" fmla="*/ 64593 w 463547"/>
                <a:gd name="connsiteY23" fmla="*/ 515890 h 559418"/>
                <a:gd name="connsiteX24" fmla="*/ 366565 w 463547"/>
                <a:gd name="connsiteY24" fmla="*/ 515890 h 559418"/>
                <a:gd name="connsiteX25" fmla="*/ 387558 w 463547"/>
                <a:gd name="connsiteY25" fmla="*/ 494932 h 559418"/>
                <a:gd name="connsiteX26" fmla="*/ 387558 w 463547"/>
                <a:gd name="connsiteY26" fmla="*/ 420773 h 559418"/>
                <a:gd name="connsiteX27" fmla="*/ 431158 w 463547"/>
                <a:gd name="connsiteY27" fmla="*/ 383693 h 559418"/>
                <a:gd name="connsiteX28" fmla="*/ 431158 w 463547"/>
                <a:gd name="connsiteY28" fmla="*/ 494932 h 559418"/>
                <a:gd name="connsiteX29" fmla="*/ 366565 w 463547"/>
                <a:gd name="connsiteY29" fmla="*/ 559418 h 559418"/>
                <a:gd name="connsiteX30" fmla="*/ 64593 w 463547"/>
                <a:gd name="connsiteY30" fmla="*/ 559418 h 559418"/>
                <a:gd name="connsiteX31" fmla="*/ 0 w 463547"/>
                <a:gd name="connsiteY31" fmla="*/ 494932 h 559418"/>
                <a:gd name="connsiteX32" fmla="*/ 0 w 463547"/>
                <a:gd name="connsiteY32" fmla="*/ 64486 h 559418"/>
                <a:gd name="connsiteX33" fmla="*/ 64593 w 463547"/>
                <a:gd name="connsiteY33"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3547" h="559418">
                  <a:moveTo>
                    <a:pt x="298541" y="139405"/>
                  </a:moveTo>
                  <a:cubicBezTo>
                    <a:pt x="300660" y="139707"/>
                    <a:pt x="302073" y="140211"/>
                    <a:pt x="302073" y="140211"/>
                  </a:cubicBezTo>
                  <a:lnTo>
                    <a:pt x="463547" y="278932"/>
                  </a:lnTo>
                  <a:lnTo>
                    <a:pt x="302073" y="419265"/>
                  </a:lnTo>
                  <a:cubicBezTo>
                    <a:pt x="302073" y="419265"/>
                    <a:pt x="279467" y="425717"/>
                    <a:pt x="279467" y="398296"/>
                  </a:cubicBezTo>
                  <a:lnTo>
                    <a:pt x="279467" y="343453"/>
                  </a:lnTo>
                  <a:lnTo>
                    <a:pt x="150288" y="343453"/>
                  </a:lnTo>
                  <a:cubicBezTo>
                    <a:pt x="138984" y="343453"/>
                    <a:pt x="129296" y="333774"/>
                    <a:pt x="129296" y="322483"/>
                  </a:cubicBezTo>
                  <a:lnTo>
                    <a:pt x="129296" y="236993"/>
                  </a:lnTo>
                  <a:cubicBezTo>
                    <a:pt x="129296" y="224089"/>
                    <a:pt x="138984" y="214410"/>
                    <a:pt x="150288" y="214410"/>
                  </a:cubicBezTo>
                  <a:lnTo>
                    <a:pt x="279467" y="214410"/>
                  </a:lnTo>
                  <a:lnTo>
                    <a:pt x="279467" y="161181"/>
                  </a:lnTo>
                  <a:cubicBezTo>
                    <a:pt x="279467" y="139405"/>
                    <a:pt x="292183" y="138497"/>
                    <a:pt x="298541" y="139405"/>
                  </a:cubicBezTo>
                  <a:close/>
                  <a:moveTo>
                    <a:pt x="64593" y="0"/>
                  </a:moveTo>
                  <a:lnTo>
                    <a:pt x="366565" y="0"/>
                  </a:lnTo>
                  <a:cubicBezTo>
                    <a:pt x="402091" y="0"/>
                    <a:pt x="431158" y="29019"/>
                    <a:pt x="431158" y="64486"/>
                  </a:cubicBezTo>
                  <a:lnTo>
                    <a:pt x="431158" y="175725"/>
                  </a:lnTo>
                  <a:lnTo>
                    <a:pt x="387558" y="138645"/>
                  </a:lnTo>
                  <a:lnTo>
                    <a:pt x="387558" y="64486"/>
                  </a:lnTo>
                  <a:cubicBezTo>
                    <a:pt x="387558" y="53201"/>
                    <a:pt x="377869" y="43528"/>
                    <a:pt x="366565" y="43528"/>
                  </a:cubicBezTo>
                  <a:lnTo>
                    <a:pt x="64593" y="43528"/>
                  </a:lnTo>
                  <a:cubicBezTo>
                    <a:pt x="53289" y="43528"/>
                    <a:pt x="43600" y="53201"/>
                    <a:pt x="43600" y="64486"/>
                  </a:cubicBezTo>
                  <a:lnTo>
                    <a:pt x="43600" y="494932"/>
                  </a:lnTo>
                  <a:cubicBezTo>
                    <a:pt x="43600" y="506217"/>
                    <a:pt x="53289" y="515890"/>
                    <a:pt x="64593" y="515890"/>
                  </a:cubicBezTo>
                  <a:lnTo>
                    <a:pt x="366565" y="515890"/>
                  </a:lnTo>
                  <a:cubicBezTo>
                    <a:pt x="377869" y="515890"/>
                    <a:pt x="387558" y="506217"/>
                    <a:pt x="387558" y="494932"/>
                  </a:cubicBezTo>
                  <a:lnTo>
                    <a:pt x="387558" y="420773"/>
                  </a:lnTo>
                  <a:lnTo>
                    <a:pt x="431158" y="383693"/>
                  </a:lnTo>
                  <a:lnTo>
                    <a:pt x="431158" y="494932"/>
                  </a:lnTo>
                  <a:cubicBezTo>
                    <a:pt x="431158" y="530399"/>
                    <a:pt x="402091" y="559418"/>
                    <a:pt x="366565" y="559418"/>
                  </a:cubicBezTo>
                  <a:lnTo>
                    <a:pt x="64593" y="559418"/>
                  </a:lnTo>
                  <a:cubicBezTo>
                    <a:pt x="29067" y="559418"/>
                    <a:pt x="0" y="530399"/>
                    <a:pt x="0" y="494932"/>
                  </a:cubicBezTo>
                  <a:lnTo>
                    <a:pt x="0" y="64486"/>
                  </a:lnTo>
                  <a:cubicBezTo>
                    <a:pt x="0" y="29019"/>
                    <a:pt x="29067" y="0"/>
                    <a:pt x="64593"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46" name="iŝ1íďê"/>
          <p:cNvSpPr/>
          <p:nvPr/>
        </p:nvSpPr>
        <p:spPr bwMode="auto">
          <a:xfrm>
            <a:off x="673081" y="5129428"/>
            <a:ext cx="3518554" cy="51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rgbClr val="FFFFFF">
                    <a:lumMod val="50000"/>
                  </a:srgb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100" b="0" i="0" u="none" strike="noStrike" kern="1200" cap="none" spc="0" normalizeH="0" baseline="0" noProof="0" dirty="0">
              <a:ln>
                <a:noFill/>
              </a:ln>
              <a:solidFill>
                <a:srgbClr val="000000"/>
              </a:solidFill>
              <a:effectLst/>
              <a:uLnTx/>
              <a:uFillTx/>
              <a:cs typeface="+mn-ea"/>
              <a:sym typeface="+mn-lt"/>
            </a:endParaRPr>
          </a:p>
        </p:txBody>
      </p:sp>
      <p:sp>
        <p:nvSpPr>
          <p:cNvPr id="47" name="ïsļíďé"/>
          <p:cNvSpPr txBox="1"/>
          <p:nvPr/>
        </p:nvSpPr>
        <p:spPr bwMode="auto">
          <a:xfrm>
            <a:off x="673081" y="4707713"/>
            <a:ext cx="3518554" cy="421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20000"/>
              </a:lnSpc>
              <a:spcBef>
                <a:spcPct val="0"/>
              </a:spcBef>
              <a:spcAft>
                <a:spcPts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cs typeface="+mn-ea"/>
                <a:sym typeface="+mn-lt"/>
              </a:rPr>
              <a:t>输入标题</a:t>
            </a:r>
            <a:endParaRPr kumimoji="0" lang="en-US" altLang="zh-CN" sz="1800" b="1" i="0" u="none" strike="noStrike" kern="1200" cap="none" spc="0" normalizeH="0" baseline="0" noProof="0" dirty="0">
              <a:ln>
                <a:noFill/>
              </a:ln>
              <a:solidFill>
                <a:srgbClr val="000000"/>
              </a:solidFill>
              <a:effectLst/>
              <a:uLnTx/>
              <a:uFillTx/>
              <a:cs typeface="+mn-ea"/>
              <a:sym typeface="+mn-lt"/>
            </a:endParaRPr>
          </a:p>
        </p:txBody>
      </p:sp>
      <p:grpSp>
        <p:nvGrpSpPr>
          <p:cNvPr id="49" name="组合 48"/>
          <p:cNvGrpSpPr/>
          <p:nvPr/>
        </p:nvGrpSpPr>
        <p:grpSpPr>
          <a:xfrm>
            <a:off x="0" y="254792"/>
            <a:ext cx="4074160" cy="758787"/>
            <a:chOff x="0" y="254792"/>
            <a:chExt cx="4074160" cy="758787"/>
          </a:xfrm>
        </p:grpSpPr>
        <p:grpSp>
          <p:nvGrpSpPr>
            <p:cNvPr id="50" name="组合 49"/>
            <p:cNvGrpSpPr/>
            <p:nvPr/>
          </p:nvGrpSpPr>
          <p:grpSpPr>
            <a:xfrm>
              <a:off x="619760" y="254792"/>
              <a:ext cx="3454400" cy="758787"/>
              <a:chOff x="812800" y="306459"/>
              <a:chExt cx="3454400" cy="758787"/>
            </a:xfrm>
          </p:grpSpPr>
          <p:sp>
            <p:nvSpPr>
              <p:cNvPr id="53" name="文本框 52"/>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54" name="文本框 53"/>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51" name="矩形 50"/>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2" name="矩形 51"/>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组合 7"/>
          <p:cNvGrpSpPr/>
          <p:nvPr/>
        </p:nvGrpSpPr>
        <p:grpSpPr>
          <a:xfrm>
            <a:off x="1377164" y="2140791"/>
            <a:ext cx="2270317" cy="2633568"/>
            <a:chOff x="620740" y="2110021"/>
            <a:chExt cx="3144489" cy="3647608"/>
          </a:xfrm>
        </p:grpSpPr>
        <p:sp>
          <p:nvSpPr>
            <p:cNvPr id="9" name="六边形 8"/>
            <p:cNvSpPr/>
            <p:nvPr/>
          </p:nvSpPr>
          <p:spPr>
            <a:xfrm rot="5400000">
              <a:off x="369181" y="2361580"/>
              <a:ext cx="3647608" cy="3144489"/>
            </a:xfrm>
            <a:prstGeom prst="hexagon">
              <a:avLst>
                <a:gd name="adj" fmla="val 31163"/>
                <a:gd name="vf" fmla="val 11547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0" name="六边形 9"/>
            <p:cNvSpPr/>
            <p:nvPr/>
          </p:nvSpPr>
          <p:spPr>
            <a:xfrm rot="5400000">
              <a:off x="671752" y="2622418"/>
              <a:ext cx="3042464" cy="2622814"/>
            </a:xfrm>
            <a:prstGeom prst="hexagon">
              <a:avLst>
                <a:gd name="adj" fmla="val 31163"/>
                <a:gd name="vf" fmla="val 115470"/>
              </a:avLst>
            </a:pr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1" name="组合 10"/>
          <p:cNvGrpSpPr/>
          <p:nvPr/>
        </p:nvGrpSpPr>
        <p:grpSpPr>
          <a:xfrm>
            <a:off x="8544520" y="2140791"/>
            <a:ext cx="2270317" cy="2633568"/>
            <a:chOff x="8426771" y="2110021"/>
            <a:chExt cx="3144489" cy="3647608"/>
          </a:xfrm>
        </p:grpSpPr>
        <p:sp>
          <p:nvSpPr>
            <p:cNvPr id="12" name="六边形 11"/>
            <p:cNvSpPr/>
            <p:nvPr/>
          </p:nvSpPr>
          <p:spPr>
            <a:xfrm rot="5400000">
              <a:off x="8175212" y="2361580"/>
              <a:ext cx="3647608" cy="3144489"/>
            </a:xfrm>
            <a:prstGeom prst="hexagon">
              <a:avLst>
                <a:gd name="adj" fmla="val 31163"/>
                <a:gd name="vf" fmla="val 11547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13" name="六边形 12"/>
            <p:cNvSpPr/>
            <p:nvPr/>
          </p:nvSpPr>
          <p:spPr>
            <a:xfrm rot="5400000">
              <a:off x="8477784" y="2622418"/>
              <a:ext cx="3042464" cy="2622814"/>
            </a:xfrm>
            <a:prstGeom prst="hexagon">
              <a:avLst>
                <a:gd name="adj" fmla="val 31163"/>
                <a:gd name="vf" fmla="val 115470"/>
              </a:avLst>
            </a:pr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14" name="组合 13"/>
          <p:cNvGrpSpPr/>
          <p:nvPr/>
        </p:nvGrpSpPr>
        <p:grpSpPr>
          <a:xfrm>
            <a:off x="1365160" y="3426478"/>
            <a:ext cx="2271322" cy="615781"/>
            <a:chOff x="910259" y="2992499"/>
            <a:chExt cx="2271322" cy="615781"/>
          </a:xfrm>
        </p:grpSpPr>
        <p:sp>
          <p:nvSpPr>
            <p:cNvPr id="15" name="文本框 14"/>
            <p:cNvSpPr txBox="1"/>
            <p:nvPr/>
          </p:nvSpPr>
          <p:spPr>
            <a:xfrm flipH="1">
              <a:off x="910259" y="2992499"/>
              <a:ext cx="2271322" cy="430374"/>
            </a:xfrm>
            <a:prstGeom prst="rect">
              <a:avLst/>
            </a:prstGeom>
            <a:noFill/>
          </p:spPr>
          <p:txBody>
            <a:bodyPr wrap="square" rtlCol="0">
              <a:spAutoFit/>
              <a:scene3d>
                <a:camera prst="orthographicFront"/>
                <a:lightRig rig="threePt" dir="t"/>
              </a:scene3d>
              <a:sp3d contourW="12700"/>
            </a:bodyPr>
            <a:lstStyle>
              <a:defPPr>
                <a:defRPr lang="zh-CN"/>
              </a:defPPr>
              <a:lvl1pPr algn="ctr">
                <a:lnSpc>
                  <a:spcPct val="120000"/>
                </a:lnSpc>
                <a:defRPr sz="1400" spc="80">
                  <a:solidFill>
                    <a:schemeClr val="tx1">
                      <a:lumMod val="75000"/>
                      <a:lumOff val="25000"/>
                    </a:schemeClr>
                  </a:solidFill>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0" cap="none" spc="80" normalizeH="0" baseline="0" noProof="0" dirty="0">
                  <a:ln>
                    <a:noFill/>
                  </a:ln>
                  <a:solidFill>
                    <a:prstClr val="white"/>
                  </a:solidFill>
                  <a:effectLst/>
                  <a:uLnTx/>
                  <a:uFillTx/>
                  <a:latin typeface="+mn-lt"/>
                  <a:ea typeface="+mn-ea"/>
                  <a:cs typeface="+mn-ea"/>
                  <a:sym typeface="+mn-lt"/>
                </a:rPr>
                <a:t>这里是标题</a:t>
              </a:r>
              <a:endParaRPr kumimoji="0" lang="en-US" altLang="zh-CN" sz="2000" b="1" i="0" u="none" strike="noStrike" kern="0" cap="none" spc="80" normalizeH="0" baseline="0" noProof="0" dirty="0">
                <a:ln>
                  <a:noFill/>
                </a:ln>
                <a:solidFill>
                  <a:prstClr val="white"/>
                </a:solidFill>
                <a:effectLst/>
                <a:uLnTx/>
                <a:uFillTx/>
                <a:latin typeface="+mn-lt"/>
                <a:ea typeface="+mn-ea"/>
                <a:cs typeface="+mn-ea"/>
                <a:sym typeface="+mn-lt"/>
              </a:endParaRPr>
            </a:p>
          </p:txBody>
        </p:sp>
        <p:sp>
          <p:nvSpPr>
            <p:cNvPr id="16" name="矩形 15"/>
            <p:cNvSpPr/>
            <p:nvPr/>
          </p:nvSpPr>
          <p:spPr>
            <a:xfrm>
              <a:off x="1248265" y="3346670"/>
              <a:ext cx="1595309" cy="261610"/>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solidFill>
                  <a:effectLst/>
                  <a:uLnTx/>
                  <a:uFillTx/>
                  <a:cs typeface="+mn-ea"/>
                  <a:sym typeface="+mn-lt"/>
                </a:rPr>
                <a:t>ADD THE TITLE HERE</a:t>
              </a:r>
              <a:endParaRPr kumimoji="0" lang="en-US" altLang="zh-CN" sz="1100" b="0" i="0" u="none" strike="noStrike" kern="0" cap="none" spc="0" normalizeH="0" baseline="0" noProof="0" dirty="0">
                <a:ln>
                  <a:noFill/>
                </a:ln>
                <a:solidFill>
                  <a:prstClr val="white"/>
                </a:solidFill>
                <a:effectLst/>
                <a:uLnTx/>
                <a:uFillTx/>
                <a:cs typeface="+mn-ea"/>
                <a:sym typeface="+mn-lt"/>
              </a:endParaRPr>
            </a:p>
          </p:txBody>
        </p:sp>
      </p:grpSp>
      <p:grpSp>
        <p:nvGrpSpPr>
          <p:cNvPr id="17" name="组合 16"/>
          <p:cNvGrpSpPr/>
          <p:nvPr/>
        </p:nvGrpSpPr>
        <p:grpSpPr>
          <a:xfrm>
            <a:off x="8535454" y="3426478"/>
            <a:ext cx="2271322" cy="615781"/>
            <a:chOff x="910259" y="2992499"/>
            <a:chExt cx="2271322" cy="615781"/>
          </a:xfrm>
        </p:grpSpPr>
        <p:sp>
          <p:nvSpPr>
            <p:cNvPr id="18" name="文本框 17"/>
            <p:cNvSpPr txBox="1"/>
            <p:nvPr/>
          </p:nvSpPr>
          <p:spPr>
            <a:xfrm flipH="1">
              <a:off x="910259" y="2992499"/>
              <a:ext cx="2271322" cy="430374"/>
            </a:xfrm>
            <a:prstGeom prst="rect">
              <a:avLst/>
            </a:prstGeom>
            <a:noFill/>
          </p:spPr>
          <p:txBody>
            <a:bodyPr wrap="square" rtlCol="0">
              <a:spAutoFit/>
              <a:scene3d>
                <a:camera prst="orthographicFront"/>
                <a:lightRig rig="threePt" dir="t"/>
              </a:scene3d>
              <a:sp3d contourW="12700"/>
            </a:bodyPr>
            <a:lstStyle>
              <a:defPPr>
                <a:defRPr lang="zh-CN"/>
              </a:defPPr>
              <a:lvl1pPr algn="ctr">
                <a:lnSpc>
                  <a:spcPct val="120000"/>
                </a:lnSpc>
                <a:defRPr sz="1400" spc="80">
                  <a:solidFill>
                    <a:schemeClr val="tx1">
                      <a:lumMod val="75000"/>
                      <a:lumOff val="25000"/>
                    </a:schemeClr>
                  </a:solidFill>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0" cap="none" spc="80" normalizeH="0" baseline="0" noProof="0" dirty="0">
                  <a:ln>
                    <a:noFill/>
                  </a:ln>
                  <a:solidFill>
                    <a:prstClr val="white"/>
                  </a:solidFill>
                  <a:effectLst/>
                  <a:uLnTx/>
                  <a:uFillTx/>
                  <a:latin typeface="+mn-lt"/>
                  <a:ea typeface="+mn-ea"/>
                  <a:cs typeface="+mn-ea"/>
                  <a:sym typeface="+mn-lt"/>
                </a:rPr>
                <a:t>这里是标题</a:t>
              </a:r>
              <a:endParaRPr kumimoji="0" lang="en-US" altLang="zh-CN" sz="2000" b="1" i="0" u="none" strike="noStrike" kern="0" cap="none" spc="80" normalizeH="0" baseline="0" noProof="0" dirty="0">
                <a:ln>
                  <a:noFill/>
                </a:ln>
                <a:solidFill>
                  <a:prstClr val="white"/>
                </a:solidFill>
                <a:effectLst/>
                <a:uLnTx/>
                <a:uFillTx/>
                <a:latin typeface="+mn-lt"/>
                <a:ea typeface="+mn-ea"/>
                <a:cs typeface="+mn-ea"/>
                <a:sym typeface="+mn-lt"/>
              </a:endParaRPr>
            </a:p>
          </p:txBody>
        </p:sp>
        <p:sp>
          <p:nvSpPr>
            <p:cNvPr id="19" name="矩形 18"/>
            <p:cNvSpPr/>
            <p:nvPr/>
          </p:nvSpPr>
          <p:spPr>
            <a:xfrm>
              <a:off x="1248265" y="3346670"/>
              <a:ext cx="1595309" cy="261610"/>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solidFill>
                  <a:effectLst/>
                  <a:uLnTx/>
                  <a:uFillTx/>
                  <a:cs typeface="+mn-ea"/>
                  <a:sym typeface="+mn-lt"/>
                </a:rPr>
                <a:t>ADD THE TITLE HERE</a:t>
              </a:r>
              <a:endParaRPr kumimoji="0" lang="en-US" altLang="zh-CN" sz="1100" b="0" i="0" u="none" strike="noStrike" kern="0" cap="none" spc="0" normalizeH="0" baseline="0" noProof="0" dirty="0">
                <a:ln>
                  <a:noFill/>
                </a:ln>
                <a:solidFill>
                  <a:prstClr val="white"/>
                </a:solidFill>
                <a:effectLst/>
                <a:uLnTx/>
                <a:uFillTx/>
                <a:cs typeface="+mn-ea"/>
                <a:sym typeface="+mn-lt"/>
              </a:endParaRPr>
            </a:p>
          </p:txBody>
        </p:sp>
      </p:grpSp>
      <p:grpSp>
        <p:nvGrpSpPr>
          <p:cNvPr id="20" name="组合 19"/>
          <p:cNvGrpSpPr/>
          <p:nvPr/>
        </p:nvGrpSpPr>
        <p:grpSpPr>
          <a:xfrm>
            <a:off x="4525154" y="1880044"/>
            <a:ext cx="3141694" cy="3155064"/>
            <a:chOff x="4525154" y="1880044"/>
            <a:chExt cx="3141694" cy="3155064"/>
          </a:xfrm>
        </p:grpSpPr>
        <p:sp>
          <p:nvSpPr>
            <p:cNvPr id="21" name="任意多边形 39"/>
            <p:cNvSpPr/>
            <p:nvPr/>
          </p:nvSpPr>
          <p:spPr>
            <a:xfrm rot="5400000">
              <a:off x="5280404" y="1643171"/>
              <a:ext cx="1938667" cy="2412413"/>
            </a:xfrm>
            <a:custGeom>
              <a:avLst/>
              <a:gdLst>
                <a:gd name="connsiteX0" fmla="*/ 0 w 1938667"/>
                <a:gd name="connsiteY0" fmla="*/ 1359942 h 2412413"/>
                <a:gd name="connsiteX1" fmla="*/ 847598 w 1938667"/>
                <a:gd name="connsiteY1" fmla="*/ 0 h 2412413"/>
                <a:gd name="connsiteX2" fmla="*/ 1938667 w 1938667"/>
                <a:gd name="connsiteY2" fmla="*/ 0 h 2412413"/>
                <a:gd name="connsiteX3" fmla="*/ 655964 w 1938667"/>
                <a:gd name="connsiteY3" fmla="*/ 2412413 h 2412413"/>
                <a:gd name="connsiteX4" fmla="*/ 0 w 1938667"/>
                <a:gd name="connsiteY4" fmla="*/ 1359942 h 2412413"/>
                <a:gd name="connsiteX0-1" fmla="*/ 655964 w 1938667"/>
                <a:gd name="connsiteY0-2" fmla="*/ 2412413 h 2503853"/>
                <a:gd name="connsiteX1-3" fmla="*/ 0 w 1938667"/>
                <a:gd name="connsiteY1-4" fmla="*/ 1359942 h 2503853"/>
                <a:gd name="connsiteX2-5" fmla="*/ 847598 w 1938667"/>
                <a:gd name="connsiteY2-6" fmla="*/ 0 h 2503853"/>
                <a:gd name="connsiteX3-7" fmla="*/ 1938667 w 1938667"/>
                <a:gd name="connsiteY3-8" fmla="*/ 0 h 2503853"/>
                <a:gd name="connsiteX4-9" fmla="*/ 747404 w 1938667"/>
                <a:gd name="connsiteY4-10" fmla="*/ 2503853 h 2503853"/>
                <a:gd name="connsiteX0-11" fmla="*/ 655964 w 1938667"/>
                <a:gd name="connsiteY0-12" fmla="*/ 2412413 h 2412413"/>
                <a:gd name="connsiteX1-13" fmla="*/ 0 w 1938667"/>
                <a:gd name="connsiteY1-14" fmla="*/ 1359942 h 2412413"/>
                <a:gd name="connsiteX2-15" fmla="*/ 847598 w 1938667"/>
                <a:gd name="connsiteY2-16" fmla="*/ 0 h 2412413"/>
                <a:gd name="connsiteX3-17" fmla="*/ 1938667 w 1938667"/>
                <a:gd name="connsiteY3-18" fmla="*/ 0 h 2412413"/>
              </a:gdLst>
              <a:ahLst/>
              <a:cxnLst>
                <a:cxn ang="0">
                  <a:pos x="connsiteX0-1" y="connsiteY0-2"/>
                </a:cxn>
                <a:cxn ang="0">
                  <a:pos x="connsiteX1-3" y="connsiteY1-4"/>
                </a:cxn>
                <a:cxn ang="0">
                  <a:pos x="connsiteX2-5" y="connsiteY2-6"/>
                </a:cxn>
                <a:cxn ang="0">
                  <a:pos x="connsiteX3-7" y="connsiteY3-8"/>
                </a:cxn>
              </a:cxnLst>
              <a:rect l="l" t="t" r="r" b="b"/>
              <a:pathLst>
                <a:path w="1938667" h="2412413">
                  <a:moveTo>
                    <a:pt x="655964" y="2412413"/>
                  </a:moveTo>
                  <a:lnTo>
                    <a:pt x="0" y="1359942"/>
                  </a:lnTo>
                  <a:lnTo>
                    <a:pt x="847598" y="0"/>
                  </a:lnTo>
                  <a:lnTo>
                    <a:pt x="1938667"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22" name="任意多边形 37"/>
            <p:cNvSpPr/>
            <p:nvPr/>
          </p:nvSpPr>
          <p:spPr>
            <a:xfrm rot="5400000">
              <a:off x="4973177" y="2862949"/>
              <a:ext cx="1935043" cy="2409276"/>
            </a:xfrm>
            <a:custGeom>
              <a:avLst/>
              <a:gdLst>
                <a:gd name="connsiteX0" fmla="*/ 0 w 1935043"/>
                <a:gd name="connsiteY0" fmla="*/ 2409276 h 2409276"/>
                <a:gd name="connsiteX1" fmla="*/ 1281034 w 1935043"/>
                <a:gd name="connsiteY1" fmla="*/ 0 h 2409276"/>
                <a:gd name="connsiteX2" fmla="*/ 1935043 w 1935043"/>
                <a:gd name="connsiteY2" fmla="*/ 1049335 h 2409276"/>
                <a:gd name="connsiteX3" fmla="*/ 1087446 w 1935043"/>
                <a:gd name="connsiteY3" fmla="*/ 2409276 h 2409276"/>
                <a:gd name="connsiteX4" fmla="*/ 0 w 1935043"/>
                <a:gd name="connsiteY4" fmla="*/ 2409276 h 2409276"/>
                <a:gd name="connsiteX0-1" fmla="*/ 1281034 w 1935043"/>
                <a:gd name="connsiteY0-2" fmla="*/ 0 h 2409276"/>
                <a:gd name="connsiteX1-3" fmla="*/ 1935043 w 1935043"/>
                <a:gd name="connsiteY1-4" fmla="*/ 1049335 h 2409276"/>
                <a:gd name="connsiteX2-5" fmla="*/ 1087446 w 1935043"/>
                <a:gd name="connsiteY2-6" fmla="*/ 2409276 h 2409276"/>
                <a:gd name="connsiteX3-7" fmla="*/ 0 w 1935043"/>
                <a:gd name="connsiteY3-8" fmla="*/ 2409276 h 2409276"/>
                <a:gd name="connsiteX4-9" fmla="*/ 1372474 w 1935043"/>
                <a:gd name="connsiteY4-10" fmla="*/ 91440 h 2409276"/>
                <a:gd name="connsiteX0-11" fmla="*/ 1281034 w 1935043"/>
                <a:gd name="connsiteY0-12" fmla="*/ 0 h 2409276"/>
                <a:gd name="connsiteX1-13" fmla="*/ 1935043 w 1935043"/>
                <a:gd name="connsiteY1-14" fmla="*/ 1049335 h 2409276"/>
                <a:gd name="connsiteX2-15" fmla="*/ 1087446 w 1935043"/>
                <a:gd name="connsiteY2-16" fmla="*/ 2409276 h 2409276"/>
                <a:gd name="connsiteX3-17" fmla="*/ 0 w 1935043"/>
                <a:gd name="connsiteY3-18" fmla="*/ 2409276 h 2409276"/>
              </a:gdLst>
              <a:ahLst/>
              <a:cxnLst>
                <a:cxn ang="0">
                  <a:pos x="connsiteX0-1" y="connsiteY0-2"/>
                </a:cxn>
                <a:cxn ang="0">
                  <a:pos x="connsiteX1-3" y="connsiteY1-4"/>
                </a:cxn>
                <a:cxn ang="0">
                  <a:pos x="connsiteX2-5" y="connsiteY2-6"/>
                </a:cxn>
                <a:cxn ang="0">
                  <a:pos x="connsiteX3-7" y="connsiteY3-8"/>
                </a:cxn>
              </a:cxnLst>
              <a:rect l="l" t="t" r="r" b="b"/>
              <a:pathLst>
                <a:path w="1935043" h="2409276">
                  <a:moveTo>
                    <a:pt x="1281034" y="0"/>
                  </a:moveTo>
                  <a:lnTo>
                    <a:pt x="1935043" y="1049335"/>
                  </a:lnTo>
                  <a:lnTo>
                    <a:pt x="1087446" y="2409276"/>
                  </a:lnTo>
                  <a:lnTo>
                    <a:pt x="0" y="2409276"/>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23" name="六边形 22"/>
            <p:cNvSpPr/>
            <p:nvPr/>
          </p:nvSpPr>
          <p:spPr>
            <a:xfrm rot="5400000">
              <a:off x="4780183" y="2323249"/>
              <a:ext cx="2631636" cy="2268652"/>
            </a:xfrm>
            <a:prstGeom prst="hexagon">
              <a:avLst>
                <a:gd name="adj" fmla="val 31163"/>
                <a:gd name="vf" fmla="val 115470"/>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nvGrpSpPr>
            <p:cNvPr id="24" name="组合 23"/>
            <p:cNvGrpSpPr/>
            <p:nvPr/>
          </p:nvGrpSpPr>
          <p:grpSpPr>
            <a:xfrm>
              <a:off x="4525154" y="2539183"/>
              <a:ext cx="378750" cy="351205"/>
              <a:chOff x="1048658" y="2003765"/>
              <a:chExt cx="284560" cy="263865"/>
            </a:xfrm>
            <a:solidFill>
              <a:schemeClr val="tx1">
                <a:lumMod val="75000"/>
                <a:lumOff val="25000"/>
              </a:schemeClr>
            </a:solidFill>
          </p:grpSpPr>
          <p:sp>
            <p:nvSpPr>
              <p:cNvPr id="28" name="Freeform 324"/>
              <p:cNvSpPr/>
              <p:nvPr/>
            </p:nvSpPr>
            <p:spPr bwMode="auto">
              <a:xfrm rot="10800000" flipH="1" flipV="1">
                <a:off x="1048658" y="2003765"/>
                <a:ext cx="116412" cy="26386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29" name="Freeform 325"/>
              <p:cNvSpPr/>
              <p:nvPr/>
            </p:nvSpPr>
            <p:spPr bwMode="auto">
              <a:xfrm rot="10800000" flipH="1" flipV="1">
                <a:off x="1214220" y="2003765"/>
                <a:ext cx="118998" cy="26386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25" name="组合 24"/>
            <p:cNvGrpSpPr/>
            <p:nvPr/>
          </p:nvGrpSpPr>
          <p:grpSpPr>
            <a:xfrm rot="10800000">
              <a:off x="7288098" y="3998605"/>
              <a:ext cx="378750" cy="351205"/>
              <a:chOff x="1048658" y="2003765"/>
              <a:chExt cx="284560" cy="263865"/>
            </a:xfrm>
            <a:solidFill>
              <a:schemeClr val="tx1">
                <a:lumMod val="75000"/>
                <a:lumOff val="25000"/>
              </a:schemeClr>
            </a:solidFill>
          </p:grpSpPr>
          <p:sp>
            <p:nvSpPr>
              <p:cNvPr id="26" name="Freeform 324"/>
              <p:cNvSpPr/>
              <p:nvPr/>
            </p:nvSpPr>
            <p:spPr bwMode="auto">
              <a:xfrm rot="10800000" flipH="1" flipV="1">
                <a:off x="1048658" y="2003765"/>
                <a:ext cx="116412" cy="263865"/>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27" name="Freeform 325"/>
              <p:cNvSpPr/>
              <p:nvPr/>
            </p:nvSpPr>
            <p:spPr bwMode="auto">
              <a:xfrm rot="10800000" flipH="1" flipV="1">
                <a:off x="1214220" y="2003765"/>
                <a:ext cx="118998" cy="263865"/>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solidFill>
                <a:srgbClr val="F65B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grpSp>
        <p:nvGrpSpPr>
          <p:cNvPr id="30" name="组合 29"/>
          <p:cNvGrpSpPr/>
          <p:nvPr/>
        </p:nvGrpSpPr>
        <p:grpSpPr>
          <a:xfrm>
            <a:off x="4960339" y="3426478"/>
            <a:ext cx="2271322" cy="615781"/>
            <a:chOff x="910259" y="2992499"/>
            <a:chExt cx="2271322" cy="615781"/>
          </a:xfrm>
        </p:grpSpPr>
        <p:sp>
          <p:nvSpPr>
            <p:cNvPr id="31" name="文本框 30"/>
            <p:cNvSpPr txBox="1"/>
            <p:nvPr/>
          </p:nvSpPr>
          <p:spPr>
            <a:xfrm flipH="1">
              <a:off x="910259" y="2992499"/>
              <a:ext cx="2271322" cy="430374"/>
            </a:xfrm>
            <a:prstGeom prst="rect">
              <a:avLst/>
            </a:prstGeom>
            <a:noFill/>
          </p:spPr>
          <p:txBody>
            <a:bodyPr wrap="square" rtlCol="0">
              <a:spAutoFit/>
              <a:scene3d>
                <a:camera prst="orthographicFront"/>
                <a:lightRig rig="threePt" dir="t"/>
              </a:scene3d>
              <a:sp3d contourW="12700"/>
            </a:bodyPr>
            <a:lstStyle>
              <a:defPPr>
                <a:defRPr lang="zh-CN"/>
              </a:defPPr>
              <a:lvl1pPr algn="ctr">
                <a:lnSpc>
                  <a:spcPct val="120000"/>
                </a:lnSpc>
                <a:defRPr sz="1400" spc="80">
                  <a:solidFill>
                    <a:schemeClr val="tx1">
                      <a:lumMod val="75000"/>
                      <a:lumOff val="25000"/>
                    </a:schemeClr>
                  </a:solidFill>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0" cap="none" spc="80" normalizeH="0" baseline="0" noProof="0" dirty="0">
                  <a:ln>
                    <a:noFill/>
                  </a:ln>
                  <a:solidFill>
                    <a:prstClr val="white"/>
                  </a:solidFill>
                  <a:effectLst/>
                  <a:uLnTx/>
                  <a:uFillTx/>
                  <a:latin typeface="+mn-lt"/>
                  <a:ea typeface="+mn-ea"/>
                  <a:cs typeface="+mn-ea"/>
                  <a:sym typeface="+mn-lt"/>
                </a:rPr>
                <a:t>这里是标题</a:t>
              </a:r>
              <a:endParaRPr kumimoji="0" lang="en-US" altLang="zh-CN" sz="2000" b="1" i="0" u="none" strike="noStrike" kern="0" cap="none" spc="80" normalizeH="0" baseline="0" noProof="0" dirty="0">
                <a:ln>
                  <a:noFill/>
                </a:ln>
                <a:solidFill>
                  <a:prstClr val="white"/>
                </a:solidFill>
                <a:effectLst/>
                <a:uLnTx/>
                <a:uFillTx/>
                <a:latin typeface="+mn-lt"/>
                <a:ea typeface="+mn-ea"/>
                <a:cs typeface="+mn-ea"/>
                <a:sym typeface="+mn-lt"/>
              </a:endParaRPr>
            </a:p>
          </p:txBody>
        </p:sp>
        <p:sp>
          <p:nvSpPr>
            <p:cNvPr id="32" name="矩形 31"/>
            <p:cNvSpPr/>
            <p:nvPr/>
          </p:nvSpPr>
          <p:spPr>
            <a:xfrm>
              <a:off x="1248265" y="3346670"/>
              <a:ext cx="1595309" cy="261610"/>
            </a:xfrm>
            <a:prstGeom prst="rect">
              <a:avLst/>
            </a:prstGeom>
          </p:spPr>
          <p:txBody>
            <a:bodyPr wrap="non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solidFill>
                  <a:effectLst/>
                  <a:uLnTx/>
                  <a:uFillTx/>
                  <a:cs typeface="+mn-ea"/>
                  <a:sym typeface="+mn-lt"/>
                </a:rPr>
                <a:t>ADD THE TITLE HERE</a:t>
              </a:r>
              <a:endParaRPr kumimoji="0" lang="en-US" altLang="zh-CN" sz="1100" b="0" i="0" u="none" strike="noStrike" kern="0" cap="none" spc="0" normalizeH="0" baseline="0" noProof="0" dirty="0">
                <a:ln>
                  <a:noFill/>
                </a:ln>
                <a:solidFill>
                  <a:prstClr val="white"/>
                </a:solidFill>
                <a:effectLst/>
                <a:uLnTx/>
                <a:uFillTx/>
                <a:cs typeface="+mn-ea"/>
                <a:sym typeface="+mn-lt"/>
              </a:endParaRPr>
            </a:p>
          </p:txBody>
        </p:sp>
      </p:grpSp>
      <p:grpSp>
        <p:nvGrpSpPr>
          <p:cNvPr id="33" name="组合 32"/>
          <p:cNvGrpSpPr/>
          <p:nvPr/>
        </p:nvGrpSpPr>
        <p:grpSpPr>
          <a:xfrm>
            <a:off x="2294088" y="2856514"/>
            <a:ext cx="436468" cy="439421"/>
            <a:chOff x="5042691" y="2273920"/>
            <a:chExt cx="702937" cy="707692"/>
          </a:xfrm>
          <a:solidFill>
            <a:schemeClr val="bg1"/>
          </a:solidFill>
        </p:grpSpPr>
        <p:sp>
          <p:nvSpPr>
            <p:cNvPr id="34"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35"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36" name="组合 35"/>
          <p:cNvGrpSpPr/>
          <p:nvPr/>
        </p:nvGrpSpPr>
        <p:grpSpPr>
          <a:xfrm>
            <a:off x="5805530" y="2779290"/>
            <a:ext cx="580940" cy="558573"/>
            <a:chOff x="3620725" y="5138333"/>
            <a:chExt cx="702937" cy="675873"/>
          </a:xfrm>
          <a:solidFill>
            <a:schemeClr val="bg1"/>
          </a:solidFill>
        </p:grpSpPr>
        <p:sp>
          <p:nvSpPr>
            <p:cNvPr id="37" name="Freeform 18"/>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38"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39" name="组合 38"/>
          <p:cNvGrpSpPr/>
          <p:nvPr/>
        </p:nvGrpSpPr>
        <p:grpSpPr>
          <a:xfrm>
            <a:off x="9507155" y="2858104"/>
            <a:ext cx="327918" cy="436241"/>
            <a:chOff x="7976594" y="2279040"/>
            <a:chExt cx="528116" cy="702571"/>
          </a:xfrm>
          <a:solidFill>
            <a:schemeClr val="bg1"/>
          </a:solidFill>
        </p:grpSpPr>
        <p:sp>
          <p:nvSpPr>
            <p:cNvPr id="40" name="Freeform 23"/>
            <p:cNvSpPr>
              <a:spLocks noEditPoints="1"/>
            </p:cNvSpPr>
            <p:nvPr/>
          </p:nvSpPr>
          <p:spPr bwMode="auto">
            <a:xfrm>
              <a:off x="7976594" y="2279040"/>
              <a:ext cx="519705" cy="702571"/>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41" name="Freeform 24"/>
            <p:cNvSpPr/>
            <p:nvPr/>
          </p:nvSpPr>
          <p:spPr bwMode="auto">
            <a:xfrm>
              <a:off x="7985371" y="2386200"/>
              <a:ext cx="519339" cy="166774"/>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42" name="组合 41"/>
          <p:cNvGrpSpPr/>
          <p:nvPr/>
        </p:nvGrpSpPr>
        <p:grpSpPr>
          <a:xfrm>
            <a:off x="3654164" y="3312907"/>
            <a:ext cx="1079515" cy="289056"/>
            <a:chOff x="3654164" y="3312907"/>
            <a:chExt cx="1079515" cy="289056"/>
          </a:xfrm>
        </p:grpSpPr>
        <p:cxnSp>
          <p:nvCxnSpPr>
            <p:cNvPr id="43" name="直接连接符 42"/>
            <p:cNvCxnSpPr/>
            <p:nvPr/>
          </p:nvCxnSpPr>
          <p:spPr>
            <a:xfrm>
              <a:off x="3654164" y="3457435"/>
              <a:ext cx="107951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4051777" y="3312907"/>
              <a:ext cx="289056" cy="289056"/>
              <a:chOff x="4051777" y="3312907"/>
              <a:chExt cx="289056" cy="289056"/>
            </a:xfrm>
          </p:grpSpPr>
          <p:sp>
            <p:nvSpPr>
              <p:cNvPr id="45" name="椭圆 44"/>
              <p:cNvSpPr/>
              <p:nvPr/>
            </p:nvSpPr>
            <p:spPr>
              <a:xfrm>
                <a:off x="4051777" y="3312907"/>
                <a:ext cx="289056" cy="289056"/>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46" name="等腰三角形 45"/>
              <p:cNvSpPr/>
              <p:nvPr/>
            </p:nvSpPr>
            <p:spPr>
              <a:xfrm rot="5400000">
                <a:off x="4141227" y="3402170"/>
                <a:ext cx="128215" cy="110531"/>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grpSp>
        <p:nvGrpSpPr>
          <p:cNvPr id="47" name="组合 46"/>
          <p:cNvGrpSpPr/>
          <p:nvPr/>
        </p:nvGrpSpPr>
        <p:grpSpPr>
          <a:xfrm>
            <a:off x="7462624" y="3312907"/>
            <a:ext cx="1079515" cy="289056"/>
            <a:chOff x="7462624" y="3312907"/>
            <a:chExt cx="1079515" cy="289056"/>
          </a:xfrm>
        </p:grpSpPr>
        <p:cxnSp>
          <p:nvCxnSpPr>
            <p:cNvPr id="48" name="直接连接符 47"/>
            <p:cNvCxnSpPr/>
            <p:nvPr/>
          </p:nvCxnSpPr>
          <p:spPr>
            <a:xfrm>
              <a:off x="7462624" y="3457435"/>
              <a:ext cx="107951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7858271" y="3312907"/>
              <a:ext cx="289056" cy="289056"/>
              <a:chOff x="4051777" y="3312907"/>
              <a:chExt cx="289056" cy="289056"/>
            </a:xfrm>
          </p:grpSpPr>
          <p:sp>
            <p:nvSpPr>
              <p:cNvPr id="50" name="椭圆 49"/>
              <p:cNvSpPr/>
              <p:nvPr/>
            </p:nvSpPr>
            <p:spPr>
              <a:xfrm>
                <a:off x="4051777" y="3312907"/>
                <a:ext cx="289056" cy="289056"/>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sp>
            <p:nvSpPr>
              <p:cNvPr id="51" name="等腰三角形 50"/>
              <p:cNvSpPr/>
              <p:nvPr/>
            </p:nvSpPr>
            <p:spPr>
              <a:xfrm rot="5400000">
                <a:off x="4141227" y="3402170"/>
                <a:ext cx="128215" cy="110531"/>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cs typeface="+mn-ea"/>
                  <a:sym typeface="+mn-lt"/>
                </a:endParaRPr>
              </a:p>
            </p:txBody>
          </p:sp>
        </p:grpSp>
      </p:grpSp>
      <p:sp>
        <p:nvSpPr>
          <p:cNvPr id="52" name="文本框 51"/>
          <p:cNvSpPr txBox="1"/>
          <p:nvPr/>
        </p:nvSpPr>
        <p:spPr>
          <a:xfrm>
            <a:off x="1186110" y="5035109"/>
            <a:ext cx="2652424" cy="513346"/>
          </a:xfrm>
          <a:prstGeom prst="rect">
            <a:avLst/>
          </a:prstGeom>
          <a:noFill/>
        </p:spPr>
        <p:txBody>
          <a:bodyPr wrap="square" rtlCol="0">
            <a:spAutoFit/>
            <a:scene3d>
              <a:camera prst="orthographicFront"/>
              <a:lightRig rig="threePt" dir="t"/>
            </a:scene3d>
            <a:sp3d contourW="12700"/>
          </a:bodyPr>
          <a:lstStyle/>
          <a:p>
            <a:pPr lvl="0" algn="ctr">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53" name="文本框 52"/>
          <p:cNvSpPr txBox="1"/>
          <p:nvPr/>
        </p:nvSpPr>
        <p:spPr>
          <a:xfrm>
            <a:off x="4769788" y="5296745"/>
            <a:ext cx="2652424" cy="513346"/>
          </a:xfrm>
          <a:prstGeom prst="rect">
            <a:avLst/>
          </a:prstGeom>
          <a:noFill/>
        </p:spPr>
        <p:txBody>
          <a:bodyPr wrap="square" rtlCol="0">
            <a:spAutoFit/>
            <a:scene3d>
              <a:camera prst="orthographicFront"/>
              <a:lightRig rig="threePt" dir="t"/>
            </a:scene3d>
            <a:sp3d contourW="12700"/>
          </a:bodyPr>
          <a:lstStyle/>
          <a:p>
            <a:pPr lvl="0" algn="ctr">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54" name="文本框 53"/>
          <p:cNvSpPr txBox="1"/>
          <p:nvPr/>
        </p:nvSpPr>
        <p:spPr>
          <a:xfrm>
            <a:off x="8353466" y="5035109"/>
            <a:ext cx="2652424" cy="513346"/>
          </a:xfrm>
          <a:prstGeom prst="rect">
            <a:avLst/>
          </a:prstGeom>
          <a:noFill/>
        </p:spPr>
        <p:txBody>
          <a:bodyPr wrap="square" rtlCol="0">
            <a:spAutoFit/>
            <a:scene3d>
              <a:camera prst="orthographicFront"/>
              <a:lightRig rig="threePt" dir="t"/>
            </a:scene3d>
            <a:sp3d contourW="12700"/>
          </a:bodyPr>
          <a:lstStyle/>
          <a:p>
            <a:pPr lvl="0" algn="ctr">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ppt_w</p:attrName>
                                        </p:attrNameLst>
                                      </p:cBhvr>
                                      <p:tavLst>
                                        <p:tav tm="0" fmla="#ppt_w*sin(2.5*pi*$)">
                                          <p:val>
                                            <p:fltVal val="0"/>
                                          </p:val>
                                        </p:tav>
                                        <p:tav tm="100000">
                                          <p:val>
                                            <p:fltVal val="1"/>
                                          </p:val>
                                        </p:tav>
                                      </p:tavLst>
                                    </p:anim>
                                    <p:anim calcmode="lin" valueType="num">
                                      <p:cBhvr>
                                        <p:cTn id="9" dur="500" fill="hold"/>
                                        <p:tgtEl>
                                          <p:spTgt spid="8"/>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par>
                                <p:cTn id="16" presetID="16" presetClass="entr" presetSubtype="37"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outVertical)">
                                      <p:cBhvr>
                                        <p:cTn id="18" dur="500"/>
                                        <p:tgtEl>
                                          <p:spTgt spid="14"/>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par>
                          <p:cTn id="23" fill="hold">
                            <p:stCondLst>
                              <p:cond delay="1500"/>
                            </p:stCondLst>
                            <p:childTnLst>
                              <p:par>
                                <p:cTn id="24" presetID="45"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anim calcmode="lin" valueType="num">
                                      <p:cBhvr>
                                        <p:cTn id="27" dur="500" fill="hold"/>
                                        <p:tgtEl>
                                          <p:spTgt spid="20"/>
                                        </p:tgtEl>
                                        <p:attrNameLst>
                                          <p:attrName>ppt_w</p:attrName>
                                        </p:attrNameLst>
                                      </p:cBhvr>
                                      <p:tavLst>
                                        <p:tav tm="0" fmla="#ppt_w*sin(2.5*pi*$)">
                                          <p:val>
                                            <p:fltVal val="0"/>
                                          </p:val>
                                        </p:tav>
                                        <p:tav tm="100000">
                                          <p:val>
                                            <p:fltVal val="1"/>
                                          </p:val>
                                        </p:tav>
                                      </p:tavLst>
                                    </p:anim>
                                    <p:anim calcmode="lin" valueType="num">
                                      <p:cBhvr>
                                        <p:cTn id="28" dur="500" fill="hold"/>
                                        <p:tgtEl>
                                          <p:spTgt spid="20"/>
                                        </p:tgtEl>
                                        <p:attrNameLst>
                                          <p:attrName>ppt_h</p:attrName>
                                        </p:attrNameLst>
                                      </p:cBhvr>
                                      <p:tavLst>
                                        <p:tav tm="0">
                                          <p:val>
                                            <p:strVal val="#ppt_h"/>
                                          </p:val>
                                        </p:tav>
                                        <p:tav tm="100000">
                                          <p:val>
                                            <p:strVal val="#ppt_h"/>
                                          </p:val>
                                        </p:tav>
                                      </p:tavLst>
                                    </p:anim>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16" presetClass="entr" presetSubtype="37"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arn(outVertical)">
                                      <p:cBhvr>
                                        <p:cTn id="37" dur="500"/>
                                        <p:tgtEl>
                                          <p:spTgt spid="30"/>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childTnLst>
                          </p:cTn>
                        </p:par>
                        <p:par>
                          <p:cTn id="42" fill="hold">
                            <p:stCondLst>
                              <p:cond delay="3000"/>
                            </p:stCondLst>
                            <p:childTnLst>
                              <p:par>
                                <p:cTn id="43" presetID="45"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anim calcmode="lin" valueType="num">
                                      <p:cBhvr>
                                        <p:cTn id="46" dur="500" fill="hold"/>
                                        <p:tgtEl>
                                          <p:spTgt spid="11"/>
                                        </p:tgtEl>
                                        <p:attrNameLst>
                                          <p:attrName>ppt_w</p:attrName>
                                        </p:attrNameLst>
                                      </p:cBhvr>
                                      <p:tavLst>
                                        <p:tav tm="0" fmla="#ppt_w*sin(2.5*pi*$)">
                                          <p:val>
                                            <p:fltVal val="0"/>
                                          </p:val>
                                        </p:tav>
                                        <p:tav tm="100000">
                                          <p:val>
                                            <p:fltVal val="1"/>
                                          </p:val>
                                        </p:tav>
                                      </p:tavLst>
                                    </p:anim>
                                    <p:anim calcmode="lin" valueType="num">
                                      <p:cBhvr>
                                        <p:cTn id="47" dur="500" fill="hold"/>
                                        <p:tgtEl>
                                          <p:spTgt spid="11"/>
                                        </p:tgtEl>
                                        <p:attrNameLst>
                                          <p:attrName>ppt_h</p:attrName>
                                        </p:attrNameLst>
                                      </p:cBhvr>
                                      <p:tavLst>
                                        <p:tav tm="0">
                                          <p:val>
                                            <p:strVal val="#ppt_h"/>
                                          </p:val>
                                        </p:tav>
                                        <p:tav tm="100000">
                                          <p:val>
                                            <p:strVal val="#ppt_h"/>
                                          </p:val>
                                        </p:tav>
                                      </p:tavLst>
                                    </p:anim>
                                  </p:childTnLst>
                                </p:cTn>
                              </p:par>
                            </p:childTnLst>
                          </p:cTn>
                        </p:par>
                        <p:par>
                          <p:cTn id="48" fill="hold">
                            <p:stCondLst>
                              <p:cond delay="3500"/>
                            </p:stCondLst>
                            <p:childTnLst>
                              <p:par>
                                <p:cTn id="49" presetID="53" presetClass="entr" presetSubtype="16"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par>
                                <p:cTn id="54" presetID="16" presetClass="entr" presetSubtype="37"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arn(outVertical)">
                                      <p:cBhvr>
                                        <p:cTn id="56" dur="500"/>
                                        <p:tgtEl>
                                          <p:spTgt spid="17"/>
                                        </p:tgtEl>
                                      </p:cBhvr>
                                    </p:animEffect>
                                  </p:childTnLst>
                                </p:cTn>
                              </p:par>
                            </p:childTnLst>
                          </p:cTn>
                        </p:par>
                        <p:par>
                          <p:cTn id="57" fill="hold">
                            <p:stCondLst>
                              <p:cond delay="4000"/>
                            </p:stCondLst>
                            <p:childTnLst>
                              <p:par>
                                <p:cTn id="58" presetID="14" presetClass="entr" presetSubtype="10" fill="hold" grpId="0" nodeType="after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randombar(horizontal)">
                                      <p:cBhvr>
                                        <p:cTn id="60" dur="500"/>
                                        <p:tgtEl>
                                          <p:spTgt spid="52"/>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randombar(horizontal)">
                                      <p:cBhvr>
                                        <p:cTn id="63" dur="500"/>
                                        <p:tgtEl>
                                          <p:spTgt spid="53"/>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randombar(horizontal)">
                                      <p:cBhvr>
                                        <p:cTn id="6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254792"/>
            <a:ext cx="4074160" cy="758787"/>
            <a:chOff x="0" y="254792"/>
            <a:chExt cx="4074160" cy="758787"/>
          </a:xfrm>
        </p:grpSpPr>
        <p:grpSp>
          <p:nvGrpSpPr>
            <p:cNvPr id="3" name="组合 2"/>
            <p:cNvGrpSpPr/>
            <p:nvPr/>
          </p:nvGrpSpPr>
          <p:grpSpPr>
            <a:xfrm>
              <a:off x="619760" y="254792"/>
              <a:ext cx="3454400" cy="758787"/>
              <a:chOff x="812800" y="306459"/>
              <a:chExt cx="3454400" cy="758787"/>
            </a:xfrm>
          </p:grpSpPr>
          <p:sp>
            <p:nvSpPr>
              <p:cNvPr id="6" name="文本框 5"/>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7" name="文本框 6"/>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4" name="矩形 3"/>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矩形 4"/>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组合 7"/>
          <p:cNvGrpSpPr/>
          <p:nvPr/>
        </p:nvGrpSpPr>
        <p:grpSpPr>
          <a:xfrm>
            <a:off x="507552" y="1859237"/>
            <a:ext cx="10879590" cy="4076016"/>
            <a:chOff x="936725" y="2020026"/>
            <a:chExt cx="10021243" cy="3754438"/>
          </a:xfrm>
        </p:grpSpPr>
        <p:sp>
          <p:nvSpPr>
            <p:cNvPr id="9" name="Freeform 5"/>
            <p:cNvSpPr>
              <a:spLocks noEditPoints="1"/>
            </p:cNvSpPr>
            <p:nvPr/>
          </p:nvSpPr>
          <p:spPr bwMode="auto">
            <a:xfrm>
              <a:off x="5726359" y="2020026"/>
              <a:ext cx="298450" cy="3754438"/>
            </a:xfrm>
            <a:custGeom>
              <a:avLst/>
              <a:gdLst>
                <a:gd name="T0" fmla="*/ 79 w 103"/>
                <a:gd name="T1" fmla="*/ 610 h 1294"/>
                <a:gd name="T2" fmla="*/ 61 w 103"/>
                <a:gd name="T3" fmla="*/ 492 h 1294"/>
                <a:gd name="T4" fmla="*/ 103 w 103"/>
                <a:gd name="T5" fmla="*/ 415 h 1294"/>
                <a:gd name="T6" fmla="*/ 61 w 103"/>
                <a:gd name="T7" fmla="*/ 339 h 1294"/>
                <a:gd name="T8" fmla="*/ 79 w 103"/>
                <a:gd name="T9" fmla="*/ 220 h 1294"/>
                <a:gd name="T10" fmla="*/ 79 w 103"/>
                <a:gd name="T11" fmla="*/ 134 h 1294"/>
                <a:gd name="T12" fmla="*/ 61 w 103"/>
                <a:gd name="T13" fmla="*/ 82 h 1294"/>
                <a:gd name="T14" fmla="*/ 81 w 103"/>
                <a:gd name="T15" fmla="*/ 27 h 1294"/>
                <a:gd name="T16" fmla="*/ 22 w 103"/>
                <a:gd name="T17" fmla="*/ 33 h 1294"/>
                <a:gd name="T18" fmla="*/ 43 w 103"/>
                <a:gd name="T19" fmla="*/ 80 h 1294"/>
                <a:gd name="T20" fmla="*/ 25 w 103"/>
                <a:gd name="T21" fmla="*/ 134 h 1294"/>
                <a:gd name="T22" fmla="*/ 25 w 103"/>
                <a:gd name="T23" fmla="*/ 220 h 1294"/>
                <a:gd name="T24" fmla="*/ 43 w 103"/>
                <a:gd name="T25" fmla="*/ 338 h 1294"/>
                <a:gd name="T26" fmla="*/ 0 w 103"/>
                <a:gd name="T27" fmla="*/ 415 h 1294"/>
                <a:gd name="T28" fmla="*/ 43 w 103"/>
                <a:gd name="T29" fmla="*/ 492 h 1294"/>
                <a:gd name="T30" fmla="*/ 25 w 103"/>
                <a:gd name="T31" fmla="*/ 610 h 1294"/>
                <a:gd name="T32" fmla="*/ 25 w 103"/>
                <a:gd name="T33" fmla="*/ 696 h 1294"/>
                <a:gd name="T34" fmla="*/ 43 w 103"/>
                <a:gd name="T35" fmla="*/ 814 h 1294"/>
                <a:gd name="T36" fmla="*/ 0 w 103"/>
                <a:gd name="T37" fmla="*/ 891 h 1294"/>
                <a:gd name="T38" fmla="*/ 43 w 103"/>
                <a:gd name="T39" fmla="*/ 968 h 1294"/>
                <a:gd name="T40" fmla="*/ 25 w 103"/>
                <a:gd name="T41" fmla="*/ 1086 h 1294"/>
                <a:gd name="T42" fmla="*/ 25 w 103"/>
                <a:gd name="T43" fmla="*/ 1172 h 1294"/>
                <a:gd name="T44" fmla="*/ 43 w 103"/>
                <a:gd name="T45" fmla="*/ 1212 h 1294"/>
                <a:gd name="T46" fmla="*/ 23 w 103"/>
                <a:gd name="T47" fmla="*/ 1267 h 1294"/>
                <a:gd name="T48" fmla="*/ 82 w 103"/>
                <a:gd name="T49" fmla="*/ 1261 h 1294"/>
                <a:gd name="T50" fmla="*/ 61 w 103"/>
                <a:gd name="T51" fmla="*/ 1214 h 1294"/>
                <a:gd name="T52" fmla="*/ 79 w 103"/>
                <a:gd name="T53" fmla="*/ 1172 h 1294"/>
                <a:gd name="T54" fmla="*/ 79 w 103"/>
                <a:gd name="T55" fmla="*/ 1086 h 1294"/>
                <a:gd name="T56" fmla="*/ 61 w 103"/>
                <a:gd name="T57" fmla="*/ 968 h 1294"/>
                <a:gd name="T58" fmla="*/ 103 w 103"/>
                <a:gd name="T59" fmla="*/ 891 h 1294"/>
                <a:gd name="T60" fmla="*/ 61 w 103"/>
                <a:gd name="T61" fmla="*/ 815 h 1294"/>
                <a:gd name="T62" fmla="*/ 79 w 103"/>
                <a:gd name="T63" fmla="*/ 696 h 1294"/>
                <a:gd name="T64" fmla="*/ 65 w 103"/>
                <a:gd name="T65" fmla="*/ 1261 h 1294"/>
                <a:gd name="T66" fmla="*/ 39 w 103"/>
                <a:gd name="T67" fmla="*/ 1261 h 1294"/>
                <a:gd name="T68" fmla="*/ 52 w 103"/>
                <a:gd name="T69" fmla="*/ 1248 h 1294"/>
                <a:gd name="T70" fmla="*/ 65 w 103"/>
                <a:gd name="T71" fmla="*/ 1261 h 1294"/>
                <a:gd name="T72" fmla="*/ 52 w 103"/>
                <a:gd name="T73" fmla="*/ 46 h 1294"/>
                <a:gd name="T74" fmla="*/ 39 w 103"/>
                <a:gd name="T75" fmla="*/ 33 h 1294"/>
                <a:gd name="T76" fmla="*/ 65 w 103"/>
                <a:gd name="T77" fmla="*/ 33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 h="1294">
                  <a:moveTo>
                    <a:pt x="103" y="653"/>
                  </a:moveTo>
                  <a:cubicBezTo>
                    <a:pt x="103" y="635"/>
                    <a:pt x="94" y="619"/>
                    <a:pt x="79" y="610"/>
                  </a:cubicBezTo>
                  <a:cubicBezTo>
                    <a:pt x="68" y="603"/>
                    <a:pt x="61" y="590"/>
                    <a:pt x="61" y="576"/>
                  </a:cubicBezTo>
                  <a:cubicBezTo>
                    <a:pt x="61" y="492"/>
                    <a:pt x="61" y="492"/>
                    <a:pt x="61" y="492"/>
                  </a:cubicBezTo>
                  <a:cubicBezTo>
                    <a:pt x="61" y="478"/>
                    <a:pt x="68" y="465"/>
                    <a:pt x="79" y="458"/>
                  </a:cubicBezTo>
                  <a:cubicBezTo>
                    <a:pt x="93" y="449"/>
                    <a:pt x="103" y="433"/>
                    <a:pt x="103" y="415"/>
                  </a:cubicBezTo>
                  <a:cubicBezTo>
                    <a:pt x="103" y="397"/>
                    <a:pt x="93" y="381"/>
                    <a:pt x="79" y="372"/>
                  </a:cubicBezTo>
                  <a:cubicBezTo>
                    <a:pt x="68" y="365"/>
                    <a:pt x="61" y="352"/>
                    <a:pt x="61" y="339"/>
                  </a:cubicBezTo>
                  <a:cubicBezTo>
                    <a:pt x="61" y="254"/>
                    <a:pt x="61" y="254"/>
                    <a:pt x="61" y="254"/>
                  </a:cubicBezTo>
                  <a:cubicBezTo>
                    <a:pt x="61" y="240"/>
                    <a:pt x="68" y="227"/>
                    <a:pt x="79" y="220"/>
                  </a:cubicBezTo>
                  <a:cubicBezTo>
                    <a:pt x="94" y="211"/>
                    <a:pt x="103" y="195"/>
                    <a:pt x="103" y="177"/>
                  </a:cubicBezTo>
                  <a:cubicBezTo>
                    <a:pt x="103" y="159"/>
                    <a:pt x="94" y="143"/>
                    <a:pt x="79" y="134"/>
                  </a:cubicBezTo>
                  <a:cubicBezTo>
                    <a:pt x="68" y="127"/>
                    <a:pt x="61" y="114"/>
                    <a:pt x="61" y="100"/>
                  </a:cubicBezTo>
                  <a:cubicBezTo>
                    <a:pt x="61" y="82"/>
                    <a:pt x="61" y="82"/>
                    <a:pt x="61" y="82"/>
                  </a:cubicBezTo>
                  <a:cubicBezTo>
                    <a:pt x="61" y="71"/>
                    <a:pt x="65" y="62"/>
                    <a:pt x="73" y="54"/>
                  </a:cubicBezTo>
                  <a:cubicBezTo>
                    <a:pt x="80" y="48"/>
                    <a:pt x="83" y="38"/>
                    <a:pt x="81" y="27"/>
                  </a:cubicBezTo>
                  <a:cubicBezTo>
                    <a:pt x="79" y="15"/>
                    <a:pt x="70" y="6"/>
                    <a:pt x="58" y="4"/>
                  </a:cubicBezTo>
                  <a:cubicBezTo>
                    <a:pt x="39" y="0"/>
                    <a:pt x="22" y="15"/>
                    <a:pt x="22" y="33"/>
                  </a:cubicBezTo>
                  <a:cubicBezTo>
                    <a:pt x="22" y="42"/>
                    <a:pt x="26" y="49"/>
                    <a:pt x="32" y="55"/>
                  </a:cubicBezTo>
                  <a:cubicBezTo>
                    <a:pt x="39" y="62"/>
                    <a:pt x="43" y="70"/>
                    <a:pt x="43" y="80"/>
                  </a:cubicBezTo>
                  <a:cubicBezTo>
                    <a:pt x="43" y="100"/>
                    <a:pt x="43" y="100"/>
                    <a:pt x="43" y="100"/>
                  </a:cubicBezTo>
                  <a:cubicBezTo>
                    <a:pt x="43" y="114"/>
                    <a:pt x="36" y="127"/>
                    <a:pt x="25" y="134"/>
                  </a:cubicBezTo>
                  <a:cubicBezTo>
                    <a:pt x="10" y="143"/>
                    <a:pt x="1" y="159"/>
                    <a:pt x="1" y="177"/>
                  </a:cubicBezTo>
                  <a:cubicBezTo>
                    <a:pt x="1" y="195"/>
                    <a:pt x="10" y="211"/>
                    <a:pt x="25" y="220"/>
                  </a:cubicBezTo>
                  <a:cubicBezTo>
                    <a:pt x="36" y="227"/>
                    <a:pt x="43" y="240"/>
                    <a:pt x="43" y="254"/>
                  </a:cubicBezTo>
                  <a:cubicBezTo>
                    <a:pt x="43" y="338"/>
                    <a:pt x="43" y="338"/>
                    <a:pt x="43" y="338"/>
                  </a:cubicBezTo>
                  <a:cubicBezTo>
                    <a:pt x="43" y="352"/>
                    <a:pt x="36" y="365"/>
                    <a:pt x="24" y="372"/>
                  </a:cubicBezTo>
                  <a:cubicBezTo>
                    <a:pt x="10" y="381"/>
                    <a:pt x="0" y="397"/>
                    <a:pt x="0" y="415"/>
                  </a:cubicBezTo>
                  <a:cubicBezTo>
                    <a:pt x="0" y="433"/>
                    <a:pt x="10" y="449"/>
                    <a:pt x="24" y="458"/>
                  </a:cubicBezTo>
                  <a:cubicBezTo>
                    <a:pt x="36" y="466"/>
                    <a:pt x="43" y="478"/>
                    <a:pt x="43" y="492"/>
                  </a:cubicBezTo>
                  <a:cubicBezTo>
                    <a:pt x="43" y="576"/>
                    <a:pt x="43" y="576"/>
                    <a:pt x="43" y="576"/>
                  </a:cubicBezTo>
                  <a:cubicBezTo>
                    <a:pt x="43" y="590"/>
                    <a:pt x="36" y="603"/>
                    <a:pt x="25" y="610"/>
                  </a:cubicBezTo>
                  <a:cubicBezTo>
                    <a:pt x="10" y="619"/>
                    <a:pt x="1" y="635"/>
                    <a:pt x="1" y="653"/>
                  </a:cubicBezTo>
                  <a:cubicBezTo>
                    <a:pt x="1" y="671"/>
                    <a:pt x="10" y="687"/>
                    <a:pt x="25" y="696"/>
                  </a:cubicBezTo>
                  <a:cubicBezTo>
                    <a:pt x="36" y="704"/>
                    <a:pt x="43" y="716"/>
                    <a:pt x="43" y="730"/>
                  </a:cubicBezTo>
                  <a:cubicBezTo>
                    <a:pt x="43" y="814"/>
                    <a:pt x="43" y="814"/>
                    <a:pt x="43" y="814"/>
                  </a:cubicBezTo>
                  <a:cubicBezTo>
                    <a:pt x="43" y="828"/>
                    <a:pt x="36" y="841"/>
                    <a:pt x="24" y="848"/>
                  </a:cubicBezTo>
                  <a:cubicBezTo>
                    <a:pt x="10" y="857"/>
                    <a:pt x="0" y="873"/>
                    <a:pt x="0" y="891"/>
                  </a:cubicBezTo>
                  <a:cubicBezTo>
                    <a:pt x="0" y="909"/>
                    <a:pt x="10" y="925"/>
                    <a:pt x="24" y="934"/>
                  </a:cubicBezTo>
                  <a:cubicBezTo>
                    <a:pt x="36" y="942"/>
                    <a:pt x="43" y="954"/>
                    <a:pt x="43" y="968"/>
                  </a:cubicBezTo>
                  <a:cubicBezTo>
                    <a:pt x="43" y="1053"/>
                    <a:pt x="43" y="1053"/>
                    <a:pt x="43" y="1053"/>
                  </a:cubicBezTo>
                  <a:cubicBezTo>
                    <a:pt x="43" y="1066"/>
                    <a:pt x="36" y="1079"/>
                    <a:pt x="25" y="1086"/>
                  </a:cubicBezTo>
                  <a:cubicBezTo>
                    <a:pt x="10" y="1095"/>
                    <a:pt x="1" y="1111"/>
                    <a:pt x="1" y="1129"/>
                  </a:cubicBezTo>
                  <a:cubicBezTo>
                    <a:pt x="1" y="1147"/>
                    <a:pt x="10" y="1163"/>
                    <a:pt x="25" y="1172"/>
                  </a:cubicBezTo>
                  <a:cubicBezTo>
                    <a:pt x="36" y="1180"/>
                    <a:pt x="43" y="1192"/>
                    <a:pt x="43" y="1206"/>
                  </a:cubicBezTo>
                  <a:cubicBezTo>
                    <a:pt x="43" y="1212"/>
                    <a:pt x="43" y="1212"/>
                    <a:pt x="43" y="1212"/>
                  </a:cubicBezTo>
                  <a:cubicBezTo>
                    <a:pt x="43" y="1223"/>
                    <a:pt x="38" y="1233"/>
                    <a:pt x="31" y="1240"/>
                  </a:cubicBezTo>
                  <a:cubicBezTo>
                    <a:pt x="24" y="1246"/>
                    <a:pt x="21" y="1256"/>
                    <a:pt x="23" y="1267"/>
                  </a:cubicBezTo>
                  <a:cubicBezTo>
                    <a:pt x="25" y="1279"/>
                    <a:pt x="34" y="1288"/>
                    <a:pt x="46" y="1291"/>
                  </a:cubicBezTo>
                  <a:cubicBezTo>
                    <a:pt x="65" y="1294"/>
                    <a:pt x="82" y="1280"/>
                    <a:pt x="82" y="1261"/>
                  </a:cubicBezTo>
                  <a:cubicBezTo>
                    <a:pt x="82" y="1253"/>
                    <a:pt x="78" y="1245"/>
                    <a:pt x="72" y="1239"/>
                  </a:cubicBezTo>
                  <a:cubicBezTo>
                    <a:pt x="65" y="1233"/>
                    <a:pt x="61" y="1224"/>
                    <a:pt x="61" y="1214"/>
                  </a:cubicBezTo>
                  <a:cubicBezTo>
                    <a:pt x="61" y="1206"/>
                    <a:pt x="61" y="1206"/>
                    <a:pt x="61" y="1206"/>
                  </a:cubicBezTo>
                  <a:cubicBezTo>
                    <a:pt x="61" y="1192"/>
                    <a:pt x="68" y="1180"/>
                    <a:pt x="79" y="1172"/>
                  </a:cubicBezTo>
                  <a:cubicBezTo>
                    <a:pt x="94" y="1163"/>
                    <a:pt x="103" y="1147"/>
                    <a:pt x="103" y="1129"/>
                  </a:cubicBezTo>
                  <a:cubicBezTo>
                    <a:pt x="103" y="1111"/>
                    <a:pt x="94" y="1095"/>
                    <a:pt x="79" y="1086"/>
                  </a:cubicBezTo>
                  <a:cubicBezTo>
                    <a:pt x="68" y="1079"/>
                    <a:pt x="61" y="1066"/>
                    <a:pt x="61" y="1052"/>
                  </a:cubicBezTo>
                  <a:cubicBezTo>
                    <a:pt x="61" y="968"/>
                    <a:pt x="61" y="968"/>
                    <a:pt x="61" y="968"/>
                  </a:cubicBezTo>
                  <a:cubicBezTo>
                    <a:pt x="61" y="954"/>
                    <a:pt x="68" y="941"/>
                    <a:pt x="79" y="934"/>
                  </a:cubicBezTo>
                  <a:cubicBezTo>
                    <a:pt x="93" y="925"/>
                    <a:pt x="103" y="909"/>
                    <a:pt x="103" y="891"/>
                  </a:cubicBezTo>
                  <a:cubicBezTo>
                    <a:pt x="103" y="873"/>
                    <a:pt x="93" y="857"/>
                    <a:pt x="79" y="848"/>
                  </a:cubicBezTo>
                  <a:cubicBezTo>
                    <a:pt x="68" y="841"/>
                    <a:pt x="61" y="828"/>
                    <a:pt x="61" y="815"/>
                  </a:cubicBezTo>
                  <a:cubicBezTo>
                    <a:pt x="61" y="730"/>
                    <a:pt x="61" y="730"/>
                    <a:pt x="61" y="730"/>
                  </a:cubicBezTo>
                  <a:cubicBezTo>
                    <a:pt x="61" y="716"/>
                    <a:pt x="68" y="704"/>
                    <a:pt x="79" y="696"/>
                  </a:cubicBezTo>
                  <a:cubicBezTo>
                    <a:pt x="94" y="687"/>
                    <a:pt x="103" y="671"/>
                    <a:pt x="103" y="653"/>
                  </a:cubicBezTo>
                  <a:close/>
                  <a:moveTo>
                    <a:pt x="65" y="1261"/>
                  </a:moveTo>
                  <a:cubicBezTo>
                    <a:pt x="65" y="1268"/>
                    <a:pt x="59" y="1274"/>
                    <a:pt x="52" y="1274"/>
                  </a:cubicBezTo>
                  <a:cubicBezTo>
                    <a:pt x="45" y="1274"/>
                    <a:pt x="39" y="1268"/>
                    <a:pt x="39" y="1261"/>
                  </a:cubicBezTo>
                  <a:cubicBezTo>
                    <a:pt x="39" y="1254"/>
                    <a:pt x="44" y="1249"/>
                    <a:pt x="51" y="1248"/>
                  </a:cubicBezTo>
                  <a:cubicBezTo>
                    <a:pt x="51" y="1248"/>
                    <a:pt x="52" y="1248"/>
                    <a:pt x="52" y="1248"/>
                  </a:cubicBezTo>
                  <a:cubicBezTo>
                    <a:pt x="52" y="1248"/>
                    <a:pt x="53" y="1248"/>
                    <a:pt x="53" y="1248"/>
                  </a:cubicBezTo>
                  <a:cubicBezTo>
                    <a:pt x="60" y="1249"/>
                    <a:pt x="65" y="1254"/>
                    <a:pt x="65" y="1261"/>
                  </a:cubicBezTo>
                  <a:close/>
                  <a:moveTo>
                    <a:pt x="53" y="46"/>
                  </a:moveTo>
                  <a:cubicBezTo>
                    <a:pt x="53" y="46"/>
                    <a:pt x="52" y="46"/>
                    <a:pt x="52" y="46"/>
                  </a:cubicBezTo>
                  <a:cubicBezTo>
                    <a:pt x="52" y="46"/>
                    <a:pt x="51" y="46"/>
                    <a:pt x="51" y="46"/>
                  </a:cubicBezTo>
                  <a:cubicBezTo>
                    <a:pt x="44" y="45"/>
                    <a:pt x="39" y="40"/>
                    <a:pt x="39" y="33"/>
                  </a:cubicBezTo>
                  <a:cubicBezTo>
                    <a:pt x="39" y="26"/>
                    <a:pt x="45" y="20"/>
                    <a:pt x="52" y="20"/>
                  </a:cubicBezTo>
                  <a:cubicBezTo>
                    <a:pt x="59" y="20"/>
                    <a:pt x="65" y="26"/>
                    <a:pt x="65" y="33"/>
                  </a:cubicBezTo>
                  <a:cubicBezTo>
                    <a:pt x="65" y="40"/>
                    <a:pt x="60" y="45"/>
                    <a:pt x="53" y="46"/>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0" name="Freeform 6"/>
            <p:cNvSpPr/>
            <p:nvPr/>
          </p:nvSpPr>
          <p:spPr bwMode="auto">
            <a:xfrm>
              <a:off x="6077197" y="2193064"/>
              <a:ext cx="792163" cy="673100"/>
            </a:xfrm>
            <a:custGeom>
              <a:avLst/>
              <a:gdLst>
                <a:gd name="T0" fmla="*/ 66 w 273"/>
                <a:gd name="T1" fmla="*/ 0 h 232"/>
                <a:gd name="T2" fmla="*/ 32 w 273"/>
                <a:gd name="T3" fmla="*/ 17 h 232"/>
                <a:gd name="T4" fmla="*/ 0 w 273"/>
                <a:gd name="T5" fmla="*/ 61 h 232"/>
                <a:gd name="T6" fmla="*/ 0 w 273"/>
                <a:gd name="T7" fmla="*/ 61 h 232"/>
                <a:gd name="T8" fmla="*/ 0 w 273"/>
                <a:gd name="T9" fmla="*/ 171 h 232"/>
                <a:gd name="T10" fmla="*/ 32 w 273"/>
                <a:gd name="T11" fmla="*/ 215 h 232"/>
                <a:gd name="T12" fmla="*/ 66 w 273"/>
                <a:gd name="T13" fmla="*/ 232 h 232"/>
                <a:gd name="T14" fmla="*/ 273 w 273"/>
                <a:gd name="T15" fmla="*/ 232 h 232"/>
                <a:gd name="T16" fmla="*/ 273 w 273"/>
                <a:gd name="T17" fmla="*/ 0 h 232"/>
                <a:gd name="T18" fmla="*/ 66 w 273"/>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32">
                  <a:moveTo>
                    <a:pt x="66" y="0"/>
                  </a:moveTo>
                  <a:cubicBezTo>
                    <a:pt x="52" y="0"/>
                    <a:pt x="40" y="7"/>
                    <a:pt x="32" y="17"/>
                  </a:cubicBezTo>
                  <a:cubicBezTo>
                    <a:pt x="0" y="61"/>
                    <a:pt x="0" y="61"/>
                    <a:pt x="0" y="61"/>
                  </a:cubicBezTo>
                  <a:cubicBezTo>
                    <a:pt x="0" y="61"/>
                    <a:pt x="0" y="61"/>
                    <a:pt x="0" y="61"/>
                  </a:cubicBezTo>
                  <a:cubicBezTo>
                    <a:pt x="27" y="93"/>
                    <a:pt x="27" y="139"/>
                    <a:pt x="0" y="171"/>
                  </a:cubicBezTo>
                  <a:cubicBezTo>
                    <a:pt x="32" y="215"/>
                    <a:pt x="32" y="215"/>
                    <a:pt x="32" y="215"/>
                  </a:cubicBezTo>
                  <a:cubicBezTo>
                    <a:pt x="40" y="226"/>
                    <a:pt x="52" y="232"/>
                    <a:pt x="66" y="232"/>
                  </a:cubicBezTo>
                  <a:cubicBezTo>
                    <a:pt x="273" y="232"/>
                    <a:pt x="273" y="232"/>
                    <a:pt x="273" y="232"/>
                  </a:cubicBezTo>
                  <a:cubicBezTo>
                    <a:pt x="273" y="0"/>
                    <a:pt x="273" y="0"/>
                    <a:pt x="273" y="0"/>
                  </a:cubicBezTo>
                  <a:lnTo>
                    <a:pt x="66" y="0"/>
                  </a:lnTo>
                  <a:close/>
                </a:path>
              </a:pathLst>
            </a:cu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1" name="Freeform 7"/>
            <p:cNvSpPr/>
            <p:nvPr/>
          </p:nvSpPr>
          <p:spPr bwMode="auto">
            <a:xfrm>
              <a:off x="6869359" y="2193064"/>
              <a:ext cx="1400175" cy="673100"/>
            </a:xfrm>
            <a:custGeom>
              <a:avLst/>
              <a:gdLst>
                <a:gd name="T0" fmla="*/ 440 w 483"/>
                <a:gd name="T1" fmla="*/ 0 h 232"/>
                <a:gd name="T2" fmla="*/ 0 w 483"/>
                <a:gd name="T3" fmla="*/ 0 h 232"/>
                <a:gd name="T4" fmla="*/ 0 w 483"/>
                <a:gd name="T5" fmla="*/ 232 h 232"/>
                <a:gd name="T6" fmla="*/ 440 w 483"/>
                <a:gd name="T7" fmla="*/ 232 h 232"/>
                <a:gd name="T8" fmla="*/ 483 w 483"/>
                <a:gd name="T9" fmla="*/ 190 h 232"/>
                <a:gd name="T10" fmla="*/ 483 w 483"/>
                <a:gd name="T11" fmla="*/ 43 h 232"/>
                <a:gd name="T12" fmla="*/ 440 w 483"/>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483" h="232">
                  <a:moveTo>
                    <a:pt x="440" y="0"/>
                  </a:moveTo>
                  <a:cubicBezTo>
                    <a:pt x="0" y="0"/>
                    <a:pt x="0" y="0"/>
                    <a:pt x="0" y="0"/>
                  </a:cubicBezTo>
                  <a:cubicBezTo>
                    <a:pt x="0" y="232"/>
                    <a:pt x="0" y="232"/>
                    <a:pt x="0" y="232"/>
                  </a:cubicBezTo>
                  <a:cubicBezTo>
                    <a:pt x="440" y="232"/>
                    <a:pt x="440" y="232"/>
                    <a:pt x="440" y="232"/>
                  </a:cubicBezTo>
                  <a:cubicBezTo>
                    <a:pt x="464" y="232"/>
                    <a:pt x="483" y="213"/>
                    <a:pt x="483" y="190"/>
                  </a:cubicBezTo>
                  <a:cubicBezTo>
                    <a:pt x="483" y="43"/>
                    <a:pt x="483" y="43"/>
                    <a:pt x="483" y="43"/>
                  </a:cubicBezTo>
                  <a:cubicBezTo>
                    <a:pt x="483" y="19"/>
                    <a:pt x="464" y="0"/>
                    <a:pt x="440" y="0"/>
                  </a:cubicBezTo>
                  <a:close/>
                </a:path>
              </a:pathLst>
            </a:cu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2" name="Oval 15"/>
            <p:cNvSpPr>
              <a:spLocks noChangeArrowheads="1"/>
            </p:cNvSpPr>
            <p:nvPr/>
          </p:nvSpPr>
          <p:spPr bwMode="auto">
            <a:xfrm>
              <a:off x="5796209" y="2448651"/>
              <a:ext cx="165100" cy="168275"/>
            </a:xfrm>
            <a:prstGeom prst="ellipse">
              <a:avLst/>
            </a:pr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 name="Oval 16"/>
            <p:cNvSpPr>
              <a:spLocks noChangeArrowheads="1"/>
            </p:cNvSpPr>
            <p:nvPr/>
          </p:nvSpPr>
          <p:spPr bwMode="auto">
            <a:xfrm>
              <a:off x="5793034" y="3142389"/>
              <a:ext cx="165100" cy="165100"/>
            </a:xfrm>
            <a:prstGeom prst="ellipse">
              <a:avLst/>
            </a:pr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Freeform 17"/>
            <p:cNvSpPr/>
            <p:nvPr/>
          </p:nvSpPr>
          <p:spPr bwMode="auto">
            <a:xfrm>
              <a:off x="6077197" y="3566251"/>
              <a:ext cx="792163" cy="673100"/>
            </a:xfrm>
            <a:custGeom>
              <a:avLst/>
              <a:gdLst>
                <a:gd name="T0" fmla="*/ 66 w 273"/>
                <a:gd name="T1" fmla="*/ 0 h 232"/>
                <a:gd name="T2" fmla="*/ 32 w 273"/>
                <a:gd name="T3" fmla="*/ 17 h 232"/>
                <a:gd name="T4" fmla="*/ 0 w 273"/>
                <a:gd name="T5" fmla="*/ 61 h 232"/>
                <a:gd name="T6" fmla="*/ 0 w 273"/>
                <a:gd name="T7" fmla="*/ 61 h 232"/>
                <a:gd name="T8" fmla="*/ 0 w 273"/>
                <a:gd name="T9" fmla="*/ 171 h 232"/>
                <a:gd name="T10" fmla="*/ 32 w 273"/>
                <a:gd name="T11" fmla="*/ 215 h 232"/>
                <a:gd name="T12" fmla="*/ 66 w 273"/>
                <a:gd name="T13" fmla="*/ 232 h 232"/>
                <a:gd name="T14" fmla="*/ 273 w 273"/>
                <a:gd name="T15" fmla="*/ 232 h 232"/>
                <a:gd name="T16" fmla="*/ 273 w 273"/>
                <a:gd name="T17" fmla="*/ 0 h 232"/>
                <a:gd name="T18" fmla="*/ 66 w 273"/>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32">
                  <a:moveTo>
                    <a:pt x="66" y="0"/>
                  </a:moveTo>
                  <a:cubicBezTo>
                    <a:pt x="52" y="0"/>
                    <a:pt x="40" y="7"/>
                    <a:pt x="32" y="17"/>
                  </a:cubicBezTo>
                  <a:cubicBezTo>
                    <a:pt x="0" y="61"/>
                    <a:pt x="0" y="61"/>
                    <a:pt x="0" y="61"/>
                  </a:cubicBezTo>
                  <a:cubicBezTo>
                    <a:pt x="0" y="61"/>
                    <a:pt x="0" y="61"/>
                    <a:pt x="0" y="61"/>
                  </a:cubicBezTo>
                  <a:cubicBezTo>
                    <a:pt x="27" y="93"/>
                    <a:pt x="27" y="139"/>
                    <a:pt x="0" y="171"/>
                  </a:cubicBezTo>
                  <a:cubicBezTo>
                    <a:pt x="32" y="215"/>
                    <a:pt x="32" y="215"/>
                    <a:pt x="32" y="215"/>
                  </a:cubicBezTo>
                  <a:cubicBezTo>
                    <a:pt x="40" y="226"/>
                    <a:pt x="52" y="232"/>
                    <a:pt x="66" y="232"/>
                  </a:cubicBezTo>
                  <a:cubicBezTo>
                    <a:pt x="273" y="232"/>
                    <a:pt x="273" y="232"/>
                    <a:pt x="273" y="232"/>
                  </a:cubicBezTo>
                  <a:cubicBezTo>
                    <a:pt x="273" y="0"/>
                    <a:pt x="273" y="0"/>
                    <a:pt x="273" y="0"/>
                  </a:cubicBezTo>
                  <a:lnTo>
                    <a:pt x="66" y="0"/>
                  </a:lnTo>
                  <a:close/>
                </a:path>
              </a:pathLst>
            </a:cu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5" name="Freeform 18"/>
            <p:cNvSpPr/>
            <p:nvPr/>
          </p:nvSpPr>
          <p:spPr bwMode="auto">
            <a:xfrm>
              <a:off x="6869359" y="3566251"/>
              <a:ext cx="1400175" cy="673100"/>
            </a:xfrm>
            <a:custGeom>
              <a:avLst/>
              <a:gdLst>
                <a:gd name="T0" fmla="*/ 440 w 483"/>
                <a:gd name="T1" fmla="*/ 0 h 232"/>
                <a:gd name="T2" fmla="*/ 0 w 483"/>
                <a:gd name="T3" fmla="*/ 0 h 232"/>
                <a:gd name="T4" fmla="*/ 0 w 483"/>
                <a:gd name="T5" fmla="*/ 232 h 232"/>
                <a:gd name="T6" fmla="*/ 440 w 483"/>
                <a:gd name="T7" fmla="*/ 232 h 232"/>
                <a:gd name="T8" fmla="*/ 483 w 483"/>
                <a:gd name="T9" fmla="*/ 190 h 232"/>
                <a:gd name="T10" fmla="*/ 483 w 483"/>
                <a:gd name="T11" fmla="*/ 43 h 232"/>
                <a:gd name="T12" fmla="*/ 440 w 483"/>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483" h="232">
                  <a:moveTo>
                    <a:pt x="440" y="0"/>
                  </a:moveTo>
                  <a:cubicBezTo>
                    <a:pt x="0" y="0"/>
                    <a:pt x="0" y="0"/>
                    <a:pt x="0" y="0"/>
                  </a:cubicBezTo>
                  <a:cubicBezTo>
                    <a:pt x="0" y="232"/>
                    <a:pt x="0" y="232"/>
                    <a:pt x="0" y="232"/>
                  </a:cubicBezTo>
                  <a:cubicBezTo>
                    <a:pt x="440" y="232"/>
                    <a:pt x="440" y="232"/>
                    <a:pt x="440" y="232"/>
                  </a:cubicBezTo>
                  <a:cubicBezTo>
                    <a:pt x="464" y="232"/>
                    <a:pt x="483" y="213"/>
                    <a:pt x="483" y="190"/>
                  </a:cubicBezTo>
                  <a:cubicBezTo>
                    <a:pt x="483" y="43"/>
                    <a:pt x="483" y="43"/>
                    <a:pt x="483" y="43"/>
                  </a:cubicBezTo>
                  <a:cubicBezTo>
                    <a:pt x="483" y="19"/>
                    <a:pt x="464" y="0"/>
                    <a:pt x="440" y="0"/>
                  </a:cubicBezTo>
                  <a:close/>
                </a:path>
              </a:pathLst>
            </a:cu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16" name="Oval 20"/>
            <p:cNvSpPr>
              <a:spLocks noChangeArrowheads="1"/>
            </p:cNvSpPr>
            <p:nvPr/>
          </p:nvSpPr>
          <p:spPr bwMode="auto">
            <a:xfrm>
              <a:off x="5796209" y="3832951"/>
              <a:ext cx="165100" cy="166688"/>
            </a:xfrm>
            <a:prstGeom prst="ellipse">
              <a:avLst/>
            </a:pr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Oval 25"/>
            <p:cNvSpPr>
              <a:spLocks noChangeArrowheads="1"/>
            </p:cNvSpPr>
            <p:nvPr/>
          </p:nvSpPr>
          <p:spPr bwMode="auto">
            <a:xfrm>
              <a:off x="5793034" y="4523514"/>
              <a:ext cx="165100" cy="166688"/>
            </a:xfrm>
            <a:prstGeom prst="ellipse">
              <a:avLst/>
            </a:pr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Oval 26"/>
            <p:cNvSpPr>
              <a:spLocks noChangeArrowheads="1"/>
            </p:cNvSpPr>
            <p:nvPr/>
          </p:nvSpPr>
          <p:spPr bwMode="auto">
            <a:xfrm>
              <a:off x="5796209" y="5215664"/>
              <a:ext cx="165100" cy="165100"/>
            </a:xfrm>
            <a:prstGeom prst="ellipse">
              <a:avLst/>
            </a:pr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Freeform 28"/>
            <p:cNvSpPr/>
            <p:nvPr/>
          </p:nvSpPr>
          <p:spPr bwMode="auto">
            <a:xfrm>
              <a:off x="4891334" y="2875689"/>
              <a:ext cx="792163" cy="673100"/>
            </a:xfrm>
            <a:custGeom>
              <a:avLst/>
              <a:gdLst>
                <a:gd name="T0" fmla="*/ 206 w 273"/>
                <a:gd name="T1" fmla="*/ 0 h 232"/>
                <a:gd name="T2" fmla="*/ 240 w 273"/>
                <a:gd name="T3" fmla="*/ 17 h 232"/>
                <a:gd name="T4" fmla="*/ 273 w 273"/>
                <a:gd name="T5" fmla="*/ 61 h 232"/>
                <a:gd name="T6" fmla="*/ 273 w 273"/>
                <a:gd name="T7" fmla="*/ 61 h 232"/>
                <a:gd name="T8" fmla="*/ 273 w 273"/>
                <a:gd name="T9" fmla="*/ 171 h 232"/>
                <a:gd name="T10" fmla="*/ 240 w 273"/>
                <a:gd name="T11" fmla="*/ 215 h 232"/>
                <a:gd name="T12" fmla="*/ 206 w 273"/>
                <a:gd name="T13" fmla="*/ 232 h 232"/>
                <a:gd name="T14" fmla="*/ 0 w 273"/>
                <a:gd name="T15" fmla="*/ 232 h 232"/>
                <a:gd name="T16" fmla="*/ 0 w 273"/>
                <a:gd name="T17" fmla="*/ 0 h 232"/>
                <a:gd name="T18" fmla="*/ 206 w 273"/>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32">
                  <a:moveTo>
                    <a:pt x="206" y="0"/>
                  </a:moveTo>
                  <a:cubicBezTo>
                    <a:pt x="220" y="0"/>
                    <a:pt x="232" y="6"/>
                    <a:pt x="240" y="17"/>
                  </a:cubicBezTo>
                  <a:cubicBezTo>
                    <a:pt x="273" y="61"/>
                    <a:pt x="273" y="61"/>
                    <a:pt x="273" y="61"/>
                  </a:cubicBezTo>
                  <a:cubicBezTo>
                    <a:pt x="273" y="61"/>
                    <a:pt x="273" y="61"/>
                    <a:pt x="273" y="61"/>
                  </a:cubicBezTo>
                  <a:cubicBezTo>
                    <a:pt x="246" y="93"/>
                    <a:pt x="246" y="139"/>
                    <a:pt x="273" y="171"/>
                  </a:cubicBezTo>
                  <a:cubicBezTo>
                    <a:pt x="240" y="215"/>
                    <a:pt x="240" y="215"/>
                    <a:pt x="240" y="215"/>
                  </a:cubicBezTo>
                  <a:cubicBezTo>
                    <a:pt x="232" y="226"/>
                    <a:pt x="220" y="232"/>
                    <a:pt x="206" y="232"/>
                  </a:cubicBezTo>
                  <a:cubicBezTo>
                    <a:pt x="0" y="232"/>
                    <a:pt x="0" y="232"/>
                    <a:pt x="0" y="232"/>
                  </a:cubicBezTo>
                  <a:cubicBezTo>
                    <a:pt x="0" y="0"/>
                    <a:pt x="0" y="0"/>
                    <a:pt x="0" y="0"/>
                  </a:cubicBezTo>
                  <a:lnTo>
                    <a:pt x="206" y="0"/>
                  </a:lnTo>
                  <a:close/>
                </a:path>
              </a:pathLst>
            </a:cu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0" name="Freeform 29"/>
            <p:cNvSpPr/>
            <p:nvPr/>
          </p:nvSpPr>
          <p:spPr bwMode="auto">
            <a:xfrm>
              <a:off x="3491159" y="2875689"/>
              <a:ext cx="1400175" cy="673100"/>
            </a:xfrm>
            <a:custGeom>
              <a:avLst/>
              <a:gdLst>
                <a:gd name="T0" fmla="*/ 42 w 483"/>
                <a:gd name="T1" fmla="*/ 0 h 232"/>
                <a:gd name="T2" fmla="*/ 483 w 483"/>
                <a:gd name="T3" fmla="*/ 0 h 232"/>
                <a:gd name="T4" fmla="*/ 483 w 483"/>
                <a:gd name="T5" fmla="*/ 232 h 232"/>
                <a:gd name="T6" fmla="*/ 42 w 483"/>
                <a:gd name="T7" fmla="*/ 232 h 232"/>
                <a:gd name="T8" fmla="*/ 0 w 483"/>
                <a:gd name="T9" fmla="*/ 190 h 232"/>
                <a:gd name="T10" fmla="*/ 0 w 483"/>
                <a:gd name="T11" fmla="*/ 42 h 232"/>
                <a:gd name="T12" fmla="*/ 42 w 483"/>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483" h="232">
                  <a:moveTo>
                    <a:pt x="42" y="0"/>
                  </a:moveTo>
                  <a:cubicBezTo>
                    <a:pt x="483" y="0"/>
                    <a:pt x="483" y="0"/>
                    <a:pt x="483" y="0"/>
                  </a:cubicBezTo>
                  <a:cubicBezTo>
                    <a:pt x="483" y="232"/>
                    <a:pt x="483" y="232"/>
                    <a:pt x="483" y="232"/>
                  </a:cubicBezTo>
                  <a:cubicBezTo>
                    <a:pt x="42" y="232"/>
                    <a:pt x="42" y="232"/>
                    <a:pt x="42" y="232"/>
                  </a:cubicBezTo>
                  <a:cubicBezTo>
                    <a:pt x="18" y="232"/>
                    <a:pt x="0" y="213"/>
                    <a:pt x="0" y="190"/>
                  </a:cubicBezTo>
                  <a:cubicBezTo>
                    <a:pt x="0" y="42"/>
                    <a:pt x="0" y="42"/>
                    <a:pt x="0" y="42"/>
                  </a:cubicBezTo>
                  <a:cubicBezTo>
                    <a:pt x="0" y="19"/>
                    <a:pt x="18" y="0"/>
                    <a:pt x="42" y="0"/>
                  </a:cubicBezTo>
                  <a:close/>
                </a:path>
              </a:pathLst>
            </a:cu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1" name="Freeform 31"/>
            <p:cNvSpPr/>
            <p:nvPr/>
          </p:nvSpPr>
          <p:spPr bwMode="auto">
            <a:xfrm>
              <a:off x="4891334" y="4256814"/>
              <a:ext cx="792163" cy="673100"/>
            </a:xfrm>
            <a:custGeom>
              <a:avLst/>
              <a:gdLst>
                <a:gd name="T0" fmla="*/ 206 w 273"/>
                <a:gd name="T1" fmla="*/ 0 h 232"/>
                <a:gd name="T2" fmla="*/ 240 w 273"/>
                <a:gd name="T3" fmla="*/ 17 h 232"/>
                <a:gd name="T4" fmla="*/ 273 w 273"/>
                <a:gd name="T5" fmla="*/ 61 h 232"/>
                <a:gd name="T6" fmla="*/ 273 w 273"/>
                <a:gd name="T7" fmla="*/ 61 h 232"/>
                <a:gd name="T8" fmla="*/ 273 w 273"/>
                <a:gd name="T9" fmla="*/ 171 h 232"/>
                <a:gd name="T10" fmla="*/ 240 w 273"/>
                <a:gd name="T11" fmla="*/ 215 h 232"/>
                <a:gd name="T12" fmla="*/ 206 w 273"/>
                <a:gd name="T13" fmla="*/ 232 h 232"/>
                <a:gd name="T14" fmla="*/ 0 w 273"/>
                <a:gd name="T15" fmla="*/ 232 h 232"/>
                <a:gd name="T16" fmla="*/ 0 w 273"/>
                <a:gd name="T17" fmla="*/ 0 h 232"/>
                <a:gd name="T18" fmla="*/ 206 w 273"/>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32">
                  <a:moveTo>
                    <a:pt x="206" y="0"/>
                  </a:moveTo>
                  <a:cubicBezTo>
                    <a:pt x="220" y="0"/>
                    <a:pt x="232" y="7"/>
                    <a:pt x="240" y="17"/>
                  </a:cubicBezTo>
                  <a:cubicBezTo>
                    <a:pt x="273" y="61"/>
                    <a:pt x="273" y="61"/>
                    <a:pt x="273" y="61"/>
                  </a:cubicBezTo>
                  <a:cubicBezTo>
                    <a:pt x="273" y="61"/>
                    <a:pt x="273" y="61"/>
                    <a:pt x="273" y="61"/>
                  </a:cubicBezTo>
                  <a:cubicBezTo>
                    <a:pt x="246" y="93"/>
                    <a:pt x="246" y="139"/>
                    <a:pt x="273" y="171"/>
                  </a:cubicBezTo>
                  <a:cubicBezTo>
                    <a:pt x="240" y="215"/>
                    <a:pt x="240" y="215"/>
                    <a:pt x="240" y="215"/>
                  </a:cubicBezTo>
                  <a:cubicBezTo>
                    <a:pt x="232" y="226"/>
                    <a:pt x="220" y="232"/>
                    <a:pt x="206" y="232"/>
                  </a:cubicBezTo>
                  <a:cubicBezTo>
                    <a:pt x="0" y="232"/>
                    <a:pt x="0" y="232"/>
                    <a:pt x="0" y="232"/>
                  </a:cubicBezTo>
                  <a:cubicBezTo>
                    <a:pt x="0" y="0"/>
                    <a:pt x="0" y="0"/>
                    <a:pt x="0" y="0"/>
                  </a:cubicBezTo>
                  <a:lnTo>
                    <a:pt x="206" y="0"/>
                  </a:lnTo>
                  <a:close/>
                </a:path>
              </a:pathLst>
            </a:cu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2" name="Freeform 32"/>
            <p:cNvSpPr/>
            <p:nvPr/>
          </p:nvSpPr>
          <p:spPr bwMode="auto">
            <a:xfrm>
              <a:off x="3491159" y="4256814"/>
              <a:ext cx="1400175" cy="673100"/>
            </a:xfrm>
            <a:custGeom>
              <a:avLst/>
              <a:gdLst>
                <a:gd name="T0" fmla="*/ 42 w 483"/>
                <a:gd name="T1" fmla="*/ 0 h 232"/>
                <a:gd name="T2" fmla="*/ 483 w 483"/>
                <a:gd name="T3" fmla="*/ 0 h 232"/>
                <a:gd name="T4" fmla="*/ 483 w 483"/>
                <a:gd name="T5" fmla="*/ 232 h 232"/>
                <a:gd name="T6" fmla="*/ 42 w 483"/>
                <a:gd name="T7" fmla="*/ 232 h 232"/>
                <a:gd name="T8" fmla="*/ 0 w 483"/>
                <a:gd name="T9" fmla="*/ 190 h 232"/>
                <a:gd name="T10" fmla="*/ 0 w 483"/>
                <a:gd name="T11" fmla="*/ 43 h 232"/>
                <a:gd name="T12" fmla="*/ 42 w 483"/>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483" h="232">
                  <a:moveTo>
                    <a:pt x="42" y="0"/>
                  </a:moveTo>
                  <a:cubicBezTo>
                    <a:pt x="483" y="0"/>
                    <a:pt x="483" y="0"/>
                    <a:pt x="483" y="0"/>
                  </a:cubicBezTo>
                  <a:cubicBezTo>
                    <a:pt x="483" y="232"/>
                    <a:pt x="483" y="232"/>
                    <a:pt x="483" y="232"/>
                  </a:cubicBezTo>
                  <a:cubicBezTo>
                    <a:pt x="42" y="232"/>
                    <a:pt x="42" y="232"/>
                    <a:pt x="42" y="232"/>
                  </a:cubicBezTo>
                  <a:cubicBezTo>
                    <a:pt x="18" y="232"/>
                    <a:pt x="0" y="213"/>
                    <a:pt x="0" y="190"/>
                  </a:cubicBezTo>
                  <a:cubicBezTo>
                    <a:pt x="0" y="43"/>
                    <a:pt x="0" y="43"/>
                    <a:pt x="0" y="43"/>
                  </a:cubicBezTo>
                  <a:cubicBezTo>
                    <a:pt x="0" y="19"/>
                    <a:pt x="18" y="0"/>
                    <a:pt x="42" y="0"/>
                  </a:cubicBezTo>
                  <a:close/>
                </a:path>
              </a:pathLst>
            </a:cu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3" name="Freeform 51"/>
            <p:cNvSpPr/>
            <p:nvPr/>
          </p:nvSpPr>
          <p:spPr bwMode="auto">
            <a:xfrm>
              <a:off x="6077197" y="4950551"/>
              <a:ext cx="792163" cy="671513"/>
            </a:xfrm>
            <a:custGeom>
              <a:avLst/>
              <a:gdLst>
                <a:gd name="T0" fmla="*/ 66 w 273"/>
                <a:gd name="T1" fmla="*/ 0 h 231"/>
                <a:gd name="T2" fmla="*/ 32 w 273"/>
                <a:gd name="T3" fmla="*/ 17 h 231"/>
                <a:gd name="T4" fmla="*/ 0 w 273"/>
                <a:gd name="T5" fmla="*/ 60 h 231"/>
                <a:gd name="T6" fmla="*/ 0 w 273"/>
                <a:gd name="T7" fmla="*/ 60 h 231"/>
                <a:gd name="T8" fmla="*/ 0 w 273"/>
                <a:gd name="T9" fmla="*/ 171 h 231"/>
                <a:gd name="T10" fmla="*/ 32 w 273"/>
                <a:gd name="T11" fmla="*/ 214 h 231"/>
                <a:gd name="T12" fmla="*/ 66 w 273"/>
                <a:gd name="T13" fmla="*/ 231 h 231"/>
                <a:gd name="T14" fmla="*/ 273 w 273"/>
                <a:gd name="T15" fmla="*/ 231 h 231"/>
                <a:gd name="T16" fmla="*/ 273 w 273"/>
                <a:gd name="T17" fmla="*/ 0 h 231"/>
                <a:gd name="T18" fmla="*/ 66 w 273"/>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31">
                  <a:moveTo>
                    <a:pt x="66" y="0"/>
                  </a:moveTo>
                  <a:cubicBezTo>
                    <a:pt x="52" y="0"/>
                    <a:pt x="40" y="6"/>
                    <a:pt x="32" y="17"/>
                  </a:cubicBezTo>
                  <a:cubicBezTo>
                    <a:pt x="0" y="60"/>
                    <a:pt x="0" y="60"/>
                    <a:pt x="0" y="60"/>
                  </a:cubicBezTo>
                  <a:cubicBezTo>
                    <a:pt x="0" y="60"/>
                    <a:pt x="0" y="60"/>
                    <a:pt x="0" y="60"/>
                  </a:cubicBezTo>
                  <a:cubicBezTo>
                    <a:pt x="27" y="92"/>
                    <a:pt x="27" y="139"/>
                    <a:pt x="0" y="171"/>
                  </a:cubicBezTo>
                  <a:cubicBezTo>
                    <a:pt x="32" y="214"/>
                    <a:pt x="32" y="214"/>
                    <a:pt x="32" y="214"/>
                  </a:cubicBezTo>
                  <a:cubicBezTo>
                    <a:pt x="40" y="225"/>
                    <a:pt x="52" y="231"/>
                    <a:pt x="66" y="231"/>
                  </a:cubicBezTo>
                  <a:cubicBezTo>
                    <a:pt x="273" y="231"/>
                    <a:pt x="273" y="231"/>
                    <a:pt x="273" y="231"/>
                  </a:cubicBezTo>
                  <a:cubicBezTo>
                    <a:pt x="273" y="0"/>
                    <a:pt x="273" y="0"/>
                    <a:pt x="273" y="0"/>
                  </a:cubicBezTo>
                  <a:lnTo>
                    <a:pt x="66" y="0"/>
                  </a:lnTo>
                  <a:close/>
                </a:path>
              </a:pathLst>
            </a:cu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4" name="Freeform 52"/>
            <p:cNvSpPr/>
            <p:nvPr/>
          </p:nvSpPr>
          <p:spPr bwMode="auto">
            <a:xfrm>
              <a:off x="6869359" y="4950551"/>
              <a:ext cx="1400175" cy="671513"/>
            </a:xfrm>
            <a:custGeom>
              <a:avLst/>
              <a:gdLst>
                <a:gd name="T0" fmla="*/ 440 w 483"/>
                <a:gd name="T1" fmla="*/ 0 h 231"/>
                <a:gd name="T2" fmla="*/ 0 w 483"/>
                <a:gd name="T3" fmla="*/ 0 h 231"/>
                <a:gd name="T4" fmla="*/ 0 w 483"/>
                <a:gd name="T5" fmla="*/ 231 h 231"/>
                <a:gd name="T6" fmla="*/ 440 w 483"/>
                <a:gd name="T7" fmla="*/ 231 h 231"/>
                <a:gd name="T8" fmla="*/ 483 w 483"/>
                <a:gd name="T9" fmla="*/ 189 h 231"/>
                <a:gd name="T10" fmla="*/ 483 w 483"/>
                <a:gd name="T11" fmla="*/ 42 h 231"/>
                <a:gd name="T12" fmla="*/ 440 w 483"/>
                <a:gd name="T13" fmla="*/ 0 h 231"/>
              </a:gdLst>
              <a:ahLst/>
              <a:cxnLst>
                <a:cxn ang="0">
                  <a:pos x="T0" y="T1"/>
                </a:cxn>
                <a:cxn ang="0">
                  <a:pos x="T2" y="T3"/>
                </a:cxn>
                <a:cxn ang="0">
                  <a:pos x="T4" y="T5"/>
                </a:cxn>
                <a:cxn ang="0">
                  <a:pos x="T6" y="T7"/>
                </a:cxn>
                <a:cxn ang="0">
                  <a:pos x="T8" y="T9"/>
                </a:cxn>
                <a:cxn ang="0">
                  <a:pos x="T10" y="T11"/>
                </a:cxn>
                <a:cxn ang="0">
                  <a:pos x="T12" y="T13"/>
                </a:cxn>
              </a:cxnLst>
              <a:rect l="0" t="0" r="r" b="b"/>
              <a:pathLst>
                <a:path w="483" h="231">
                  <a:moveTo>
                    <a:pt x="440" y="0"/>
                  </a:moveTo>
                  <a:cubicBezTo>
                    <a:pt x="0" y="0"/>
                    <a:pt x="0" y="0"/>
                    <a:pt x="0" y="0"/>
                  </a:cubicBezTo>
                  <a:cubicBezTo>
                    <a:pt x="0" y="231"/>
                    <a:pt x="0" y="231"/>
                    <a:pt x="0" y="231"/>
                  </a:cubicBezTo>
                  <a:cubicBezTo>
                    <a:pt x="440" y="231"/>
                    <a:pt x="440" y="231"/>
                    <a:pt x="440" y="231"/>
                  </a:cubicBezTo>
                  <a:cubicBezTo>
                    <a:pt x="464" y="231"/>
                    <a:pt x="483" y="212"/>
                    <a:pt x="483" y="189"/>
                  </a:cubicBezTo>
                  <a:cubicBezTo>
                    <a:pt x="483" y="42"/>
                    <a:pt x="483" y="42"/>
                    <a:pt x="483" y="42"/>
                  </a:cubicBezTo>
                  <a:cubicBezTo>
                    <a:pt x="483" y="19"/>
                    <a:pt x="464" y="0"/>
                    <a:pt x="440" y="0"/>
                  </a:cubicBezTo>
                  <a:close/>
                </a:path>
              </a:pathLst>
            </a:custGeom>
            <a:solidFill>
              <a:srgbClr val="44434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5" name="Oval 57"/>
            <p:cNvSpPr>
              <a:spLocks noChangeArrowheads="1"/>
            </p:cNvSpPr>
            <p:nvPr/>
          </p:nvSpPr>
          <p:spPr bwMode="auto">
            <a:xfrm>
              <a:off x="5856534" y="2094639"/>
              <a:ext cx="41275" cy="41275"/>
            </a:xfrm>
            <a:prstGeom prst="ellipse">
              <a:avLst/>
            </a:pr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文本框 7"/>
            <p:cNvSpPr txBox="1"/>
            <p:nvPr/>
          </p:nvSpPr>
          <p:spPr bwMode="auto">
            <a:xfrm>
              <a:off x="3705709" y="3043022"/>
              <a:ext cx="971075" cy="31184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solidFill>
                  <a:effectLst/>
                  <a:uLnTx/>
                  <a:uFillTx/>
                  <a:cs typeface="+mn-ea"/>
                  <a:sym typeface="+mn-lt"/>
                </a:rPr>
                <a:t>2021</a:t>
              </a:r>
              <a:r>
                <a:rPr kumimoji="0" lang="zh-CN" altLang="en-US" sz="1600" b="1" i="0" u="none" strike="noStrike" kern="0" cap="none" spc="0" normalizeH="0" baseline="0" noProof="0" dirty="0">
                  <a:ln>
                    <a:noFill/>
                  </a:ln>
                  <a:solidFill>
                    <a:prstClr val="white"/>
                  </a:solidFill>
                  <a:effectLst/>
                  <a:uLnTx/>
                  <a:uFillTx/>
                  <a:cs typeface="+mn-ea"/>
                  <a:sym typeface="+mn-lt"/>
                </a:rPr>
                <a:t>年</a:t>
              </a:r>
              <a:endParaRPr kumimoji="0" lang="zh-CN" altLang="en-US" sz="1600" b="1" i="0" u="none" strike="noStrike" kern="0" cap="none" spc="0" normalizeH="0" baseline="0" noProof="0" dirty="0">
                <a:ln>
                  <a:noFill/>
                </a:ln>
                <a:solidFill>
                  <a:prstClr val="white"/>
                </a:solidFill>
                <a:effectLst/>
                <a:uLnTx/>
                <a:uFillTx/>
                <a:cs typeface="+mn-ea"/>
                <a:sym typeface="+mn-lt"/>
              </a:endParaRPr>
            </a:p>
          </p:txBody>
        </p:sp>
        <p:sp>
          <p:nvSpPr>
            <p:cNvPr id="27" name="文本框 7"/>
            <p:cNvSpPr txBox="1"/>
            <p:nvPr/>
          </p:nvSpPr>
          <p:spPr bwMode="auto">
            <a:xfrm>
              <a:off x="3705709" y="4437641"/>
              <a:ext cx="971075" cy="31184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solidFill>
                  <a:effectLst/>
                  <a:uLnTx/>
                  <a:uFillTx/>
                  <a:cs typeface="+mn-ea"/>
                  <a:sym typeface="+mn-lt"/>
                </a:rPr>
                <a:t>2021</a:t>
              </a:r>
              <a:r>
                <a:rPr kumimoji="0" lang="zh-CN" altLang="en-US" sz="1600" b="1" i="0" u="none" strike="noStrike" kern="0" cap="none" spc="0" normalizeH="0" baseline="0" noProof="0" dirty="0">
                  <a:ln>
                    <a:noFill/>
                  </a:ln>
                  <a:solidFill>
                    <a:prstClr val="white"/>
                  </a:solidFill>
                  <a:effectLst/>
                  <a:uLnTx/>
                  <a:uFillTx/>
                  <a:cs typeface="+mn-ea"/>
                  <a:sym typeface="+mn-lt"/>
                </a:rPr>
                <a:t>年</a:t>
              </a:r>
              <a:endParaRPr kumimoji="0" lang="zh-CN" altLang="en-US" sz="1600" b="1" i="0" u="none" strike="noStrike" kern="0" cap="none" spc="0" normalizeH="0" baseline="0" noProof="0" dirty="0">
                <a:ln>
                  <a:noFill/>
                </a:ln>
                <a:solidFill>
                  <a:prstClr val="white"/>
                </a:solidFill>
                <a:effectLst/>
                <a:uLnTx/>
                <a:uFillTx/>
                <a:cs typeface="+mn-ea"/>
                <a:sym typeface="+mn-lt"/>
              </a:endParaRPr>
            </a:p>
          </p:txBody>
        </p:sp>
        <p:sp>
          <p:nvSpPr>
            <p:cNvPr id="28" name="文本框 7"/>
            <p:cNvSpPr txBox="1"/>
            <p:nvPr/>
          </p:nvSpPr>
          <p:spPr bwMode="auto">
            <a:xfrm>
              <a:off x="7074984" y="2360397"/>
              <a:ext cx="971075" cy="31184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solidFill>
                  <a:effectLst/>
                  <a:uLnTx/>
                  <a:uFillTx/>
                  <a:cs typeface="+mn-ea"/>
                  <a:sym typeface="+mn-lt"/>
                </a:rPr>
                <a:t>2021</a:t>
              </a:r>
              <a:r>
                <a:rPr kumimoji="0" lang="zh-CN" altLang="en-US" sz="1600" b="1" i="0" u="none" strike="noStrike" kern="0" cap="none" spc="0" normalizeH="0" baseline="0" noProof="0" dirty="0">
                  <a:ln>
                    <a:noFill/>
                  </a:ln>
                  <a:solidFill>
                    <a:prstClr val="white"/>
                  </a:solidFill>
                  <a:effectLst/>
                  <a:uLnTx/>
                  <a:uFillTx/>
                  <a:cs typeface="+mn-ea"/>
                  <a:sym typeface="+mn-lt"/>
                </a:rPr>
                <a:t>年</a:t>
              </a:r>
              <a:endParaRPr kumimoji="0" lang="zh-CN" altLang="en-US" sz="1600" b="1" i="0" u="none" strike="noStrike" kern="0" cap="none" spc="0" normalizeH="0" baseline="0" noProof="0" dirty="0">
                <a:ln>
                  <a:noFill/>
                </a:ln>
                <a:solidFill>
                  <a:prstClr val="white"/>
                </a:solidFill>
                <a:effectLst/>
                <a:uLnTx/>
                <a:uFillTx/>
                <a:cs typeface="+mn-ea"/>
                <a:sym typeface="+mn-lt"/>
              </a:endParaRPr>
            </a:p>
          </p:txBody>
        </p:sp>
        <p:sp>
          <p:nvSpPr>
            <p:cNvPr id="29" name="文本框 7"/>
            <p:cNvSpPr txBox="1"/>
            <p:nvPr/>
          </p:nvSpPr>
          <p:spPr bwMode="auto">
            <a:xfrm>
              <a:off x="7074984" y="3728028"/>
              <a:ext cx="971075" cy="31184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solidFill>
                  <a:effectLst/>
                  <a:uLnTx/>
                  <a:uFillTx/>
                  <a:cs typeface="+mn-ea"/>
                  <a:sym typeface="+mn-lt"/>
                </a:rPr>
                <a:t>2021</a:t>
              </a:r>
              <a:r>
                <a:rPr kumimoji="0" lang="zh-CN" altLang="en-US" sz="1600" b="1" i="0" u="none" strike="noStrike" kern="0" cap="none" spc="0" normalizeH="0" baseline="0" noProof="0" dirty="0">
                  <a:ln>
                    <a:noFill/>
                  </a:ln>
                  <a:solidFill>
                    <a:prstClr val="white"/>
                  </a:solidFill>
                  <a:effectLst/>
                  <a:uLnTx/>
                  <a:uFillTx/>
                  <a:cs typeface="+mn-ea"/>
                  <a:sym typeface="+mn-lt"/>
                </a:rPr>
                <a:t>年</a:t>
              </a:r>
              <a:endParaRPr kumimoji="0" lang="zh-CN" altLang="en-US" sz="1600" b="1" i="0" u="none" strike="noStrike" kern="0" cap="none" spc="0" normalizeH="0" baseline="0" noProof="0" dirty="0">
                <a:ln>
                  <a:noFill/>
                </a:ln>
                <a:solidFill>
                  <a:prstClr val="white"/>
                </a:solidFill>
                <a:effectLst/>
                <a:uLnTx/>
                <a:uFillTx/>
                <a:cs typeface="+mn-ea"/>
                <a:sym typeface="+mn-lt"/>
              </a:endParaRPr>
            </a:p>
          </p:txBody>
        </p:sp>
        <p:sp>
          <p:nvSpPr>
            <p:cNvPr id="30" name="文本框 7"/>
            <p:cNvSpPr txBox="1"/>
            <p:nvPr/>
          </p:nvSpPr>
          <p:spPr bwMode="auto">
            <a:xfrm>
              <a:off x="7074984" y="5117090"/>
              <a:ext cx="971075" cy="311844"/>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prstClr val="white"/>
                  </a:solidFill>
                  <a:effectLst/>
                  <a:uLnTx/>
                  <a:uFillTx/>
                  <a:cs typeface="+mn-ea"/>
                  <a:sym typeface="+mn-lt"/>
                </a:rPr>
                <a:t>2021</a:t>
              </a:r>
              <a:r>
                <a:rPr kumimoji="0" lang="zh-CN" altLang="en-US" sz="1600" b="1" i="0" u="none" strike="noStrike" kern="0" cap="none" spc="0" normalizeH="0" baseline="0" noProof="0" dirty="0">
                  <a:ln>
                    <a:noFill/>
                  </a:ln>
                  <a:solidFill>
                    <a:prstClr val="white"/>
                  </a:solidFill>
                  <a:effectLst/>
                  <a:uLnTx/>
                  <a:uFillTx/>
                  <a:cs typeface="+mn-ea"/>
                  <a:sym typeface="+mn-lt"/>
                </a:rPr>
                <a:t>年</a:t>
              </a:r>
              <a:endParaRPr kumimoji="0" lang="zh-CN" altLang="en-US" sz="1600" b="1" i="0" u="none" strike="noStrike" kern="0" cap="none" spc="0" normalizeH="0" baseline="0" noProof="0" dirty="0">
                <a:ln>
                  <a:noFill/>
                </a:ln>
                <a:solidFill>
                  <a:prstClr val="white"/>
                </a:solidFill>
                <a:effectLst/>
                <a:uLnTx/>
                <a:uFillTx/>
                <a:cs typeface="+mn-ea"/>
                <a:sym typeface="+mn-lt"/>
              </a:endParaRPr>
            </a:p>
          </p:txBody>
        </p:sp>
        <p:sp>
          <p:nvSpPr>
            <p:cNvPr id="31" name="椭圆 65"/>
            <p:cNvSpPr/>
            <p:nvPr/>
          </p:nvSpPr>
          <p:spPr>
            <a:xfrm>
              <a:off x="5096212" y="3018275"/>
              <a:ext cx="382407" cy="387928"/>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2" name="椭圆 66"/>
            <p:cNvSpPr/>
            <p:nvPr/>
          </p:nvSpPr>
          <p:spPr>
            <a:xfrm>
              <a:off x="5099715" y="4403005"/>
              <a:ext cx="375401" cy="387928"/>
            </a:xfrm>
            <a:custGeom>
              <a:avLst/>
              <a:gdLst>
                <a:gd name="connsiteX0" fmla="*/ 201045 w 587108"/>
                <a:gd name="connsiteY0" fmla="*/ 374989 h 606698"/>
                <a:gd name="connsiteX1" fmla="*/ 401729 w 587108"/>
                <a:gd name="connsiteY1" fmla="*/ 374989 h 606698"/>
                <a:gd name="connsiteX2" fmla="*/ 432462 w 587108"/>
                <a:gd name="connsiteY2" fmla="*/ 405650 h 606698"/>
                <a:gd name="connsiteX3" fmla="*/ 401729 w 587108"/>
                <a:gd name="connsiteY3" fmla="*/ 436310 h 606698"/>
                <a:gd name="connsiteX4" fmla="*/ 201045 w 587108"/>
                <a:gd name="connsiteY4" fmla="*/ 436310 h 606698"/>
                <a:gd name="connsiteX5" fmla="*/ 170312 w 587108"/>
                <a:gd name="connsiteY5" fmla="*/ 405650 h 606698"/>
                <a:gd name="connsiteX6" fmla="*/ 201045 w 587108"/>
                <a:gd name="connsiteY6" fmla="*/ 374989 h 606698"/>
                <a:gd name="connsiteX7" fmla="*/ 201041 w 587108"/>
                <a:gd name="connsiteY7" fmla="*/ 247195 h 606698"/>
                <a:gd name="connsiteX8" fmla="*/ 539054 w 587108"/>
                <a:gd name="connsiteY8" fmla="*/ 247195 h 606698"/>
                <a:gd name="connsiteX9" fmla="*/ 569783 w 587108"/>
                <a:gd name="connsiteY9" fmla="*/ 277856 h 606698"/>
                <a:gd name="connsiteX10" fmla="*/ 539054 w 587108"/>
                <a:gd name="connsiteY10" fmla="*/ 308516 h 606698"/>
                <a:gd name="connsiteX11" fmla="*/ 201041 w 587108"/>
                <a:gd name="connsiteY11" fmla="*/ 308516 h 606698"/>
                <a:gd name="connsiteX12" fmla="*/ 170312 w 587108"/>
                <a:gd name="connsiteY12" fmla="*/ 277856 h 606698"/>
                <a:gd name="connsiteX13" fmla="*/ 201041 w 587108"/>
                <a:gd name="connsiteY13" fmla="*/ 247195 h 606698"/>
                <a:gd name="connsiteX14" fmla="*/ 201045 w 587108"/>
                <a:gd name="connsiteY14" fmla="*/ 119189 h 606698"/>
                <a:gd name="connsiteX15" fmla="*/ 356709 w 587108"/>
                <a:gd name="connsiteY15" fmla="*/ 119189 h 606698"/>
                <a:gd name="connsiteX16" fmla="*/ 387442 w 587108"/>
                <a:gd name="connsiteY16" fmla="*/ 149885 h 606698"/>
                <a:gd name="connsiteX17" fmla="*/ 356709 w 587108"/>
                <a:gd name="connsiteY17" fmla="*/ 180581 h 606698"/>
                <a:gd name="connsiteX18" fmla="*/ 201045 w 587108"/>
                <a:gd name="connsiteY18" fmla="*/ 180581 h 606698"/>
                <a:gd name="connsiteX19" fmla="*/ 170312 w 587108"/>
                <a:gd name="connsiteY19" fmla="*/ 149885 h 606698"/>
                <a:gd name="connsiteX20" fmla="*/ 201045 w 587108"/>
                <a:gd name="connsiteY20" fmla="*/ 119189 h 606698"/>
                <a:gd name="connsiteX21" fmla="*/ 87274 w 587108"/>
                <a:gd name="connsiteY21" fmla="*/ 0 h 606698"/>
                <a:gd name="connsiteX22" fmla="*/ 109016 w 587108"/>
                <a:gd name="connsiteY22" fmla="*/ 9089 h 606698"/>
                <a:gd name="connsiteX23" fmla="*/ 165407 w 587108"/>
                <a:gd name="connsiteY23" fmla="*/ 65391 h 606698"/>
                <a:gd name="connsiteX24" fmla="*/ 165407 w 587108"/>
                <a:gd name="connsiteY24" fmla="*/ 108806 h 606698"/>
                <a:gd name="connsiteX25" fmla="*/ 122077 w 587108"/>
                <a:gd name="connsiteY25" fmla="*/ 108806 h 606698"/>
                <a:gd name="connsiteX26" fmla="*/ 117928 w 587108"/>
                <a:gd name="connsiteY26" fmla="*/ 104817 h 606698"/>
                <a:gd name="connsiteX27" fmla="*/ 117928 w 587108"/>
                <a:gd name="connsiteY27" fmla="*/ 488956 h 606698"/>
                <a:gd name="connsiteX28" fmla="*/ 482240 w 587108"/>
                <a:gd name="connsiteY28" fmla="*/ 488956 h 606698"/>
                <a:gd name="connsiteX29" fmla="*/ 478245 w 587108"/>
                <a:gd name="connsiteY29" fmla="*/ 484814 h 606698"/>
                <a:gd name="connsiteX30" fmla="*/ 478245 w 587108"/>
                <a:gd name="connsiteY30" fmla="*/ 441553 h 606698"/>
                <a:gd name="connsiteX31" fmla="*/ 521576 w 587108"/>
                <a:gd name="connsiteY31" fmla="*/ 441553 h 606698"/>
                <a:gd name="connsiteX32" fmla="*/ 578120 w 587108"/>
                <a:gd name="connsiteY32" fmla="*/ 497854 h 606698"/>
                <a:gd name="connsiteX33" fmla="*/ 578120 w 587108"/>
                <a:gd name="connsiteY33" fmla="*/ 541269 h 606698"/>
                <a:gd name="connsiteX34" fmla="*/ 521576 w 587108"/>
                <a:gd name="connsiteY34" fmla="*/ 597724 h 606698"/>
                <a:gd name="connsiteX35" fmla="*/ 478245 w 587108"/>
                <a:gd name="connsiteY35" fmla="*/ 597724 h 606698"/>
                <a:gd name="connsiteX36" fmla="*/ 478245 w 587108"/>
                <a:gd name="connsiteY36" fmla="*/ 554309 h 606698"/>
                <a:gd name="connsiteX37" fmla="*/ 482240 w 587108"/>
                <a:gd name="connsiteY37" fmla="*/ 550320 h 606698"/>
                <a:gd name="connsiteX38" fmla="*/ 87198 w 587108"/>
                <a:gd name="connsiteY38" fmla="*/ 550320 h 606698"/>
                <a:gd name="connsiteX39" fmla="*/ 56467 w 587108"/>
                <a:gd name="connsiteY39" fmla="*/ 519638 h 606698"/>
                <a:gd name="connsiteX40" fmla="*/ 56467 w 587108"/>
                <a:gd name="connsiteY40" fmla="*/ 104817 h 606698"/>
                <a:gd name="connsiteX41" fmla="*/ 52472 w 587108"/>
                <a:gd name="connsiteY41" fmla="*/ 108806 h 606698"/>
                <a:gd name="connsiteX42" fmla="*/ 8988 w 587108"/>
                <a:gd name="connsiteY42" fmla="*/ 108806 h 606698"/>
                <a:gd name="connsiteX43" fmla="*/ 8988 w 587108"/>
                <a:gd name="connsiteY43" fmla="*/ 65391 h 606698"/>
                <a:gd name="connsiteX44" fmla="*/ 65532 w 587108"/>
                <a:gd name="connsiteY44" fmla="*/ 9089 h 606698"/>
                <a:gd name="connsiteX45" fmla="*/ 87274 w 587108"/>
                <a:gd name="connsiteY45" fmla="*/ 0 h 60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08" h="606698">
                  <a:moveTo>
                    <a:pt x="201045" y="374989"/>
                  </a:moveTo>
                  <a:lnTo>
                    <a:pt x="401729" y="374989"/>
                  </a:lnTo>
                  <a:cubicBezTo>
                    <a:pt x="418786" y="374989"/>
                    <a:pt x="432462" y="388633"/>
                    <a:pt x="432462" y="405650"/>
                  </a:cubicBezTo>
                  <a:cubicBezTo>
                    <a:pt x="432462" y="422513"/>
                    <a:pt x="418786" y="436310"/>
                    <a:pt x="401729" y="436310"/>
                  </a:cubicBezTo>
                  <a:lnTo>
                    <a:pt x="201045" y="436310"/>
                  </a:lnTo>
                  <a:cubicBezTo>
                    <a:pt x="183988" y="436310"/>
                    <a:pt x="170312" y="422513"/>
                    <a:pt x="170312" y="405650"/>
                  </a:cubicBezTo>
                  <a:cubicBezTo>
                    <a:pt x="170312" y="388633"/>
                    <a:pt x="183988" y="374989"/>
                    <a:pt x="201045" y="374989"/>
                  </a:cubicBezTo>
                  <a:close/>
                  <a:moveTo>
                    <a:pt x="201041" y="247195"/>
                  </a:moveTo>
                  <a:lnTo>
                    <a:pt x="539054" y="247195"/>
                  </a:lnTo>
                  <a:cubicBezTo>
                    <a:pt x="555955" y="247195"/>
                    <a:pt x="569783" y="260839"/>
                    <a:pt x="569783" y="277856"/>
                  </a:cubicBezTo>
                  <a:cubicBezTo>
                    <a:pt x="569783" y="294719"/>
                    <a:pt x="555955" y="308516"/>
                    <a:pt x="539054" y="308516"/>
                  </a:cubicBezTo>
                  <a:lnTo>
                    <a:pt x="201041" y="308516"/>
                  </a:lnTo>
                  <a:cubicBezTo>
                    <a:pt x="183986" y="308516"/>
                    <a:pt x="170312" y="294719"/>
                    <a:pt x="170312" y="277856"/>
                  </a:cubicBezTo>
                  <a:cubicBezTo>
                    <a:pt x="170312" y="260839"/>
                    <a:pt x="183986" y="247195"/>
                    <a:pt x="201041" y="247195"/>
                  </a:cubicBezTo>
                  <a:close/>
                  <a:moveTo>
                    <a:pt x="201045" y="119189"/>
                  </a:moveTo>
                  <a:lnTo>
                    <a:pt x="356709" y="119189"/>
                  </a:lnTo>
                  <a:cubicBezTo>
                    <a:pt x="373612" y="119189"/>
                    <a:pt x="387442" y="133002"/>
                    <a:pt x="387442" y="149885"/>
                  </a:cubicBezTo>
                  <a:cubicBezTo>
                    <a:pt x="387442" y="166921"/>
                    <a:pt x="373612" y="180581"/>
                    <a:pt x="356709" y="180581"/>
                  </a:cubicBezTo>
                  <a:lnTo>
                    <a:pt x="201045" y="180581"/>
                  </a:lnTo>
                  <a:cubicBezTo>
                    <a:pt x="183988" y="180581"/>
                    <a:pt x="170312" y="166921"/>
                    <a:pt x="170312" y="149885"/>
                  </a:cubicBezTo>
                  <a:cubicBezTo>
                    <a:pt x="170312" y="133002"/>
                    <a:pt x="183988" y="119189"/>
                    <a:pt x="201045" y="119189"/>
                  </a:cubicBezTo>
                  <a:close/>
                  <a:moveTo>
                    <a:pt x="87274" y="0"/>
                  </a:moveTo>
                  <a:cubicBezTo>
                    <a:pt x="95149" y="0"/>
                    <a:pt x="103024" y="3030"/>
                    <a:pt x="109016" y="9089"/>
                  </a:cubicBezTo>
                  <a:lnTo>
                    <a:pt x="165407" y="65391"/>
                  </a:lnTo>
                  <a:cubicBezTo>
                    <a:pt x="177546" y="77357"/>
                    <a:pt x="177546" y="96840"/>
                    <a:pt x="165407" y="108806"/>
                  </a:cubicBezTo>
                  <a:cubicBezTo>
                    <a:pt x="153422" y="120772"/>
                    <a:pt x="134062" y="120772"/>
                    <a:pt x="122077" y="108806"/>
                  </a:cubicBezTo>
                  <a:lnTo>
                    <a:pt x="117928" y="104817"/>
                  </a:lnTo>
                  <a:lnTo>
                    <a:pt x="117928" y="488956"/>
                  </a:lnTo>
                  <a:lnTo>
                    <a:pt x="482240" y="488956"/>
                  </a:lnTo>
                  <a:lnTo>
                    <a:pt x="478245" y="484814"/>
                  </a:lnTo>
                  <a:cubicBezTo>
                    <a:pt x="466107" y="472848"/>
                    <a:pt x="466107" y="453519"/>
                    <a:pt x="478245" y="441553"/>
                  </a:cubicBezTo>
                  <a:cubicBezTo>
                    <a:pt x="490230" y="429433"/>
                    <a:pt x="509591" y="429433"/>
                    <a:pt x="521576" y="441553"/>
                  </a:cubicBezTo>
                  <a:lnTo>
                    <a:pt x="578120" y="497854"/>
                  </a:lnTo>
                  <a:cubicBezTo>
                    <a:pt x="590105" y="509820"/>
                    <a:pt x="590105" y="529303"/>
                    <a:pt x="578120" y="541269"/>
                  </a:cubicBezTo>
                  <a:lnTo>
                    <a:pt x="521576" y="597724"/>
                  </a:lnTo>
                  <a:cubicBezTo>
                    <a:pt x="509591" y="609690"/>
                    <a:pt x="490230" y="609690"/>
                    <a:pt x="478245" y="597724"/>
                  </a:cubicBezTo>
                  <a:cubicBezTo>
                    <a:pt x="466107" y="585758"/>
                    <a:pt x="466107" y="566275"/>
                    <a:pt x="478245" y="554309"/>
                  </a:cubicBezTo>
                  <a:lnTo>
                    <a:pt x="482240" y="550320"/>
                  </a:lnTo>
                  <a:lnTo>
                    <a:pt x="87198" y="550320"/>
                  </a:lnTo>
                  <a:cubicBezTo>
                    <a:pt x="70296" y="550320"/>
                    <a:pt x="56467" y="536514"/>
                    <a:pt x="56467" y="519638"/>
                  </a:cubicBezTo>
                  <a:lnTo>
                    <a:pt x="56467" y="104817"/>
                  </a:lnTo>
                  <a:lnTo>
                    <a:pt x="52472" y="108806"/>
                  </a:lnTo>
                  <a:cubicBezTo>
                    <a:pt x="40487" y="120772"/>
                    <a:pt x="20973" y="120772"/>
                    <a:pt x="8988" y="108806"/>
                  </a:cubicBezTo>
                  <a:cubicBezTo>
                    <a:pt x="-2997" y="96840"/>
                    <a:pt x="-2997" y="77357"/>
                    <a:pt x="8988" y="65391"/>
                  </a:cubicBezTo>
                  <a:lnTo>
                    <a:pt x="65532" y="9089"/>
                  </a:lnTo>
                  <a:cubicBezTo>
                    <a:pt x="71525" y="3030"/>
                    <a:pt x="79399" y="0"/>
                    <a:pt x="872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3" name="椭圆 67"/>
            <p:cNvSpPr/>
            <p:nvPr/>
          </p:nvSpPr>
          <p:spPr>
            <a:xfrm>
              <a:off x="6287469" y="2366236"/>
              <a:ext cx="387928" cy="376249"/>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4" name="椭圆 68"/>
            <p:cNvSpPr/>
            <p:nvPr/>
          </p:nvSpPr>
          <p:spPr>
            <a:xfrm>
              <a:off x="6287469" y="3703575"/>
              <a:ext cx="387928" cy="387341"/>
            </a:xfrm>
            <a:custGeom>
              <a:avLst/>
              <a:gdLst>
                <a:gd name="T0" fmla="*/ 6894 w 7804"/>
                <a:gd name="T1" fmla="*/ 3038 h 7804"/>
                <a:gd name="T2" fmla="*/ 6614 w 7804"/>
                <a:gd name="T3" fmla="*/ 2704 h 7804"/>
                <a:gd name="T4" fmla="*/ 6826 w 7804"/>
                <a:gd name="T5" fmla="*/ 2200 h 7804"/>
                <a:gd name="T6" fmla="*/ 6496 w 7804"/>
                <a:gd name="T7" fmla="*/ 978 h 7804"/>
                <a:gd name="T8" fmla="*/ 5604 w 7804"/>
                <a:gd name="T9" fmla="*/ 978 h 7804"/>
                <a:gd name="T10" fmla="*/ 5254 w 7804"/>
                <a:gd name="T11" fmla="*/ 1222 h 7804"/>
                <a:gd name="T12" fmla="*/ 4973 w 7804"/>
                <a:gd name="T13" fmla="*/ 1137 h 7804"/>
                <a:gd name="T14" fmla="*/ 4766 w 7804"/>
                <a:gd name="T15" fmla="*/ 631 h 7804"/>
                <a:gd name="T16" fmla="*/ 3668 w 7804"/>
                <a:gd name="T17" fmla="*/ 0 h 7804"/>
                <a:gd name="T18" fmla="*/ 3038 w 7804"/>
                <a:gd name="T19" fmla="*/ 910 h 7804"/>
                <a:gd name="T20" fmla="*/ 2704 w 7804"/>
                <a:gd name="T21" fmla="*/ 1190 h 7804"/>
                <a:gd name="T22" fmla="*/ 2398 w 7804"/>
                <a:gd name="T23" fmla="*/ 1175 h 7804"/>
                <a:gd name="T24" fmla="*/ 1754 w 7804"/>
                <a:gd name="T25" fmla="*/ 793 h 7804"/>
                <a:gd name="T26" fmla="*/ 978 w 7804"/>
                <a:gd name="T27" fmla="*/ 1308 h 7804"/>
                <a:gd name="T28" fmla="*/ 1175 w 7804"/>
                <a:gd name="T29" fmla="*/ 2398 h 7804"/>
                <a:gd name="T30" fmla="*/ 1137 w 7804"/>
                <a:gd name="T31" fmla="*/ 2831 h 7804"/>
                <a:gd name="T32" fmla="*/ 631 w 7804"/>
                <a:gd name="T33" fmla="*/ 3038 h 7804"/>
                <a:gd name="T34" fmla="*/ 0 w 7804"/>
                <a:gd name="T35" fmla="*/ 4136 h 7804"/>
                <a:gd name="T36" fmla="*/ 910 w 7804"/>
                <a:gd name="T37" fmla="*/ 4766 h 7804"/>
                <a:gd name="T38" fmla="*/ 1190 w 7804"/>
                <a:gd name="T39" fmla="*/ 5100 h 7804"/>
                <a:gd name="T40" fmla="*/ 978 w 7804"/>
                <a:gd name="T41" fmla="*/ 5604 h 7804"/>
                <a:gd name="T42" fmla="*/ 1308 w 7804"/>
                <a:gd name="T43" fmla="*/ 6826 h 7804"/>
                <a:gd name="T44" fmla="*/ 2200 w 7804"/>
                <a:gd name="T45" fmla="*/ 6826 h 7804"/>
                <a:gd name="T46" fmla="*/ 2550 w 7804"/>
                <a:gd name="T47" fmla="*/ 6582 h 7804"/>
                <a:gd name="T48" fmla="*/ 2831 w 7804"/>
                <a:gd name="T49" fmla="*/ 6667 h 7804"/>
                <a:gd name="T50" fmla="*/ 3038 w 7804"/>
                <a:gd name="T51" fmla="*/ 7173 h 7804"/>
                <a:gd name="T52" fmla="*/ 4136 w 7804"/>
                <a:gd name="T53" fmla="*/ 7804 h 7804"/>
                <a:gd name="T54" fmla="*/ 4766 w 7804"/>
                <a:gd name="T55" fmla="*/ 6894 h 7804"/>
                <a:gd name="T56" fmla="*/ 5100 w 7804"/>
                <a:gd name="T57" fmla="*/ 6614 h 7804"/>
                <a:gd name="T58" fmla="*/ 5406 w 7804"/>
                <a:gd name="T59" fmla="*/ 6629 h 7804"/>
                <a:gd name="T60" fmla="*/ 6050 w 7804"/>
                <a:gd name="T61" fmla="*/ 7011 h 7804"/>
                <a:gd name="T62" fmla="*/ 6647 w 7804"/>
                <a:gd name="T63" fmla="*/ 6675 h 7804"/>
                <a:gd name="T64" fmla="*/ 6826 w 7804"/>
                <a:gd name="T65" fmla="*/ 6496 h 7804"/>
                <a:gd name="T66" fmla="*/ 6629 w 7804"/>
                <a:gd name="T67" fmla="*/ 5406 h 7804"/>
                <a:gd name="T68" fmla="*/ 6667 w 7804"/>
                <a:gd name="T69" fmla="*/ 4972 h 7804"/>
                <a:gd name="T70" fmla="*/ 7173 w 7804"/>
                <a:gd name="T71" fmla="*/ 4766 h 7804"/>
                <a:gd name="T72" fmla="*/ 7804 w 7804"/>
                <a:gd name="T73" fmla="*/ 3668 h 7804"/>
                <a:gd name="T74" fmla="*/ 5608 w 7804"/>
                <a:gd name="T75" fmla="*/ 3902 h 7804"/>
                <a:gd name="T76" fmla="*/ 2196 w 7804"/>
                <a:gd name="T77" fmla="*/ 3902 h 7804"/>
                <a:gd name="T78" fmla="*/ 5608 w 7804"/>
                <a:gd name="T79" fmla="*/ 3902 h 7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04" h="7804">
                  <a:moveTo>
                    <a:pt x="7173" y="3038"/>
                  </a:moveTo>
                  <a:lnTo>
                    <a:pt x="6894" y="3038"/>
                  </a:lnTo>
                  <a:cubicBezTo>
                    <a:pt x="6824" y="3038"/>
                    <a:pt x="6714" y="2953"/>
                    <a:pt x="6667" y="2831"/>
                  </a:cubicBezTo>
                  <a:cubicBezTo>
                    <a:pt x="6650" y="2789"/>
                    <a:pt x="6632" y="2746"/>
                    <a:pt x="6614" y="2704"/>
                  </a:cubicBezTo>
                  <a:cubicBezTo>
                    <a:pt x="6561" y="2585"/>
                    <a:pt x="6579" y="2447"/>
                    <a:pt x="6629" y="2398"/>
                  </a:cubicBezTo>
                  <a:lnTo>
                    <a:pt x="6826" y="2200"/>
                  </a:lnTo>
                  <a:cubicBezTo>
                    <a:pt x="7072" y="1954"/>
                    <a:pt x="7072" y="1554"/>
                    <a:pt x="6826" y="1308"/>
                  </a:cubicBezTo>
                  <a:lnTo>
                    <a:pt x="6496" y="978"/>
                  </a:lnTo>
                  <a:cubicBezTo>
                    <a:pt x="6377" y="859"/>
                    <a:pt x="6218" y="793"/>
                    <a:pt x="6050" y="793"/>
                  </a:cubicBezTo>
                  <a:cubicBezTo>
                    <a:pt x="5882" y="793"/>
                    <a:pt x="5723" y="859"/>
                    <a:pt x="5604" y="978"/>
                  </a:cubicBezTo>
                  <a:lnTo>
                    <a:pt x="5406" y="1176"/>
                  </a:lnTo>
                  <a:cubicBezTo>
                    <a:pt x="5378" y="1204"/>
                    <a:pt x="5319" y="1222"/>
                    <a:pt x="5254" y="1222"/>
                  </a:cubicBezTo>
                  <a:cubicBezTo>
                    <a:pt x="5201" y="1222"/>
                    <a:pt x="5147" y="1211"/>
                    <a:pt x="5100" y="1190"/>
                  </a:cubicBezTo>
                  <a:cubicBezTo>
                    <a:pt x="5058" y="1172"/>
                    <a:pt x="5015" y="1154"/>
                    <a:pt x="4973" y="1137"/>
                  </a:cubicBezTo>
                  <a:cubicBezTo>
                    <a:pt x="4851" y="1090"/>
                    <a:pt x="4766" y="980"/>
                    <a:pt x="4766" y="910"/>
                  </a:cubicBezTo>
                  <a:lnTo>
                    <a:pt x="4766" y="631"/>
                  </a:lnTo>
                  <a:cubicBezTo>
                    <a:pt x="4766" y="283"/>
                    <a:pt x="4483" y="0"/>
                    <a:pt x="4136" y="0"/>
                  </a:cubicBezTo>
                  <a:lnTo>
                    <a:pt x="3668" y="0"/>
                  </a:lnTo>
                  <a:cubicBezTo>
                    <a:pt x="3321" y="0"/>
                    <a:pt x="3038" y="283"/>
                    <a:pt x="3038" y="631"/>
                  </a:cubicBezTo>
                  <a:lnTo>
                    <a:pt x="3038" y="910"/>
                  </a:lnTo>
                  <a:cubicBezTo>
                    <a:pt x="3038" y="980"/>
                    <a:pt x="2953" y="1090"/>
                    <a:pt x="2831" y="1137"/>
                  </a:cubicBezTo>
                  <a:cubicBezTo>
                    <a:pt x="2789" y="1154"/>
                    <a:pt x="2746" y="1172"/>
                    <a:pt x="2704" y="1190"/>
                  </a:cubicBezTo>
                  <a:cubicBezTo>
                    <a:pt x="2657" y="1211"/>
                    <a:pt x="2603" y="1222"/>
                    <a:pt x="2550" y="1222"/>
                  </a:cubicBezTo>
                  <a:cubicBezTo>
                    <a:pt x="2485" y="1222"/>
                    <a:pt x="2426" y="1204"/>
                    <a:pt x="2398" y="1175"/>
                  </a:cubicBezTo>
                  <a:lnTo>
                    <a:pt x="2200" y="978"/>
                  </a:lnTo>
                  <a:cubicBezTo>
                    <a:pt x="2081" y="859"/>
                    <a:pt x="1922" y="793"/>
                    <a:pt x="1754" y="793"/>
                  </a:cubicBezTo>
                  <a:cubicBezTo>
                    <a:pt x="1585" y="793"/>
                    <a:pt x="1427" y="859"/>
                    <a:pt x="1308" y="978"/>
                  </a:cubicBezTo>
                  <a:lnTo>
                    <a:pt x="978" y="1308"/>
                  </a:lnTo>
                  <a:cubicBezTo>
                    <a:pt x="732" y="1554"/>
                    <a:pt x="732" y="1954"/>
                    <a:pt x="978" y="2200"/>
                  </a:cubicBezTo>
                  <a:lnTo>
                    <a:pt x="1175" y="2398"/>
                  </a:lnTo>
                  <a:cubicBezTo>
                    <a:pt x="1225" y="2447"/>
                    <a:pt x="1243" y="2585"/>
                    <a:pt x="1190" y="2704"/>
                  </a:cubicBezTo>
                  <a:cubicBezTo>
                    <a:pt x="1172" y="2746"/>
                    <a:pt x="1154" y="2789"/>
                    <a:pt x="1137" y="2831"/>
                  </a:cubicBezTo>
                  <a:cubicBezTo>
                    <a:pt x="1090" y="2953"/>
                    <a:pt x="980" y="3038"/>
                    <a:pt x="910" y="3038"/>
                  </a:cubicBezTo>
                  <a:lnTo>
                    <a:pt x="631" y="3038"/>
                  </a:lnTo>
                  <a:cubicBezTo>
                    <a:pt x="283" y="3038"/>
                    <a:pt x="0" y="3321"/>
                    <a:pt x="0" y="3668"/>
                  </a:cubicBezTo>
                  <a:lnTo>
                    <a:pt x="0" y="4136"/>
                  </a:lnTo>
                  <a:cubicBezTo>
                    <a:pt x="0" y="4483"/>
                    <a:pt x="283" y="4766"/>
                    <a:pt x="631" y="4766"/>
                  </a:cubicBezTo>
                  <a:lnTo>
                    <a:pt x="910" y="4766"/>
                  </a:lnTo>
                  <a:cubicBezTo>
                    <a:pt x="980" y="4766"/>
                    <a:pt x="1090" y="4851"/>
                    <a:pt x="1137" y="4972"/>
                  </a:cubicBezTo>
                  <a:cubicBezTo>
                    <a:pt x="1154" y="5015"/>
                    <a:pt x="1172" y="5058"/>
                    <a:pt x="1190" y="5100"/>
                  </a:cubicBezTo>
                  <a:cubicBezTo>
                    <a:pt x="1243" y="5219"/>
                    <a:pt x="1225" y="5357"/>
                    <a:pt x="1175" y="5406"/>
                  </a:cubicBezTo>
                  <a:lnTo>
                    <a:pt x="978" y="5604"/>
                  </a:lnTo>
                  <a:cubicBezTo>
                    <a:pt x="732" y="5850"/>
                    <a:pt x="732" y="6250"/>
                    <a:pt x="978" y="6496"/>
                  </a:cubicBezTo>
                  <a:lnTo>
                    <a:pt x="1308" y="6826"/>
                  </a:lnTo>
                  <a:cubicBezTo>
                    <a:pt x="1427" y="6945"/>
                    <a:pt x="1586" y="7011"/>
                    <a:pt x="1754" y="7011"/>
                  </a:cubicBezTo>
                  <a:cubicBezTo>
                    <a:pt x="1922" y="7011"/>
                    <a:pt x="2081" y="6945"/>
                    <a:pt x="2200" y="6826"/>
                  </a:cubicBezTo>
                  <a:lnTo>
                    <a:pt x="2398" y="6628"/>
                  </a:lnTo>
                  <a:cubicBezTo>
                    <a:pt x="2427" y="6599"/>
                    <a:pt x="2484" y="6582"/>
                    <a:pt x="2550" y="6582"/>
                  </a:cubicBezTo>
                  <a:cubicBezTo>
                    <a:pt x="2602" y="6582"/>
                    <a:pt x="2657" y="6593"/>
                    <a:pt x="2704" y="6614"/>
                  </a:cubicBezTo>
                  <a:cubicBezTo>
                    <a:pt x="2745" y="6632"/>
                    <a:pt x="2788" y="6650"/>
                    <a:pt x="2831" y="6667"/>
                  </a:cubicBezTo>
                  <a:cubicBezTo>
                    <a:pt x="2953" y="6714"/>
                    <a:pt x="3038" y="6824"/>
                    <a:pt x="3038" y="6894"/>
                  </a:cubicBezTo>
                  <a:lnTo>
                    <a:pt x="3038" y="7173"/>
                  </a:lnTo>
                  <a:cubicBezTo>
                    <a:pt x="3038" y="7521"/>
                    <a:pt x="3321" y="7804"/>
                    <a:pt x="3668" y="7804"/>
                  </a:cubicBezTo>
                  <a:lnTo>
                    <a:pt x="4136" y="7804"/>
                  </a:lnTo>
                  <a:cubicBezTo>
                    <a:pt x="4483" y="7804"/>
                    <a:pt x="4766" y="7521"/>
                    <a:pt x="4766" y="7173"/>
                  </a:cubicBezTo>
                  <a:lnTo>
                    <a:pt x="4766" y="6894"/>
                  </a:lnTo>
                  <a:cubicBezTo>
                    <a:pt x="4766" y="6824"/>
                    <a:pt x="4851" y="6714"/>
                    <a:pt x="4972" y="6667"/>
                  </a:cubicBezTo>
                  <a:cubicBezTo>
                    <a:pt x="5015" y="6650"/>
                    <a:pt x="5058" y="6632"/>
                    <a:pt x="5100" y="6614"/>
                  </a:cubicBezTo>
                  <a:cubicBezTo>
                    <a:pt x="5146" y="6593"/>
                    <a:pt x="5201" y="6582"/>
                    <a:pt x="5254" y="6582"/>
                  </a:cubicBezTo>
                  <a:cubicBezTo>
                    <a:pt x="5319" y="6582"/>
                    <a:pt x="5377" y="6600"/>
                    <a:pt x="5406" y="6629"/>
                  </a:cubicBezTo>
                  <a:lnTo>
                    <a:pt x="5604" y="6826"/>
                  </a:lnTo>
                  <a:cubicBezTo>
                    <a:pt x="5723" y="6945"/>
                    <a:pt x="5882" y="7011"/>
                    <a:pt x="6050" y="7011"/>
                  </a:cubicBezTo>
                  <a:cubicBezTo>
                    <a:pt x="6068" y="7011"/>
                    <a:pt x="6087" y="7010"/>
                    <a:pt x="6105" y="7009"/>
                  </a:cubicBezTo>
                  <a:cubicBezTo>
                    <a:pt x="6335" y="6989"/>
                    <a:pt x="6538" y="6785"/>
                    <a:pt x="6647" y="6675"/>
                  </a:cubicBezTo>
                  <a:lnTo>
                    <a:pt x="6661" y="6661"/>
                  </a:lnTo>
                  <a:lnTo>
                    <a:pt x="6826" y="6496"/>
                  </a:lnTo>
                  <a:cubicBezTo>
                    <a:pt x="7072" y="6250"/>
                    <a:pt x="7072" y="5850"/>
                    <a:pt x="6826" y="5604"/>
                  </a:cubicBezTo>
                  <a:lnTo>
                    <a:pt x="6629" y="5406"/>
                  </a:lnTo>
                  <a:cubicBezTo>
                    <a:pt x="6579" y="5357"/>
                    <a:pt x="6561" y="5219"/>
                    <a:pt x="6614" y="5100"/>
                  </a:cubicBezTo>
                  <a:cubicBezTo>
                    <a:pt x="6632" y="5058"/>
                    <a:pt x="6650" y="5015"/>
                    <a:pt x="6667" y="4972"/>
                  </a:cubicBezTo>
                  <a:cubicBezTo>
                    <a:pt x="6714" y="4851"/>
                    <a:pt x="6824" y="4766"/>
                    <a:pt x="6894" y="4766"/>
                  </a:cubicBezTo>
                  <a:lnTo>
                    <a:pt x="7173" y="4766"/>
                  </a:lnTo>
                  <a:cubicBezTo>
                    <a:pt x="7521" y="4766"/>
                    <a:pt x="7804" y="4483"/>
                    <a:pt x="7804" y="4135"/>
                  </a:cubicBezTo>
                  <a:lnTo>
                    <a:pt x="7804" y="3668"/>
                  </a:lnTo>
                  <a:cubicBezTo>
                    <a:pt x="7804" y="3321"/>
                    <a:pt x="7521" y="3038"/>
                    <a:pt x="7173" y="3038"/>
                  </a:cubicBezTo>
                  <a:close/>
                  <a:moveTo>
                    <a:pt x="5608" y="3902"/>
                  </a:moveTo>
                  <a:cubicBezTo>
                    <a:pt x="5608" y="4843"/>
                    <a:pt x="4843" y="5608"/>
                    <a:pt x="3902" y="5608"/>
                  </a:cubicBezTo>
                  <a:cubicBezTo>
                    <a:pt x="2961" y="5608"/>
                    <a:pt x="2196" y="4843"/>
                    <a:pt x="2196" y="3902"/>
                  </a:cubicBezTo>
                  <a:cubicBezTo>
                    <a:pt x="2196" y="2961"/>
                    <a:pt x="2961" y="2196"/>
                    <a:pt x="3902" y="2196"/>
                  </a:cubicBezTo>
                  <a:cubicBezTo>
                    <a:pt x="4843" y="2196"/>
                    <a:pt x="5608" y="2961"/>
                    <a:pt x="5608" y="390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5" name="椭圆 69"/>
            <p:cNvSpPr/>
            <p:nvPr/>
          </p:nvSpPr>
          <p:spPr>
            <a:xfrm>
              <a:off x="6287469" y="5121131"/>
              <a:ext cx="387928" cy="330353"/>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36" name="组合 16"/>
            <p:cNvGrpSpPr/>
            <p:nvPr/>
          </p:nvGrpSpPr>
          <p:grpSpPr>
            <a:xfrm>
              <a:off x="8475158" y="2115277"/>
              <a:ext cx="2351472" cy="811401"/>
              <a:chOff x="3624780" y="2412339"/>
              <a:chExt cx="2351472" cy="811400"/>
            </a:xfrm>
          </p:grpSpPr>
          <p:sp>
            <p:nvSpPr>
              <p:cNvPr id="49" name="文本框 48"/>
              <p:cNvSpPr txBox="1"/>
              <p:nvPr/>
            </p:nvSpPr>
            <p:spPr>
              <a:xfrm>
                <a:off x="3624780" y="2412339"/>
                <a:ext cx="2133781" cy="36854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lumMod val="50000"/>
                      </a:prstClr>
                    </a:solidFill>
                    <a:effectLst/>
                    <a:uLnTx/>
                    <a:uFillTx/>
                    <a:cs typeface="+mn-ea"/>
                    <a:sym typeface="+mn-lt"/>
                  </a:rPr>
                  <a:t>标题文字添加</a:t>
                </a:r>
                <a:endParaRPr kumimoji="0" lang="zh-CN" altLang="en-US" sz="20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50" name="文本框 49"/>
              <p:cNvSpPr txBox="1"/>
              <p:nvPr/>
            </p:nvSpPr>
            <p:spPr>
              <a:xfrm>
                <a:off x="3624780" y="2750894"/>
                <a:ext cx="2351472" cy="472845"/>
              </a:xfrm>
              <a:prstGeom prst="rect">
                <a:avLst/>
              </a:prstGeom>
              <a:noFill/>
            </p:spPr>
            <p:txBody>
              <a:bodyPr wrap="square" rtlCol="0">
                <a:spAutoFit/>
                <a:scene3d>
                  <a:camera prst="orthographicFront"/>
                  <a:lightRig rig="threePt" dir="t"/>
                </a:scene3d>
                <a:sp3d contourW="12700"/>
              </a:bodyPr>
              <a:lstStyle/>
              <a:p>
                <a:pPr lvl="0">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37" name="组合 16"/>
            <p:cNvGrpSpPr/>
            <p:nvPr/>
          </p:nvGrpSpPr>
          <p:grpSpPr>
            <a:xfrm>
              <a:off x="8523545" y="3435405"/>
              <a:ext cx="2351472" cy="811401"/>
              <a:chOff x="3624780" y="2412339"/>
              <a:chExt cx="2351472" cy="811400"/>
            </a:xfrm>
          </p:grpSpPr>
          <p:sp>
            <p:nvSpPr>
              <p:cNvPr id="47" name="文本框 46"/>
              <p:cNvSpPr txBox="1"/>
              <p:nvPr/>
            </p:nvSpPr>
            <p:spPr>
              <a:xfrm>
                <a:off x="3624780" y="2412339"/>
                <a:ext cx="2133781" cy="36854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lumMod val="50000"/>
                      </a:prstClr>
                    </a:solidFill>
                    <a:effectLst/>
                    <a:uLnTx/>
                    <a:uFillTx/>
                    <a:cs typeface="+mn-ea"/>
                    <a:sym typeface="+mn-lt"/>
                  </a:rPr>
                  <a:t>标题文字添加</a:t>
                </a:r>
                <a:endParaRPr kumimoji="0" lang="zh-CN" altLang="en-US" sz="20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48" name="文本框 47"/>
              <p:cNvSpPr txBox="1"/>
              <p:nvPr/>
            </p:nvSpPr>
            <p:spPr>
              <a:xfrm>
                <a:off x="3624780" y="2750894"/>
                <a:ext cx="2351472" cy="472845"/>
              </a:xfrm>
              <a:prstGeom prst="rect">
                <a:avLst/>
              </a:prstGeom>
              <a:noFill/>
            </p:spPr>
            <p:txBody>
              <a:bodyPr wrap="square" rtlCol="0">
                <a:spAutoFit/>
                <a:scene3d>
                  <a:camera prst="orthographicFront"/>
                  <a:lightRig rig="threePt" dir="t"/>
                </a:scene3d>
                <a:sp3d contourW="12700"/>
              </a:bodyPr>
              <a:lstStyle/>
              <a:p>
                <a:pPr lvl="0">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38" name="组合 16"/>
            <p:cNvGrpSpPr/>
            <p:nvPr/>
          </p:nvGrpSpPr>
          <p:grpSpPr>
            <a:xfrm>
              <a:off x="8606496" y="4872232"/>
              <a:ext cx="2351472" cy="811401"/>
              <a:chOff x="3624780" y="2412339"/>
              <a:chExt cx="2351472" cy="811400"/>
            </a:xfrm>
          </p:grpSpPr>
          <p:sp>
            <p:nvSpPr>
              <p:cNvPr id="45" name="文本框 44"/>
              <p:cNvSpPr txBox="1"/>
              <p:nvPr/>
            </p:nvSpPr>
            <p:spPr>
              <a:xfrm>
                <a:off x="3624780" y="2412339"/>
                <a:ext cx="2133781" cy="368543"/>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lumMod val="50000"/>
                      </a:prstClr>
                    </a:solidFill>
                    <a:effectLst/>
                    <a:uLnTx/>
                    <a:uFillTx/>
                    <a:cs typeface="+mn-ea"/>
                    <a:sym typeface="+mn-lt"/>
                  </a:rPr>
                  <a:t>标题文字添加</a:t>
                </a:r>
                <a:endParaRPr kumimoji="0" lang="zh-CN" altLang="en-US" sz="20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46" name="文本框 45"/>
              <p:cNvSpPr txBox="1"/>
              <p:nvPr/>
            </p:nvSpPr>
            <p:spPr>
              <a:xfrm>
                <a:off x="3624780" y="2750894"/>
                <a:ext cx="2351472" cy="472845"/>
              </a:xfrm>
              <a:prstGeom prst="rect">
                <a:avLst/>
              </a:prstGeom>
              <a:noFill/>
            </p:spPr>
            <p:txBody>
              <a:bodyPr wrap="square" rtlCol="0">
                <a:spAutoFit/>
                <a:scene3d>
                  <a:camera prst="orthographicFront"/>
                  <a:lightRig rig="threePt" dir="t"/>
                </a:scene3d>
                <a:sp3d contourW="12700"/>
              </a:bodyPr>
              <a:lstStyle/>
              <a:p>
                <a:pPr lvl="0">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39" name="组合 16"/>
            <p:cNvGrpSpPr/>
            <p:nvPr/>
          </p:nvGrpSpPr>
          <p:grpSpPr>
            <a:xfrm>
              <a:off x="936725" y="2742486"/>
              <a:ext cx="2351472" cy="811401"/>
              <a:chOff x="3624780" y="2412339"/>
              <a:chExt cx="2351472" cy="811400"/>
            </a:xfrm>
          </p:grpSpPr>
          <p:sp>
            <p:nvSpPr>
              <p:cNvPr id="43" name="文本框 42"/>
              <p:cNvSpPr txBox="1"/>
              <p:nvPr/>
            </p:nvSpPr>
            <p:spPr>
              <a:xfrm>
                <a:off x="3830069" y="2412339"/>
                <a:ext cx="2133781" cy="368543"/>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lumMod val="50000"/>
                      </a:prstClr>
                    </a:solidFill>
                    <a:effectLst/>
                    <a:uLnTx/>
                    <a:uFillTx/>
                    <a:cs typeface="+mn-ea"/>
                    <a:sym typeface="+mn-lt"/>
                  </a:rPr>
                  <a:t>标题文字添加</a:t>
                </a:r>
                <a:endParaRPr kumimoji="0" lang="zh-CN" altLang="en-US" sz="20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44" name="文本框 43"/>
              <p:cNvSpPr txBox="1"/>
              <p:nvPr/>
            </p:nvSpPr>
            <p:spPr>
              <a:xfrm>
                <a:off x="3624780" y="2750894"/>
                <a:ext cx="2351472" cy="472845"/>
              </a:xfrm>
              <a:prstGeom prst="rect">
                <a:avLst/>
              </a:prstGeom>
              <a:noFill/>
            </p:spPr>
            <p:txBody>
              <a:bodyPr wrap="square" rtlCol="0">
                <a:spAutoFit/>
                <a:scene3d>
                  <a:camera prst="orthographicFront"/>
                  <a:lightRig rig="threePt" dir="t"/>
                </a:scene3d>
                <a:sp3d contourW="12700"/>
              </a:bodyPr>
              <a:lstStyle/>
              <a:p>
                <a:pPr lvl="0" algn="r">
                  <a:lnSpc>
                    <a:spcPct val="114000"/>
                  </a:lnSpc>
                  <a:defRPr/>
                </a:pPr>
                <a:r>
                  <a:rPr lang="zh-CN" altLang="en-US" sz="1200" dirty="0">
                    <a:solidFill>
                      <a:schemeClr val="tx1">
                        <a:lumMod val="85000"/>
                        <a:lumOff val="15000"/>
                      </a:schemeClr>
                    </a:solidFill>
                    <a:cs typeface="+mn-ea"/>
                    <a:sym typeface="+mn-lt"/>
                  </a:rPr>
                  <a:t>输入你转正以后应该要输入的内容，至于具体内容，你自己想一下</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nvGrpSpPr>
            <p:cNvPr id="40" name="组合 16"/>
            <p:cNvGrpSpPr/>
            <p:nvPr/>
          </p:nvGrpSpPr>
          <p:grpSpPr>
            <a:xfrm>
              <a:off x="936725" y="4179313"/>
              <a:ext cx="2351472" cy="779153"/>
              <a:chOff x="3624780" y="2412339"/>
              <a:chExt cx="2351472" cy="779152"/>
            </a:xfrm>
          </p:grpSpPr>
          <p:sp>
            <p:nvSpPr>
              <p:cNvPr id="41" name="文本框 40"/>
              <p:cNvSpPr txBox="1"/>
              <p:nvPr/>
            </p:nvSpPr>
            <p:spPr>
              <a:xfrm>
                <a:off x="3786317" y="2412339"/>
                <a:ext cx="2133781" cy="368543"/>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lumMod val="50000"/>
                      </a:prstClr>
                    </a:solidFill>
                    <a:effectLst/>
                    <a:uLnTx/>
                    <a:uFillTx/>
                    <a:cs typeface="+mn-ea"/>
                    <a:sym typeface="+mn-lt"/>
                  </a:rPr>
                  <a:t>标题文字添加</a:t>
                </a:r>
                <a:endParaRPr kumimoji="0" lang="zh-CN" altLang="en-US" sz="20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42" name="文本框 41"/>
              <p:cNvSpPr txBox="1"/>
              <p:nvPr/>
            </p:nvSpPr>
            <p:spPr>
              <a:xfrm>
                <a:off x="3624780" y="2750894"/>
                <a:ext cx="2351472" cy="440597"/>
              </a:xfrm>
              <a:prstGeom prst="rect">
                <a:avLst/>
              </a:prstGeom>
              <a:noFill/>
            </p:spPr>
            <p:txBody>
              <a:bodyPr wrap="square" rtlCol="0">
                <a:spAutoFit/>
                <a:scene3d>
                  <a:camera prst="orthographicFront"/>
                  <a:lightRig rig="threePt" dir="t"/>
                </a:scene3d>
                <a:sp3d contourW="12700"/>
              </a:bodyPr>
              <a:lstStyle/>
              <a:p>
                <a:pPr lvl="0" algn="r">
                  <a:lnSpc>
                    <a:spcPct val="114000"/>
                  </a:lnSpc>
                  <a:defRPr/>
                </a:pPr>
                <a:r>
                  <a:rPr lang="zh-CN" altLang="en-US" sz="1100" dirty="0">
                    <a:solidFill>
                      <a:schemeClr val="tx1">
                        <a:lumMod val="85000"/>
                        <a:lumOff val="15000"/>
                      </a:schemeClr>
                    </a:solidFill>
                    <a:cs typeface="+mn-ea"/>
                    <a:sym typeface="+mn-lt"/>
                  </a:rPr>
                  <a:t>输入你转正以后应该要输入的内容，至于具体内容，你自己想一下</a:t>
                </a:r>
                <a:endParaRPr kumimoji="0" lang="en-US" altLang="zh-CN" sz="11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grpSp>
      </p:gr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874078" y="3729733"/>
            <a:ext cx="10442576" cy="238519"/>
            <a:chOff x="874713" y="3729733"/>
            <a:chExt cx="10442576" cy="238519"/>
          </a:xfrm>
        </p:grpSpPr>
        <p:cxnSp>
          <p:nvCxnSpPr>
            <p:cNvPr id="49" name="直接连接符 48"/>
            <p:cNvCxnSpPr/>
            <p:nvPr/>
          </p:nvCxnSpPr>
          <p:spPr>
            <a:xfrm>
              <a:off x="874713" y="3836292"/>
              <a:ext cx="1044257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1390136" y="3729733"/>
              <a:ext cx="238518" cy="238519"/>
            </a:xfrm>
            <a:prstGeom prst="ellipse">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1" name="椭圆 50"/>
            <p:cNvSpPr/>
            <p:nvPr/>
          </p:nvSpPr>
          <p:spPr>
            <a:xfrm>
              <a:off x="5127957" y="3729733"/>
              <a:ext cx="238518" cy="238519"/>
            </a:xfrm>
            <a:prstGeom prst="ellipse">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6" name="椭圆 55"/>
            <p:cNvSpPr/>
            <p:nvPr/>
          </p:nvSpPr>
          <p:spPr>
            <a:xfrm>
              <a:off x="8865777" y="3729733"/>
              <a:ext cx="238518" cy="238519"/>
            </a:xfrm>
            <a:prstGeom prst="ellipse">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57" name="椭圆 56"/>
          <p:cNvSpPr/>
          <p:nvPr/>
        </p:nvSpPr>
        <p:spPr>
          <a:xfrm>
            <a:off x="933079" y="2065537"/>
            <a:ext cx="1152632" cy="1152633"/>
          </a:xfrm>
          <a:prstGeom prst="ellipse">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66" name="文本框 65"/>
          <p:cNvSpPr txBox="1"/>
          <p:nvPr/>
        </p:nvSpPr>
        <p:spPr>
          <a:xfrm>
            <a:off x="933078" y="4360556"/>
            <a:ext cx="2908463" cy="934358"/>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85000"/>
                    <a:lumOff val="15000"/>
                  </a:schemeClr>
                </a:solidFill>
                <a:effectLst/>
                <a:uLnTx/>
                <a:uFillTx/>
                <a:cs typeface="+mn-ea"/>
                <a:sym typeface="+mn-lt"/>
              </a:rPr>
              <a:t>单击输入标题内容单击输入标题内容单击输入标题内容单击输入标题内容单击输入标题内容单击输入标题内容</a:t>
            </a:r>
            <a:r>
              <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rPr>
              <a:t> </a:t>
            </a:r>
            <a:r>
              <a:rPr kumimoji="0" lang="en-US" altLang="zh-CN" sz="1200" b="0" i="0" u="none" strike="noStrike" kern="1200" cap="none" spc="0" normalizeH="0" baseline="0" noProof="0" dirty="0" err="1">
                <a:ln>
                  <a:noFill/>
                </a:ln>
                <a:solidFill>
                  <a:schemeClr val="tx1">
                    <a:lumMod val="85000"/>
                    <a:lumOff val="15000"/>
                  </a:schemeClr>
                </a:solidFill>
                <a:effectLst/>
                <a:uLnTx/>
                <a:uFillTx/>
                <a:cs typeface="+mn-ea"/>
                <a:sym typeface="+mn-lt"/>
              </a:rPr>
              <a:t>入标题内容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67" name="矩形 66"/>
          <p:cNvSpPr/>
          <p:nvPr/>
        </p:nvSpPr>
        <p:spPr>
          <a:xfrm>
            <a:off x="2212778" y="2267949"/>
            <a:ext cx="1357143" cy="79637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rPr>
              <a:t>标题文字</a:t>
            </a:r>
            <a:endParaRPr kumimoji="0" lang="en-US" altLang="zh-CN" sz="20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rPr>
              <a:t>添加</a:t>
            </a:r>
            <a:endPar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68" name="文本框 67"/>
          <p:cNvSpPr txBox="1"/>
          <p:nvPr/>
        </p:nvSpPr>
        <p:spPr>
          <a:xfrm>
            <a:off x="4670899" y="2240787"/>
            <a:ext cx="2908463" cy="923330"/>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85000"/>
                    <a:lumOff val="15000"/>
                  </a:scheme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69" name="椭圆 68"/>
          <p:cNvSpPr/>
          <p:nvPr/>
        </p:nvSpPr>
        <p:spPr>
          <a:xfrm>
            <a:off x="8408720" y="2065537"/>
            <a:ext cx="1152632" cy="1152633"/>
          </a:xfrm>
          <a:prstGeom prst="ellipse">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0" name="文本框 69"/>
          <p:cNvSpPr txBox="1"/>
          <p:nvPr/>
        </p:nvSpPr>
        <p:spPr>
          <a:xfrm>
            <a:off x="8408719" y="4360556"/>
            <a:ext cx="2908463" cy="723853"/>
          </a:xfrm>
          <a:prstGeom prst="rect">
            <a:avLst/>
          </a:prstGeom>
          <a:noFill/>
        </p:spPr>
        <p:txBody>
          <a:bodyPr wrap="square" rtlCol="0">
            <a:spAutoFit/>
            <a:scene3d>
              <a:camera prst="orthographicFront"/>
              <a:lightRig rig="threePt" dir="t"/>
            </a:scene3d>
            <a:sp3d contourW="12700"/>
          </a:bodyPr>
          <a:lstStyle/>
          <a:p>
            <a:pPr marL="0" marR="0" lvl="0" indent="0" algn="just"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85000"/>
                    <a:lumOff val="15000"/>
                  </a:schemeClr>
                </a:solidFill>
                <a:effectLst/>
                <a:uLnTx/>
                <a:uFillTx/>
                <a:cs typeface="+mn-ea"/>
                <a:sym typeface="+mn-lt"/>
              </a:rPr>
              <a:t>单击输入标题内容单击输入标题内容单击输入标题内容单击输入标题内容单击输入标题内容单击输入标题内容</a:t>
            </a:r>
            <a:endParaRPr kumimoji="0" lang="en-US" altLang="zh-CN" sz="12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71" name="矩形 70"/>
          <p:cNvSpPr/>
          <p:nvPr/>
        </p:nvSpPr>
        <p:spPr>
          <a:xfrm>
            <a:off x="9688418" y="2267949"/>
            <a:ext cx="1357143" cy="79637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rPr>
              <a:t>标题文字</a:t>
            </a:r>
            <a:endParaRPr kumimoji="0" lang="en-US" altLang="zh-CN" sz="20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rPr>
              <a:t>添加</a:t>
            </a:r>
            <a:endPar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72" name="椭圆 71"/>
          <p:cNvSpPr/>
          <p:nvPr/>
        </p:nvSpPr>
        <p:spPr>
          <a:xfrm>
            <a:off x="4670900" y="4360556"/>
            <a:ext cx="1152632" cy="1152633"/>
          </a:xfrm>
          <a:prstGeom prst="ellipse">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3" name="矩形 72"/>
          <p:cNvSpPr/>
          <p:nvPr/>
        </p:nvSpPr>
        <p:spPr>
          <a:xfrm>
            <a:off x="5950598" y="4562967"/>
            <a:ext cx="1357143" cy="796372"/>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rPr>
              <a:t>标题文字</a:t>
            </a:r>
            <a:endParaRPr kumimoji="0" lang="en-US" altLang="zh-CN" sz="2000" b="1" i="0" u="none" strike="noStrike" kern="1200" cap="none" spc="0" normalizeH="0" baseline="0" noProof="0" dirty="0">
              <a:ln>
                <a:noFill/>
              </a:ln>
              <a:solidFill>
                <a:srgbClr val="000000">
                  <a:lumMod val="75000"/>
                  <a:lumOff val="25000"/>
                </a:srgbClr>
              </a:solidFill>
              <a:effectLst/>
              <a:uLnTx/>
              <a:uFillTx/>
              <a:cs typeface="+mn-ea"/>
              <a:sym typeface="+mn-lt"/>
            </a:endParaRPr>
          </a:p>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rPr>
              <a:t>添加</a:t>
            </a:r>
            <a:endParaRPr kumimoji="0" lang="zh-CN" altLang="en-US" sz="2000" b="1" i="0" u="none" strike="noStrike" kern="1200" cap="none" spc="0" normalizeH="0" baseline="0" noProof="0" dirty="0">
              <a:ln>
                <a:noFill/>
              </a:ln>
              <a:solidFill>
                <a:srgbClr val="000000">
                  <a:lumMod val="75000"/>
                  <a:lumOff val="25000"/>
                </a:srgbClr>
              </a:solidFill>
              <a:effectLst/>
              <a:uLnTx/>
              <a:uFillTx/>
              <a:cs typeface="+mn-ea"/>
              <a:sym typeface="+mn-lt"/>
            </a:endParaRPr>
          </a:p>
        </p:txBody>
      </p:sp>
      <p:sp>
        <p:nvSpPr>
          <p:cNvPr id="74" name="椭圆 9"/>
          <p:cNvSpPr/>
          <p:nvPr/>
        </p:nvSpPr>
        <p:spPr>
          <a:xfrm>
            <a:off x="1337769" y="2470486"/>
            <a:ext cx="343252" cy="342734"/>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5" name="椭圆 20"/>
          <p:cNvSpPr/>
          <p:nvPr/>
        </p:nvSpPr>
        <p:spPr>
          <a:xfrm>
            <a:off x="8818968" y="2470227"/>
            <a:ext cx="332137" cy="343252"/>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6" name="椭圆 21"/>
          <p:cNvSpPr/>
          <p:nvPr/>
        </p:nvSpPr>
        <p:spPr>
          <a:xfrm>
            <a:off x="5075590" y="4765669"/>
            <a:ext cx="343252" cy="329970"/>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31" name="组合 30"/>
          <p:cNvGrpSpPr/>
          <p:nvPr/>
        </p:nvGrpSpPr>
        <p:grpSpPr>
          <a:xfrm>
            <a:off x="0" y="254792"/>
            <a:ext cx="4074160" cy="758787"/>
            <a:chOff x="0" y="254792"/>
            <a:chExt cx="4074160" cy="758787"/>
          </a:xfrm>
        </p:grpSpPr>
        <p:grpSp>
          <p:nvGrpSpPr>
            <p:cNvPr id="32" name="组合 31"/>
            <p:cNvGrpSpPr/>
            <p:nvPr/>
          </p:nvGrpSpPr>
          <p:grpSpPr>
            <a:xfrm>
              <a:off x="619760" y="254792"/>
              <a:ext cx="3454400" cy="758787"/>
              <a:chOff x="812800" y="306459"/>
              <a:chExt cx="3454400" cy="758787"/>
            </a:xfrm>
          </p:grpSpPr>
          <p:sp>
            <p:nvSpPr>
              <p:cNvPr id="35" name="文本框 34"/>
              <p:cNvSpPr txBox="1"/>
              <p:nvPr/>
            </p:nvSpPr>
            <p:spPr>
              <a:xfrm>
                <a:off x="812800" y="789656"/>
                <a:ext cx="3454400" cy="2755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600" normalizeH="0" baseline="0" noProof="0" dirty="0">
                    <a:ln>
                      <a:noFill/>
                    </a:ln>
                    <a:solidFill>
                      <a:srgbClr val="000000"/>
                    </a:solidFill>
                    <a:effectLst/>
                    <a:uLnTx/>
                    <a:uFillTx/>
                    <a:cs typeface="+mn-ea"/>
                    <a:sym typeface="+mn-lt"/>
                  </a:rPr>
                  <a:t>ADD YOUR TITLE</a:t>
                </a:r>
                <a:endParaRPr kumimoji="0" lang="en-US" altLang="zh-CN" sz="1200" b="0" i="0" u="none" strike="noStrike" kern="1200" cap="none" spc="600" normalizeH="0" baseline="0" noProof="0" dirty="0">
                  <a:ln>
                    <a:noFill/>
                  </a:ln>
                  <a:solidFill>
                    <a:srgbClr val="000000"/>
                  </a:solidFill>
                  <a:effectLst/>
                  <a:uLnTx/>
                  <a:uFillTx/>
                  <a:cs typeface="+mn-ea"/>
                  <a:sym typeface="+mn-lt"/>
                </a:endParaRPr>
              </a:p>
            </p:txBody>
          </p:sp>
          <p:sp>
            <p:nvSpPr>
              <p:cNvPr id="36" name="文本框 35"/>
              <p:cNvSpPr txBox="1"/>
              <p:nvPr/>
            </p:nvSpPr>
            <p:spPr>
              <a:xfrm>
                <a:off x="812800" y="306459"/>
                <a:ext cx="2153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rPr>
                  <a:t>输入标题</a:t>
                </a:r>
                <a:endParaRPr kumimoji="0" lang="zh-CN" altLang="en-US" sz="28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grpSp>
        <p:sp>
          <p:nvSpPr>
            <p:cNvPr id="33" name="矩形 32"/>
            <p:cNvSpPr/>
            <p:nvPr/>
          </p:nvSpPr>
          <p:spPr>
            <a:xfrm>
              <a:off x="0" y="306459"/>
              <a:ext cx="142240" cy="621135"/>
            </a:xfrm>
            <a:prstGeom prst="rect">
              <a:avLst/>
            </a:prstGeom>
            <a:solidFill>
              <a:srgbClr val="F65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4" name="矩形 33"/>
            <p:cNvSpPr/>
            <p:nvPr/>
          </p:nvSpPr>
          <p:spPr>
            <a:xfrm>
              <a:off x="223520" y="306459"/>
              <a:ext cx="142240" cy="621135"/>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sp>
        <p:nvSpPr>
          <p:cNvPr id="26" name="TextBox 25"/>
          <p:cNvSpPr txBox="1"/>
          <p:nvPr/>
        </p:nvSpPr>
        <p:spPr>
          <a:xfrm>
            <a:off x="2010756" y="6655867"/>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下载 </a:t>
            </a:r>
            <a:r>
              <a:rPr kumimoji="0" lang="en-US" altLang="zh-CN" sz="100" b="0" i="0" u="none" strike="noStrike" kern="0" cap="none" spc="0" normalizeH="0" baseline="0" noProof="0" dirty="0" smtClean="0">
                <a:ln>
                  <a:noFill/>
                </a:ln>
                <a:solidFill>
                  <a:schemeClr val="bg1"/>
                </a:solidFill>
                <a:effectLst/>
                <a:uLnTx/>
                <a:uFillTx/>
              </a:rPr>
              <a:t>http://www.1ppt.com/xiazai/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fade">
                                      <p:cBhvr>
                                        <p:cTn id="11" dur="500"/>
                                        <p:tgtEl>
                                          <p:spTgt spid="5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fade">
                                      <p:cBhvr>
                                        <p:cTn id="17" dur="500"/>
                                        <p:tgtEl>
                                          <p:spTgt spid="7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fade">
                                      <p:cBhvr>
                                        <p:cTn id="20" dur="500"/>
                                        <p:tgtEl>
                                          <p:spTgt spid="6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500"/>
                                        <p:tgtEl>
                                          <p:spTgt spid="68"/>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fade">
                                      <p:cBhvr>
                                        <p:cTn id="40" dur="500"/>
                                        <p:tgtEl>
                                          <p:spTgt spid="7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fade">
                                      <p:cBhvr>
                                        <p:cTn id="46"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66" grpId="0"/>
      <p:bldP spid="67" grpId="0"/>
      <p:bldP spid="68" grpId="0"/>
      <p:bldP spid="69" grpId="0" bldLvl="0" animBg="1"/>
      <p:bldP spid="70" grpId="0"/>
      <p:bldP spid="71" grpId="0"/>
      <p:bldP spid="72" grpId="0" bldLvl="0" animBg="1"/>
      <p:bldP spid="73" grpId="0"/>
      <p:bldP spid="74" grpId="0" bldLvl="0" animBg="1"/>
      <p:bldP spid="75" grpId="0" bldLvl="0" animBg="1"/>
      <p:bldP spid="7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625694" y="0"/>
            <a:ext cx="2553878" cy="6858000"/>
          </a:xfrm>
          <a:prstGeom prst="rect">
            <a:avLst/>
          </a:prstGeom>
          <a:solidFill>
            <a:srgbClr val="FE73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 name="矩形 1"/>
          <p:cNvSpPr/>
          <p:nvPr/>
        </p:nvSpPr>
        <p:spPr>
          <a:xfrm>
            <a:off x="1372468" y="0"/>
            <a:ext cx="3449090" cy="6858000"/>
          </a:xfrm>
          <a:prstGeom prst="rect">
            <a:avLst/>
          </a:prstGeom>
          <a:solidFill>
            <a:srgbClr val="FE7371">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 name="文本框 4"/>
          <p:cNvSpPr txBox="1"/>
          <p:nvPr/>
        </p:nvSpPr>
        <p:spPr>
          <a:xfrm>
            <a:off x="1012428" y="3068960"/>
            <a:ext cx="3384376"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9900" b="1" i="0" u="none" strike="noStrike" kern="1200" cap="none" spc="-150" normalizeH="0" baseline="0" noProof="0" dirty="0">
                <a:ln>
                  <a:noFill/>
                </a:ln>
                <a:solidFill>
                  <a:srgbClr val="FFFFFF"/>
                </a:solidFill>
                <a:effectLst/>
                <a:uLnTx/>
                <a:uFillTx/>
                <a:cs typeface="+mn-ea"/>
                <a:sym typeface="+mn-lt"/>
              </a:rPr>
              <a:t>02</a:t>
            </a:r>
            <a:endParaRPr kumimoji="0" lang="zh-CN" altLang="en-US" sz="19900" b="1" i="0" u="none" strike="noStrike" kern="1200" cap="none" spc="-150" normalizeH="0" baseline="0" noProof="0" dirty="0">
              <a:ln>
                <a:noFill/>
              </a:ln>
              <a:solidFill>
                <a:srgbClr val="FFFFFF"/>
              </a:solidFill>
              <a:effectLst/>
              <a:uLnTx/>
              <a:uFillTx/>
              <a:cs typeface="+mn-ea"/>
              <a:sym typeface="+mn-lt"/>
            </a:endParaRPr>
          </a:p>
        </p:txBody>
      </p:sp>
      <p:sp>
        <p:nvSpPr>
          <p:cNvPr id="25" name="文本框 24"/>
          <p:cNvSpPr txBox="1"/>
          <p:nvPr/>
        </p:nvSpPr>
        <p:spPr>
          <a:xfrm>
            <a:off x="2859956" y="1541283"/>
            <a:ext cx="376078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000000"/>
                </a:solidFill>
                <a:effectLst/>
                <a:uLnTx/>
                <a:uFillTx/>
                <a:cs typeface="+mn-ea"/>
                <a:sym typeface="+mn-lt"/>
              </a:rPr>
              <a:t>PART TWO</a:t>
            </a:r>
            <a:endParaRPr kumimoji="0" lang="zh-CN" altLang="en-US" sz="4400" b="0" i="0" u="none" strike="noStrike" kern="1200" cap="none" spc="0" normalizeH="0" baseline="0" noProof="0" dirty="0">
              <a:ln>
                <a:noFill/>
              </a:ln>
              <a:solidFill>
                <a:srgbClr val="000000"/>
              </a:solidFill>
              <a:effectLst/>
              <a:uLnTx/>
              <a:uFillTx/>
              <a:cs typeface="+mn-ea"/>
              <a:sym typeface="+mn-lt"/>
            </a:endParaRPr>
          </a:p>
        </p:txBody>
      </p:sp>
      <p:sp>
        <p:nvSpPr>
          <p:cNvPr id="27" name="文本框 26"/>
          <p:cNvSpPr txBox="1"/>
          <p:nvPr/>
        </p:nvSpPr>
        <p:spPr>
          <a:xfrm>
            <a:off x="4254500" y="4984750"/>
            <a:ext cx="3021965" cy="460375"/>
          </a:xfrm>
          <a:prstGeom prst="rect">
            <a:avLst/>
          </a:prstGeom>
          <a:noFill/>
        </p:spPr>
        <p:txBody>
          <a:bodyPr wrap="square" rtlCol="0">
            <a:spAutoFit/>
          </a:bodyPr>
          <a:lstStyle/>
          <a:p>
            <a:pPr marL="0" marR="0" lvl="0" indent="0" algn="r" defTabSz="914400" rtl="0" eaLnBrk="1" fontAlgn="auto" latinLnBrk="0" hangingPunct="1">
              <a:lnSpc>
                <a:spcPct val="12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000000">
                    <a:alpha val="76000"/>
                  </a:srgbClr>
                </a:solidFill>
                <a:effectLst/>
                <a:uLnTx/>
                <a:uFillTx/>
                <a:cs typeface="+mn-ea"/>
                <a:sym typeface="+mn-lt"/>
              </a:rPr>
              <a:t>Lorem ipsum dolor sit amet, consectetuer adipiscing elit. Maecenas </a:t>
            </a:r>
            <a:endParaRPr kumimoji="0" lang="en-US" altLang="zh-CN" sz="1000" b="0" i="0" u="none" strike="noStrike" kern="1200" cap="none" spc="0" normalizeH="0" baseline="0" noProof="0" dirty="0">
              <a:ln>
                <a:noFill/>
              </a:ln>
              <a:solidFill>
                <a:srgbClr val="000000">
                  <a:alpha val="76000"/>
                </a:srgbClr>
              </a:solidFill>
              <a:effectLst/>
              <a:uLnTx/>
              <a:uFillTx/>
              <a:cs typeface="+mn-ea"/>
              <a:sym typeface="+mn-lt"/>
            </a:endParaRPr>
          </a:p>
        </p:txBody>
      </p:sp>
      <p:sp>
        <p:nvSpPr>
          <p:cNvPr id="6" name="文本框 5"/>
          <p:cNvSpPr txBox="1"/>
          <p:nvPr/>
        </p:nvSpPr>
        <p:spPr>
          <a:xfrm>
            <a:off x="2860040" y="2428890"/>
            <a:ext cx="432337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rPr>
              <a:t>工作岗位认知</a:t>
            </a:r>
            <a:endParaRPr kumimoji="0" lang="zh-CN" altLang="en-US" sz="4400" b="0" i="0" u="none" strike="noStrike" kern="1200" cap="none" spc="600" normalizeH="0" baseline="0" noProof="0" dirty="0">
              <a:ln>
                <a:noFill/>
              </a:ln>
              <a:solidFill>
                <a:srgbClr val="000000">
                  <a:lumMod val="75000"/>
                  <a:lumOff val="25000"/>
                </a:srgbClr>
              </a:solidFill>
              <a:effectLst/>
              <a:uLnTx/>
              <a:uFillTx/>
              <a:cs typeface="+mn-ea"/>
              <a:sym typeface="+mn-lt"/>
            </a:endParaRPr>
          </a:p>
        </p:txBody>
      </p:sp>
      <p:pic>
        <p:nvPicPr>
          <p:cNvPr id="8" name="图片 7" descr="图片包含 物体&#10;&#10;自动生成的说明"/>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278775" y="1354068"/>
            <a:ext cx="4264440" cy="319833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advClick="0"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par>
                                <p:cTn id="23" presetID="2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5" grpId="0"/>
      <p:bldP spid="25" grpId="0"/>
      <p:bldP spid="27" grpId="0"/>
      <p:bldP spid="6" grpId="0"/>
    </p:bldLst>
  </p:timing>
</p:sld>
</file>

<file path=ppt/tags/tag1.xml><?xml version="1.0" encoding="utf-8"?>
<p:tagLst xmlns:p="http://schemas.openxmlformats.org/presentationml/2006/main">
  <p:tag name="ISLIDE.DIAGRAM" val="222062"/>
</p:tagLst>
</file>

<file path=ppt/tags/tag2.xml><?xml version="1.0" encoding="utf-8"?>
<p:tagLst xmlns:p="http://schemas.openxmlformats.org/presentationml/2006/main">
  <p:tag name="ISLIDE.DIAGRAM" val="218672"/>
</p:tagLst>
</file>

<file path=ppt/tags/tag3.xml><?xml version="1.0" encoding="utf-8"?>
<p:tagLst xmlns:p="http://schemas.openxmlformats.org/presentationml/2006/main">
  <p:tag name="ISLIDE.DIAGRAM" val="217638"/>
</p:tagLst>
</file>

<file path=ppt/tags/tag4.xml><?xml version="1.0" encoding="utf-8"?>
<p:tagLst xmlns:p="http://schemas.openxmlformats.org/presentationml/2006/main">
  <p:tag name="ISLIDE.DIAGRAM" val="68137fea-4a20-40e1-86c7-b31ac02ec2df"/>
</p:tagLst>
</file>

<file path=ppt/tags/tag5.xml><?xml version="1.0" encoding="utf-8"?>
<p:tagLst xmlns:p="http://schemas.openxmlformats.org/presentationml/2006/main">
  <p:tag name="ISLIDE.DIAGRAM" val="215617"/>
</p:tagLst>
</file>

<file path=ppt/tags/tag6.xml><?xml version="1.0" encoding="utf-8"?>
<p:tagLst xmlns:p="http://schemas.openxmlformats.org/presentationml/2006/main">
  <p:tag name="ISLIDE.DIAGRAM" val="234801"/>
</p:tagLst>
</file>

<file path=ppt/tags/tag7.xml><?xml version="1.0" encoding="utf-8"?>
<p:tagLst xmlns:p="http://schemas.openxmlformats.org/presentationml/2006/main">
  <p:tag name="ISLIDE.DIAGRAM" val="1819e39d-d9e4-4c14-a6fe-5465fb02ca20"/>
</p:tagLst>
</file>

<file path=ppt/tags/tag8.xml><?xml version="1.0" encoding="utf-8"?>
<p:tagLst xmlns:p="http://schemas.openxmlformats.org/presentationml/2006/main">
  <p:tag name="ISPRING_PRESENTATION_TITLE" val="003"/>
  <p:tag name="ISPRING_FIRST_PUBLISH" val="1"/>
</p:tagLst>
</file>

<file path=ppt/theme/theme1.xml><?xml version="1.0" encoding="utf-8"?>
<a:theme xmlns:a="http://schemas.openxmlformats.org/drawingml/2006/main" name="商务风">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1gpvrmva">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4689</Words>
  <Application>WPS 演示</Application>
  <PresentationFormat>自定义</PresentationFormat>
  <Paragraphs>543</Paragraphs>
  <Slides>26</Slides>
  <Notes>26</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26</vt:i4>
      </vt:variant>
    </vt:vector>
  </HeadingPairs>
  <TitlesOfParts>
    <vt:vector size="43" baseType="lpstr">
      <vt:lpstr>Arial</vt:lpstr>
      <vt:lpstr>宋体</vt:lpstr>
      <vt:lpstr>Wingdings</vt:lpstr>
      <vt:lpstr>Lato Regular</vt:lpstr>
      <vt:lpstr>★日文毛笔</vt:lpstr>
      <vt:lpstr>Lato Hairline</vt:lpstr>
      <vt:lpstr>Lato Light</vt:lpstr>
      <vt:lpstr>Roboto</vt:lpstr>
      <vt:lpstr>Vrinda</vt:lpstr>
      <vt:lpstr>等线</vt:lpstr>
      <vt:lpstr>等线</vt:lpstr>
      <vt:lpstr>微软雅黑</vt:lpstr>
      <vt:lpstr>Arial Unicode MS</vt:lpstr>
      <vt:lpstr>Arial</vt:lpstr>
      <vt:lpstr>Calibri</vt:lpstr>
      <vt:lpstr>商务风</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dc:description>www.1ppt.com</dc:description>
  <cp:lastModifiedBy>铭</cp:lastModifiedBy>
  <cp:revision>2</cp:revision>
  <dcterms:created xsi:type="dcterms:W3CDTF">2018-12-25T07:53:00Z</dcterms:created>
  <dcterms:modified xsi:type="dcterms:W3CDTF">2022-02-24T02:59:49Z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93AD2DA3238242DEA7EE563EBF1BA407</vt:lpwstr>
  </property>
  <property fmtid="{D5CDD505-2E9C-101B-9397-08002B2CF9AE}" pid="3" name="KSOProductBuildVer">
    <vt:lpwstr>2052-11.1.0.11045</vt:lpwstr>
  </property>
</Properties>
</file>