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464" r:id="rId3"/>
    <p:sldId id="660" r:id="rId5"/>
    <p:sldId id="661" r:id="rId6"/>
    <p:sldId id="662" r:id="rId7"/>
    <p:sldId id="630" r:id="rId8"/>
    <p:sldId id="631" r:id="rId9"/>
    <p:sldId id="632" r:id="rId10"/>
    <p:sldId id="633" r:id="rId11"/>
    <p:sldId id="663" r:id="rId12"/>
    <p:sldId id="635" r:id="rId13"/>
    <p:sldId id="636" r:id="rId14"/>
    <p:sldId id="637" r:id="rId15"/>
    <p:sldId id="638" r:id="rId16"/>
    <p:sldId id="639" r:id="rId17"/>
    <p:sldId id="664" r:id="rId18"/>
    <p:sldId id="642" r:id="rId19"/>
    <p:sldId id="643" r:id="rId20"/>
    <p:sldId id="665" r:id="rId21"/>
    <p:sldId id="645" r:id="rId22"/>
    <p:sldId id="646" r:id="rId23"/>
    <p:sldId id="666" r:id="rId24"/>
    <p:sldId id="648" r:id="rId25"/>
    <p:sldId id="649" r:id="rId26"/>
    <p:sldId id="653" r:id="rId27"/>
    <p:sldId id="656" r:id="rId28"/>
    <p:sldId id="667" r:id="rId29"/>
    <p:sldId id="658" r:id="rId30"/>
    <p:sldId id="659" r:id="rId31"/>
    <p:sldId id="668" r:id="rId32"/>
  </p:sldIdLst>
  <p:sldSz cx="9144000" cy="5143500" type="screen16x9"/>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1760"/>
    <a:srgbClr val="912093"/>
    <a:srgbClr val="F4F8E0"/>
    <a:srgbClr val="FCFDF5"/>
    <a:srgbClr val="4AB8A3"/>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36" autoAdjust="0"/>
    <p:restoredTop sz="94931" autoAdjust="0"/>
  </p:normalViewPr>
  <p:slideViewPr>
    <p:cSldViewPr>
      <p:cViewPr>
        <p:scale>
          <a:sx n="75" d="100"/>
          <a:sy n="75" d="100"/>
        </p:scale>
        <p:origin x="-222" y="-162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6" d="100"/>
        <a:sy n="186"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787170" y="361950"/>
            <a:ext cx="1569660" cy="369332"/>
          </a:xfrm>
          <a:prstGeom prst="rect">
            <a:avLst/>
          </a:prstGeom>
          <a:noFill/>
        </p:spPr>
        <p:txBody>
          <a:bodyPr wrap="none" rtlCol="0">
            <a:spAutoFit/>
          </a:bodyPr>
          <a:lstStyle/>
          <a:p>
            <a:r>
              <a:rPr lang="zh-CN" altLang="en-US" sz="1800" dirty="0"/>
              <a:t>点击添加内容</a:t>
            </a:r>
            <a:endParaRPr lang="zh-CN" altLang="en-US" sz="18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787170" y="361950"/>
            <a:ext cx="1569660" cy="369332"/>
          </a:xfrm>
          <a:prstGeom prst="rect">
            <a:avLst/>
          </a:prstGeom>
          <a:noFill/>
        </p:spPr>
        <p:txBody>
          <a:bodyPr wrap="none" rtlCol="0">
            <a:spAutoFit/>
          </a:bodyPr>
          <a:lstStyle/>
          <a:p>
            <a:r>
              <a:rPr lang="zh-CN" altLang="en-US" sz="1800" dirty="0"/>
              <a:t>点击添加内容</a:t>
            </a:r>
            <a:endParaRPr lang="zh-CN" altLang="en-US" sz="18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ull">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ages_part_1">
    <p:spTree>
      <p:nvGrpSpPr>
        <p:cNvPr id="1" name=""/>
        <p:cNvGrpSpPr/>
        <p:nvPr/>
      </p:nvGrpSpPr>
      <p:grpSpPr>
        <a:xfrm>
          <a:off x="0" y="0"/>
          <a:ext cx="0" cy="0"/>
          <a:chOff x="0" y="0"/>
          <a:chExt cx="0" cy="0"/>
        </a:xfrm>
      </p:grpSpPr>
      <p:pic>
        <p:nvPicPr>
          <p:cNvPr id="12" name="Picture 5"/>
          <p:cNvPicPr>
            <a:picLocks noChangeAspect="1" noChangeArrowheads="1"/>
          </p:cNvPicPr>
          <p:nvPr userDrawn="1"/>
        </p:nvPicPr>
        <p:blipFill>
          <a:blip r:embed="rId2"/>
          <a:stretch>
            <a:fillRect/>
          </a:stretch>
        </p:blipFill>
        <p:spPr bwMode="auto">
          <a:xfrm>
            <a:off x="5464" y="0"/>
            <a:ext cx="9133073"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userDrawn="1"/>
        </p:nvSpPr>
        <p:spPr>
          <a:xfrm>
            <a:off x="767027" y="197190"/>
            <a:ext cx="728297" cy="423072"/>
          </a:xfrm>
          <a:prstGeom prst="rect">
            <a:avLst/>
          </a:prstGeom>
          <a:noFill/>
        </p:spPr>
        <p:txBody>
          <a:bodyPr wrap="none" lIns="68568" tIns="34284" rIns="68568" bIns="34284" rtlCol="0">
            <a:spAutoFit/>
          </a:bodyPr>
          <a:lstStyle/>
          <a:p>
            <a:r>
              <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rPr>
              <a:t>司训</a:t>
            </a:r>
            <a:endPar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359978" y="195426"/>
            <a:ext cx="359977" cy="35992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矩形 6"/>
          <p:cNvSpPr/>
          <p:nvPr userDrawn="1"/>
        </p:nvSpPr>
        <p:spPr>
          <a:xfrm>
            <a:off x="476813" y="304325"/>
            <a:ext cx="290214" cy="290174"/>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gradFill>
                <a:gsLst>
                  <a:gs pos="0">
                    <a:srgbClr val="66CCFF"/>
                  </a:gs>
                  <a:gs pos="52000">
                    <a:schemeClr val="bg1"/>
                  </a:gs>
                  <a:gs pos="100000">
                    <a:srgbClr val="0070C0"/>
                  </a:gs>
                </a:gsLst>
                <a:lin ang="0" scaled="1"/>
              </a:gradFill>
            </a:endParaRPr>
          </a:p>
        </p:txBody>
      </p:sp>
      <p:grpSp>
        <p:nvGrpSpPr>
          <p:cNvPr id="11" name="组合 10"/>
          <p:cNvGrpSpPr/>
          <p:nvPr userDrawn="1"/>
        </p:nvGrpSpPr>
        <p:grpSpPr>
          <a:xfrm>
            <a:off x="1517914" y="418602"/>
            <a:ext cx="575463" cy="101878"/>
            <a:chOff x="1518177" y="400351"/>
            <a:chExt cx="679374" cy="120290"/>
          </a:xfrm>
        </p:grpSpPr>
        <p:sp>
          <p:nvSpPr>
            <p:cNvPr id="8" name="Freeform 7"/>
            <p:cNvSpPr/>
            <p:nvPr userDrawn="1"/>
          </p:nvSpPr>
          <p:spPr bwMode="auto">
            <a:xfrm rot="18900000">
              <a:off x="151817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9" name="Freeform 7"/>
            <p:cNvSpPr/>
            <p:nvPr userDrawn="1"/>
          </p:nvSpPr>
          <p:spPr bwMode="auto">
            <a:xfrm rot="18900000">
              <a:off x="179781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0" name="Freeform 7"/>
            <p:cNvSpPr/>
            <p:nvPr userDrawn="1"/>
          </p:nvSpPr>
          <p:spPr bwMode="auto">
            <a:xfrm rot="18900000">
              <a:off x="2077456"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ages_part_2">
    <p:spTree>
      <p:nvGrpSpPr>
        <p:cNvPr id="1" name=""/>
        <p:cNvGrpSpPr/>
        <p:nvPr/>
      </p:nvGrpSpPr>
      <p:grpSpPr>
        <a:xfrm>
          <a:off x="0" y="0"/>
          <a:ext cx="0" cy="0"/>
          <a:chOff x="0" y="0"/>
          <a:chExt cx="0" cy="0"/>
        </a:xfrm>
      </p:grpSpPr>
      <p:pic>
        <p:nvPicPr>
          <p:cNvPr id="14" name="Picture 5"/>
          <p:cNvPicPr>
            <a:picLocks noChangeAspect="1" noChangeArrowheads="1"/>
          </p:cNvPicPr>
          <p:nvPr userDrawn="1"/>
        </p:nvPicPr>
        <p:blipFill>
          <a:blip r:embed="rId2"/>
          <a:stretch>
            <a:fillRect/>
          </a:stretch>
        </p:blipFill>
        <p:spPr bwMode="auto">
          <a:xfrm>
            <a:off x="5464" y="0"/>
            <a:ext cx="9133073"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3"/>
          <p:cNvSpPr txBox="1"/>
          <p:nvPr userDrawn="1"/>
        </p:nvSpPr>
        <p:spPr>
          <a:xfrm>
            <a:off x="767027" y="197190"/>
            <a:ext cx="1318099" cy="423072"/>
          </a:xfrm>
          <a:prstGeom prst="rect">
            <a:avLst/>
          </a:prstGeom>
          <a:noFill/>
        </p:spPr>
        <p:txBody>
          <a:bodyPr wrap="none" lIns="68568" tIns="34284" rIns="68568" bIns="34284" rtlCol="0">
            <a:spAutoFit/>
          </a:bodyPr>
          <a:lstStyle/>
          <a:p>
            <a:r>
              <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rPr>
              <a:t>早间资讯</a:t>
            </a:r>
            <a:endPar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359978" y="195426"/>
            <a:ext cx="359977" cy="35992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userDrawn="1"/>
        </p:nvSpPr>
        <p:spPr>
          <a:xfrm>
            <a:off x="476813" y="304325"/>
            <a:ext cx="290214" cy="290174"/>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gradFill>
                <a:gsLst>
                  <a:gs pos="0">
                    <a:srgbClr val="66CCFF"/>
                  </a:gs>
                  <a:gs pos="52000">
                    <a:schemeClr val="bg1"/>
                  </a:gs>
                  <a:gs pos="100000">
                    <a:srgbClr val="0070C0"/>
                  </a:gs>
                </a:gsLst>
                <a:lin ang="0" scaled="1"/>
              </a:gradFill>
            </a:endParaRPr>
          </a:p>
        </p:txBody>
      </p:sp>
      <p:grpSp>
        <p:nvGrpSpPr>
          <p:cNvPr id="10" name="组合 9"/>
          <p:cNvGrpSpPr/>
          <p:nvPr userDrawn="1"/>
        </p:nvGrpSpPr>
        <p:grpSpPr>
          <a:xfrm>
            <a:off x="2122123" y="418602"/>
            <a:ext cx="575463" cy="101878"/>
            <a:chOff x="1518177" y="400351"/>
            <a:chExt cx="679374" cy="120290"/>
          </a:xfrm>
        </p:grpSpPr>
        <p:sp>
          <p:nvSpPr>
            <p:cNvPr id="11" name="Freeform 7"/>
            <p:cNvSpPr/>
            <p:nvPr userDrawn="1"/>
          </p:nvSpPr>
          <p:spPr bwMode="auto">
            <a:xfrm rot="18900000">
              <a:off x="151817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2" name="Freeform 7"/>
            <p:cNvSpPr/>
            <p:nvPr userDrawn="1"/>
          </p:nvSpPr>
          <p:spPr bwMode="auto">
            <a:xfrm rot="18900000">
              <a:off x="179781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3" name="Freeform 7"/>
            <p:cNvSpPr/>
            <p:nvPr userDrawn="1"/>
          </p:nvSpPr>
          <p:spPr bwMode="auto">
            <a:xfrm rot="18900000">
              <a:off x="2077456"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ages_part_3">
    <p:spTree>
      <p:nvGrpSpPr>
        <p:cNvPr id="1" name=""/>
        <p:cNvGrpSpPr/>
        <p:nvPr/>
      </p:nvGrpSpPr>
      <p:grpSpPr>
        <a:xfrm>
          <a:off x="0" y="0"/>
          <a:ext cx="0" cy="0"/>
          <a:chOff x="0" y="0"/>
          <a:chExt cx="0" cy="0"/>
        </a:xfrm>
      </p:grpSpPr>
      <p:pic>
        <p:nvPicPr>
          <p:cNvPr id="15" name="Picture 5"/>
          <p:cNvPicPr>
            <a:picLocks noChangeAspect="1" noChangeArrowheads="1"/>
          </p:cNvPicPr>
          <p:nvPr userDrawn="1"/>
        </p:nvPicPr>
        <p:blipFill>
          <a:blip r:embed="rId2"/>
          <a:stretch>
            <a:fillRect/>
          </a:stretch>
        </p:blipFill>
        <p:spPr bwMode="auto">
          <a:xfrm>
            <a:off x="5464" y="0"/>
            <a:ext cx="9133073"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3"/>
          <p:cNvSpPr txBox="1"/>
          <p:nvPr userDrawn="1"/>
        </p:nvSpPr>
        <p:spPr>
          <a:xfrm>
            <a:off x="767027" y="197190"/>
            <a:ext cx="1318099" cy="423072"/>
          </a:xfrm>
          <a:prstGeom prst="rect">
            <a:avLst/>
          </a:prstGeom>
          <a:noFill/>
        </p:spPr>
        <p:txBody>
          <a:bodyPr wrap="none" lIns="68568" tIns="34284" rIns="68568" bIns="34284" rtlCol="0">
            <a:spAutoFit/>
          </a:bodyPr>
          <a:lstStyle/>
          <a:p>
            <a:r>
              <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rPr>
              <a:t>心灵鸡汤</a:t>
            </a:r>
            <a:endPar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矩形 7"/>
          <p:cNvSpPr/>
          <p:nvPr userDrawn="1"/>
        </p:nvSpPr>
        <p:spPr>
          <a:xfrm>
            <a:off x="359978" y="195426"/>
            <a:ext cx="359977" cy="35992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userDrawn="1"/>
        </p:nvSpPr>
        <p:spPr>
          <a:xfrm>
            <a:off x="476813" y="304325"/>
            <a:ext cx="290214" cy="290174"/>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gradFill>
                <a:gsLst>
                  <a:gs pos="0">
                    <a:srgbClr val="66CCFF"/>
                  </a:gs>
                  <a:gs pos="52000">
                    <a:schemeClr val="bg1"/>
                  </a:gs>
                  <a:gs pos="100000">
                    <a:srgbClr val="0070C0"/>
                  </a:gs>
                </a:gsLst>
                <a:lin ang="0" scaled="1"/>
              </a:gradFill>
            </a:endParaRPr>
          </a:p>
        </p:txBody>
      </p:sp>
      <p:grpSp>
        <p:nvGrpSpPr>
          <p:cNvPr id="11" name="组合 10"/>
          <p:cNvGrpSpPr/>
          <p:nvPr userDrawn="1"/>
        </p:nvGrpSpPr>
        <p:grpSpPr>
          <a:xfrm>
            <a:off x="2122123" y="418602"/>
            <a:ext cx="575463" cy="101878"/>
            <a:chOff x="1518177" y="400351"/>
            <a:chExt cx="679374" cy="120290"/>
          </a:xfrm>
        </p:grpSpPr>
        <p:sp>
          <p:nvSpPr>
            <p:cNvPr id="12" name="Freeform 7"/>
            <p:cNvSpPr/>
            <p:nvPr userDrawn="1"/>
          </p:nvSpPr>
          <p:spPr bwMode="auto">
            <a:xfrm rot="18900000">
              <a:off x="151817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3" name="Freeform 7"/>
            <p:cNvSpPr/>
            <p:nvPr userDrawn="1"/>
          </p:nvSpPr>
          <p:spPr bwMode="auto">
            <a:xfrm rot="18900000">
              <a:off x="179781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4" name="Freeform 7"/>
            <p:cNvSpPr/>
            <p:nvPr userDrawn="1"/>
          </p:nvSpPr>
          <p:spPr bwMode="auto">
            <a:xfrm rot="18900000">
              <a:off x="2077456"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pages_part_4">
    <p:spTree>
      <p:nvGrpSpPr>
        <p:cNvPr id="1" name=""/>
        <p:cNvGrpSpPr/>
        <p:nvPr/>
      </p:nvGrpSpPr>
      <p:grpSpPr>
        <a:xfrm>
          <a:off x="0" y="0"/>
          <a:ext cx="0" cy="0"/>
          <a:chOff x="0" y="0"/>
          <a:chExt cx="0" cy="0"/>
        </a:xfrm>
      </p:grpSpPr>
      <p:pic>
        <p:nvPicPr>
          <p:cNvPr id="14" name="Picture 5"/>
          <p:cNvPicPr>
            <a:picLocks noChangeAspect="1" noChangeArrowheads="1"/>
          </p:cNvPicPr>
          <p:nvPr userDrawn="1"/>
        </p:nvPicPr>
        <p:blipFill>
          <a:blip r:embed="rId2"/>
          <a:stretch>
            <a:fillRect/>
          </a:stretch>
        </p:blipFill>
        <p:spPr bwMode="auto">
          <a:xfrm>
            <a:off x="5464" y="0"/>
            <a:ext cx="9133073"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3"/>
          <p:cNvSpPr txBox="1"/>
          <p:nvPr userDrawn="1"/>
        </p:nvSpPr>
        <p:spPr>
          <a:xfrm>
            <a:off x="767027" y="197190"/>
            <a:ext cx="1318099" cy="423072"/>
          </a:xfrm>
          <a:prstGeom prst="rect">
            <a:avLst/>
          </a:prstGeom>
          <a:noFill/>
        </p:spPr>
        <p:txBody>
          <a:bodyPr wrap="none" lIns="68568" tIns="34284" rIns="68568" bIns="34284" rtlCol="0">
            <a:spAutoFit/>
          </a:bodyPr>
          <a:lstStyle/>
          <a:p>
            <a:r>
              <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rPr>
              <a:t>分享时刻</a:t>
            </a:r>
            <a:endPar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359978" y="195426"/>
            <a:ext cx="359977" cy="35992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userDrawn="1"/>
        </p:nvSpPr>
        <p:spPr>
          <a:xfrm>
            <a:off x="476813" y="304325"/>
            <a:ext cx="290214" cy="290174"/>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gradFill>
                <a:gsLst>
                  <a:gs pos="0">
                    <a:srgbClr val="66CCFF"/>
                  </a:gs>
                  <a:gs pos="52000">
                    <a:schemeClr val="bg1"/>
                  </a:gs>
                  <a:gs pos="100000">
                    <a:srgbClr val="0070C0"/>
                  </a:gs>
                </a:gsLst>
                <a:lin ang="0" scaled="1"/>
              </a:gradFill>
            </a:endParaRPr>
          </a:p>
        </p:txBody>
      </p:sp>
      <p:grpSp>
        <p:nvGrpSpPr>
          <p:cNvPr id="10" name="组合 9"/>
          <p:cNvGrpSpPr/>
          <p:nvPr userDrawn="1"/>
        </p:nvGrpSpPr>
        <p:grpSpPr>
          <a:xfrm>
            <a:off x="2122123" y="418602"/>
            <a:ext cx="575463" cy="101878"/>
            <a:chOff x="1518177" y="400351"/>
            <a:chExt cx="679374" cy="120290"/>
          </a:xfrm>
        </p:grpSpPr>
        <p:sp>
          <p:nvSpPr>
            <p:cNvPr id="11" name="Freeform 7"/>
            <p:cNvSpPr/>
            <p:nvPr userDrawn="1"/>
          </p:nvSpPr>
          <p:spPr bwMode="auto">
            <a:xfrm rot="18900000">
              <a:off x="151817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2" name="Freeform 7"/>
            <p:cNvSpPr/>
            <p:nvPr userDrawn="1"/>
          </p:nvSpPr>
          <p:spPr bwMode="auto">
            <a:xfrm rot="18900000">
              <a:off x="179781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3" name="Freeform 7"/>
            <p:cNvSpPr/>
            <p:nvPr userDrawn="1"/>
          </p:nvSpPr>
          <p:spPr bwMode="auto">
            <a:xfrm rot="18900000">
              <a:off x="2077456"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ages_part_5">
    <p:spTree>
      <p:nvGrpSpPr>
        <p:cNvPr id="1" name=""/>
        <p:cNvGrpSpPr/>
        <p:nvPr/>
      </p:nvGrpSpPr>
      <p:grpSpPr>
        <a:xfrm>
          <a:off x="0" y="0"/>
          <a:ext cx="0" cy="0"/>
          <a:chOff x="0" y="0"/>
          <a:chExt cx="0" cy="0"/>
        </a:xfrm>
      </p:grpSpPr>
      <p:pic>
        <p:nvPicPr>
          <p:cNvPr id="14" name="Picture 5"/>
          <p:cNvPicPr>
            <a:picLocks noChangeAspect="1" noChangeArrowheads="1"/>
          </p:cNvPicPr>
          <p:nvPr userDrawn="1"/>
        </p:nvPicPr>
        <p:blipFill>
          <a:blip r:embed="rId2"/>
          <a:stretch>
            <a:fillRect/>
          </a:stretch>
        </p:blipFill>
        <p:spPr bwMode="auto">
          <a:xfrm>
            <a:off x="5464" y="0"/>
            <a:ext cx="9133073"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3"/>
          <p:cNvSpPr txBox="1"/>
          <p:nvPr userDrawn="1"/>
        </p:nvSpPr>
        <p:spPr>
          <a:xfrm>
            <a:off x="767027" y="197190"/>
            <a:ext cx="1613000" cy="423072"/>
          </a:xfrm>
          <a:prstGeom prst="rect">
            <a:avLst/>
          </a:prstGeom>
          <a:noFill/>
        </p:spPr>
        <p:txBody>
          <a:bodyPr wrap="none" lIns="68568" tIns="34284" rIns="68568" bIns="34284" rtlCol="0">
            <a:spAutoFit/>
          </a:bodyPr>
          <a:lstStyle/>
          <a:p>
            <a:r>
              <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rPr>
              <a:t>学习加油站</a:t>
            </a:r>
            <a:endPar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359978" y="195426"/>
            <a:ext cx="359977" cy="35992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userDrawn="1"/>
        </p:nvSpPr>
        <p:spPr>
          <a:xfrm>
            <a:off x="476813" y="304325"/>
            <a:ext cx="290214" cy="290174"/>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gradFill>
                <a:gsLst>
                  <a:gs pos="0">
                    <a:srgbClr val="66CCFF"/>
                  </a:gs>
                  <a:gs pos="52000">
                    <a:schemeClr val="bg1"/>
                  </a:gs>
                  <a:gs pos="100000">
                    <a:srgbClr val="0070C0"/>
                  </a:gs>
                </a:gsLst>
                <a:lin ang="0" scaled="1"/>
              </a:gradFill>
            </a:endParaRPr>
          </a:p>
        </p:txBody>
      </p:sp>
      <p:grpSp>
        <p:nvGrpSpPr>
          <p:cNvPr id="10" name="组合 9"/>
          <p:cNvGrpSpPr/>
          <p:nvPr userDrawn="1"/>
        </p:nvGrpSpPr>
        <p:grpSpPr>
          <a:xfrm>
            <a:off x="2417474" y="418602"/>
            <a:ext cx="575463" cy="101878"/>
            <a:chOff x="1518177" y="400351"/>
            <a:chExt cx="679374" cy="120290"/>
          </a:xfrm>
        </p:grpSpPr>
        <p:sp>
          <p:nvSpPr>
            <p:cNvPr id="11" name="Freeform 7"/>
            <p:cNvSpPr/>
            <p:nvPr userDrawn="1"/>
          </p:nvSpPr>
          <p:spPr bwMode="auto">
            <a:xfrm rot="18900000">
              <a:off x="151817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2" name="Freeform 7"/>
            <p:cNvSpPr/>
            <p:nvPr userDrawn="1"/>
          </p:nvSpPr>
          <p:spPr bwMode="auto">
            <a:xfrm rot="18900000">
              <a:off x="179781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3" name="Freeform 7"/>
            <p:cNvSpPr/>
            <p:nvPr userDrawn="1"/>
          </p:nvSpPr>
          <p:spPr bwMode="auto">
            <a:xfrm rot="18900000">
              <a:off x="2077456"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pages_part_6">
    <p:spTree>
      <p:nvGrpSpPr>
        <p:cNvPr id="1" name=""/>
        <p:cNvGrpSpPr/>
        <p:nvPr/>
      </p:nvGrpSpPr>
      <p:grpSpPr>
        <a:xfrm>
          <a:off x="0" y="0"/>
          <a:ext cx="0" cy="0"/>
          <a:chOff x="0" y="0"/>
          <a:chExt cx="0" cy="0"/>
        </a:xfrm>
      </p:grpSpPr>
      <p:pic>
        <p:nvPicPr>
          <p:cNvPr id="19" name="Picture 5"/>
          <p:cNvPicPr>
            <a:picLocks noChangeAspect="1" noChangeArrowheads="1"/>
          </p:cNvPicPr>
          <p:nvPr userDrawn="1"/>
        </p:nvPicPr>
        <p:blipFill>
          <a:blip r:embed="rId2"/>
          <a:stretch>
            <a:fillRect/>
          </a:stretch>
        </p:blipFill>
        <p:spPr bwMode="auto">
          <a:xfrm>
            <a:off x="5464" y="0"/>
            <a:ext cx="9133073" cy="5143500"/>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3"/>
          <p:cNvSpPr txBox="1"/>
          <p:nvPr userDrawn="1"/>
        </p:nvSpPr>
        <p:spPr>
          <a:xfrm>
            <a:off x="767027" y="197190"/>
            <a:ext cx="1318099" cy="423072"/>
          </a:xfrm>
          <a:prstGeom prst="rect">
            <a:avLst/>
          </a:prstGeom>
          <a:noFill/>
        </p:spPr>
        <p:txBody>
          <a:bodyPr wrap="none" lIns="68568" tIns="34284" rIns="68568" bIns="34284" rtlCol="0">
            <a:spAutoFit/>
          </a:bodyPr>
          <a:lstStyle/>
          <a:p>
            <a:r>
              <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rPr>
              <a:t>工作联系</a:t>
            </a:r>
            <a:endParaRPr lang="zh-CN" altLang="en-US"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359978" y="195426"/>
            <a:ext cx="359977" cy="35992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矩形 12"/>
          <p:cNvSpPr/>
          <p:nvPr userDrawn="1"/>
        </p:nvSpPr>
        <p:spPr>
          <a:xfrm>
            <a:off x="476813" y="304325"/>
            <a:ext cx="290214" cy="290174"/>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gradFill>
                <a:gsLst>
                  <a:gs pos="0">
                    <a:srgbClr val="66CCFF"/>
                  </a:gs>
                  <a:gs pos="52000">
                    <a:schemeClr val="bg1"/>
                  </a:gs>
                  <a:gs pos="100000">
                    <a:srgbClr val="0070C0"/>
                  </a:gs>
                </a:gsLst>
                <a:lin ang="0" scaled="1"/>
              </a:gradFill>
            </a:endParaRPr>
          </a:p>
        </p:txBody>
      </p:sp>
      <p:grpSp>
        <p:nvGrpSpPr>
          <p:cNvPr id="15" name="组合 14"/>
          <p:cNvGrpSpPr/>
          <p:nvPr userDrawn="1"/>
        </p:nvGrpSpPr>
        <p:grpSpPr>
          <a:xfrm>
            <a:off x="2122123" y="418602"/>
            <a:ext cx="575463" cy="101878"/>
            <a:chOff x="1518177" y="400351"/>
            <a:chExt cx="679374" cy="120290"/>
          </a:xfrm>
        </p:grpSpPr>
        <p:sp>
          <p:nvSpPr>
            <p:cNvPr id="16" name="Freeform 7"/>
            <p:cNvSpPr/>
            <p:nvPr userDrawn="1"/>
          </p:nvSpPr>
          <p:spPr bwMode="auto">
            <a:xfrm rot="18900000">
              <a:off x="151817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7" name="Freeform 7"/>
            <p:cNvSpPr/>
            <p:nvPr userDrawn="1"/>
          </p:nvSpPr>
          <p:spPr bwMode="auto">
            <a:xfrm rot="18900000">
              <a:off x="1797817"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sp>
          <p:nvSpPr>
            <p:cNvPr id="18" name="Freeform 7"/>
            <p:cNvSpPr/>
            <p:nvPr userDrawn="1"/>
          </p:nvSpPr>
          <p:spPr bwMode="auto">
            <a:xfrm rot="18900000">
              <a:off x="2077456" y="400351"/>
              <a:ext cx="120095" cy="12029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sz="18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90084" y="177696"/>
            <a:ext cx="1107996" cy="369332"/>
          </a:xfrm>
          <a:prstGeom prst="rect">
            <a:avLst/>
          </a:prstGeom>
          <a:noFill/>
        </p:spPr>
        <p:txBody>
          <a:bodyPr wrap="none" rtlCol="0">
            <a:spAutoFit/>
          </a:bodyPr>
          <a:lstStyle/>
          <a:p>
            <a:r>
              <a:rPr lang="zh-CN" altLang="en-US" sz="1800" dirty="0"/>
              <a:t>核心司训</a:t>
            </a:r>
            <a:endParaRPr lang="zh-CN" altLang="en-US" sz="1800" dirty="0"/>
          </a:p>
        </p:txBody>
      </p:sp>
      <p:sp>
        <p:nvSpPr>
          <p:cNvPr id="28" name="五边形 27"/>
          <p:cNvSpPr/>
          <p:nvPr userDrawn="1"/>
        </p:nvSpPr>
        <p:spPr>
          <a:xfrm>
            <a:off x="-2177" y="235271"/>
            <a:ext cx="392261" cy="22805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
        <p:nvSpPr>
          <p:cNvPr id="7" name="矩形 6"/>
          <p:cNvSpPr/>
          <p:nvPr userDrawn="1"/>
        </p:nvSpPr>
        <p:spPr>
          <a:xfrm>
            <a:off x="6858000" y="4781550"/>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90084" y="177696"/>
            <a:ext cx="1107996" cy="369332"/>
          </a:xfrm>
          <a:prstGeom prst="rect">
            <a:avLst/>
          </a:prstGeom>
          <a:noFill/>
        </p:spPr>
        <p:txBody>
          <a:bodyPr wrap="none" rtlCol="0">
            <a:spAutoFit/>
          </a:bodyPr>
          <a:lstStyle/>
          <a:p>
            <a:r>
              <a:rPr lang="zh-CN" altLang="en-US" sz="1800" dirty="0"/>
              <a:t>早间资讯</a:t>
            </a:r>
            <a:endParaRPr lang="zh-CN" altLang="en-US" sz="1800" dirty="0"/>
          </a:p>
        </p:txBody>
      </p:sp>
      <p:sp>
        <p:nvSpPr>
          <p:cNvPr id="28" name="五边形 27"/>
          <p:cNvSpPr/>
          <p:nvPr userDrawn="1"/>
        </p:nvSpPr>
        <p:spPr>
          <a:xfrm>
            <a:off x="-2177" y="235271"/>
            <a:ext cx="392261" cy="22805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90084" y="177696"/>
            <a:ext cx="1107996" cy="369332"/>
          </a:xfrm>
          <a:prstGeom prst="rect">
            <a:avLst/>
          </a:prstGeom>
          <a:noFill/>
        </p:spPr>
        <p:txBody>
          <a:bodyPr wrap="none" rtlCol="0">
            <a:spAutoFit/>
          </a:bodyPr>
          <a:lstStyle/>
          <a:p>
            <a:r>
              <a:rPr lang="zh-CN" altLang="en-US" sz="1800" dirty="0"/>
              <a:t>心灵鸡汤</a:t>
            </a:r>
            <a:endParaRPr lang="zh-CN" altLang="en-US" sz="1800" dirty="0"/>
          </a:p>
        </p:txBody>
      </p:sp>
      <p:sp>
        <p:nvSpPr>
          <p:cNvPr id="28" name="五边形 27"/>
          <p:cNvSpPr/>
          <p:nvPr userDrawn="1"/>
        </p:nvSpPr>
        <p:spPr>
          <a:xfrm>
            <a:off x="-2177" y="235271"/>
            <a:ext cx="392261" cy="22805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90084" y="177696"/>
            <a:ext cx="1107996" cy="369332"/>
          </a:xfrm>
          <a:prstGeom prst="rect">
            <a:avLst/>
          </a:prstGeom>
          <a:noFill/>
        </p:spPr>
        <p:txBody>
          <a:bodyPr wrap="none" rtlCol="0">
            <a:spAutoFit/>
          </a:bodyPr>
          <a:lstStyle/>
          <a:p>
            <a:r>
              <a:rPr lang="zh-CN" altLang="en-US" sz="1800" dirty="0"/>
              <a:t>分享时刻</a:t>
            </a:r>
            <a:endParaRPr lang="zh-CN" altLang="en-US" sz="1800" dirty="0"/>
          </a:p>
        </p:txBody>
      </p:sp>
      <p:sp>
        <p:nvSpPr>
          <p:cNvPr id="28" name="五边形 27"/>
          <p:cNvSpPr/>
          <p:nvPr userDrawn="1"/>
        </p:nvSpPr>
        <p:spPr>
          <a:xfrm>
            <a:off x="-2177" y="235271"/>
            <a:ext cx="392261" cy="22805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90084" y="177696"/>
            <a:ext cx="1338828" cy="369332"/>
          </a:xfrm>
          <a:prstGeom prst="rect">
            <a:avLst/>
          </a:prstGeom>
          <a:noFill/>
        </p:spPr>
        <p:txBody>
          <a:bodyPr wrap="none" rtlCol="0">
            <a:spAutoFit/>
          </a:bodyPr>
          <a:lstStyle/>
          <a:p>
            <a:r>
              <a:rPr lang="zh-CN" altLang="en-US" sz="1800" dirty="0"/>
              <a:t>学习加油站</a:t>
            </a:r>
            <a:endParaRPr lang="zh-CN" altLang="en-US" sz="1800" dirty="0"/>
          </a:p>
        </p:txBody>
      </p:sp>
      <p:sp>
        <p:nvSpPr>
          <p:cNvPr id="28" name="五边形 27"/>
          <p:cNvSpPr/>
          <p:nvPr userDrawn="1"/>
        </p:nvSpPr>
        <p:spPr>
          <a:xfrm>
            <a:off x="-2177" y="235271"/>
            <a:ext cx="392261" cy="22805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90084" y="177696"/>
            <a:ext cx="1107996" cy="369332"/>
          </a:xfrm>
          <a:prstGeom prst="rect">
            <a:avLst/>
          </a:prstGeom>
          <a:noFill/>
        </p:spPr>
        <p:txBody>
          <a:bodyPr wrap="none" rtlCol="0">
            <a:spAutoFit/>
          </a:bodyPr>
          <a:lstStyle/>
          <a:p>
            <a:r>
              <a:rPr lang="zh-CN" altLang="en-US" sz="1800" dirty="0"/>
              <a:t>工作联系</a:t>
            </a:r>
            <a:endParaRPr lang="zh-CN" altLang="en-US" sz="1800" dirty="0"/>
          </a:p>
        </p:txBody>
      </p:sp>
      <p:sp>
        <p:nvSpPr>
          <p:cNvPr id="28" name="五边形 27"/>
          <p:cNvSpPr/>
          <p:nvPr userDrawn="1"/>
        </p:nvSpPr>
        <p:spPr>
          <a:xfrm>
            <a:off x="-2177" y="235271"/>
            <a:ext cx="392261" cy="22805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787170" y="285750"/>
            <a:ext cx="1569660" cy="369332"/>
          </a:xfrm>
          <a:prstGeom prst="rect">
            <a:avLst/>
          </a:prstGeom>
          <a:noFill/>
        </p:spPr>
        <p:txBody>
          <a:bodyPr wrap="none" rtlCol="0">
            <a:spAutoFit/>
          </a:bodyPr>
          <a:lstStyle/>
          <a:p>
            <a:r>
              <a:rPr lang="zh-CN" altLang="en-US" sz="1800" dirty="0"/>
              <a:t>点击添加内容</a:t>
            </a:r>
            <a:endParaRPr lang="zh-CN" altLang="en-US" sz="18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节标题">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文本框 6"/>
          <p:cNvSpPr txBox="1"/>
          <p:nvPr userDrawn="1"/>
        </p:nvSpPr>
        <p:spPr>
          <a:xfrm>
            <a:off x="3787170" y="285750"/>
            <a:ext cx="1569660" cy="369332"/>
          </a:xfrm>
          <a:prstGeom prst="rect">
            <a:avLst/>
          </a:prstGeom>
          <a:noFill/>
        </p:spPr>
        <p:txBody>
          <a:bodyPr wrap="none" rtlCol="0">
            <a:spAutoFit/>
          </a:bodyPr>
          <a:lstStyle/>
          <a:p>
            <a:r>
              <a:rPr lang="zh-CN" altLang="en-US" sz="1800" dirty="0"/>
              <a:t>点击添加内容</a:t>
            </a:r>
            <a:endParaRPr lang="zh-CN" altLang="en-US" sz="18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3.xml"/><Relationship Id="rId3" Type="http://schemas.microsoft.com/office/2007/relationships/hdphoto" Target="../media/image16.wdp"/><Relationship Id="rId2" Type="http://schemas.openxmlformats.org/officeDocument/2006/relationships/image" Target="../media/image15.png"/><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4.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image" Target="../media/image2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26.jpe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blipFill dpi="0" rotWithShape="0">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任意多边形 10"/>
          <p:cNvSpPr/>
          <p:nvPr/>
        </p:nvSpPr>
        <p:spPr>
          <a:xfrm rot="18958199">
            <a:off x="8200551" y="3156886"/>
            <a:ext cx="1722076" cy="1724080"/>
          </a:xfrm>
          <a:custGeom>
            <a:avLst/>
            <a:gdLst>
              <a:gd name="connsiteX0" fmla="*/ 1722076 w 1722076"/>
              <a:gd name="connsiteY0" fmla="*/ 86989 h 1724080"/>
              <a:gd name="connsiteX1" fmla="*/ 1412771 w 1722076"/>
              <a:gd name="connsiteY1" fmla="*/ 406949 h 1724080"/>
              <a:gd name="connsiteX2" fmla="*/ 1407473 w 1722076"/>
              <a:gd name="connsiteY2" fmla="*/ 399090 h 1724080"/>
              <a:gd name="connsiteX3" fmla="*/ 1276528 w 1722076"/>
              <a:gd name="connsiteY3" fmla="*/ 344851 h 1724080"/>
              <a:gd name="connsiteX4" fmla="*/ 535818 w 1722076"/>
              <a:gd name="connsiteY4" fmla="*/ 344851 h 1724080"/>
              <a:gd name="connsiteX5" fmla="*/ 350635 w 1722076"/>
              <a:gd name="connsiteY5" fmla="*/ 530034 h 1724080"/>
              <a:gd name="connsiteX6" fmla="*/ 350635 w 1722076"/>
              <a:gd name="connsiteY6" fmla="*/ 1270745 h 1724080"/>
              <a:gd name="connsiteX7" fmla="*/ 404874 w 1722076"/>
              <a:gd name="connsiteY7" fmla="*/ 1401689 h 1724080"/>
              <a:gd name="connsiteX8" fmla="*/ 432892 w 1722076"/>
              <a:gd name="connsiteY8" fmla="*/ 1420579 h 1724080"/>
              <a:gd name="connsiteX9" fmla="*/ 139497 w 1722076"/>
              <a:gd name="connsiteY9" fmla="*/ 1724080 h 1724080"/>
              <a:gd name="connsiteX10" fmla="*/ 16782 w 1722076"/>
              <a:gd name="connsiteY10" fmla="*/ 1605452 h 1724080"/>
              <a:gd name="connsiteX11" fmla="*/ 6137 w 1722076"/>
              <a:gd name="connsiteY11" fmla="*/ 1571160 h 1724080"/>
              <a:gd name="connsiteX12" fmla="*/ 0 w 1722076"/>
              <a:gd name="connsiteY12" fmla="*/ 1510283 h 1724080"/>
              <a:gd name="connsiteX13" fmla="*/ 0 w 1722076"/>
              <a:gd name="connsiteY13" fmla="*/ 302064 h 1724080"/>
              <a:gd name="connsiteX14" fmla="*/ 302064 w 1722076"/>
              <a:gd name="connsiteY14" fmla="*/ 0 h 1724080"/>
              <a:gd name="connsiteX15" fmla="*/ 1510283 w 1722076"/>
              <a:gd name="connsiteY15" fmla="*/ 0 h 1724080"/>
              <a:gd name="connsiteX16" fmla="*/ 1679169 w 1722076"/>
              <a:gd name="connsiteY16" fmla="*/ 51588 h 172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22076" h="1724080">
                <a:moveTo>
                  <a:pt x="1722076" y="86989"/>
                </a:moveTo>
                <a:lnTo>
                  <a:pt x="1412771" y="406949"/>
                </a:lnTo>
                <a:lnTo>
                  <a:pt x="1407473" y="399090"/>
                </a:lnTo>
                <a:cubicBezTo>
                  <a:pt x="1373961" y="365578"/>
                  <a:pt x="1327665" y="344851"/>
                  <a:pt x="1276528" y="344851"/>
                </a:cubicBezTo>
                <a:lnTo>
                  <a:pt x="535818" y="344851"/>
                </a:lnTo>
                <a:cubicBezTo>
                  <a:pt x="433544" y="344851"/>
                  <a:pt x="350635" y="427760"/>
                  <a:pt x="350635" y="530034"/>
                </a:cubicBezTo>
                <a:lnTo>
                  <a:pt x="350635" y="1270745"/>
                </a:lnTo>
                <a:cubicBezTo>
                  <a:pt x="350635" y="1321882"/>
                  <a:pt x="371362" y="1368177"/>
                  <a:pt x="404874" y="1401689"/>
                </a:cubicBezTo>
                <a:lnTo>
                  <a:pt x="432892" y="1420579"/>
                </a:lnTo>
                <a:lnTo>
                  <a:pt x="139497" y="1724080"/>
                </a:lnTo>
                <a:lnTo>
                  <a:pt x="16782" y="1605452"/>
                </a:lnTo>
                <a:lnTo>
                  <a:pt x="6137" y="1571160"/>
                </a:lnTo>
                <a:cubicBezTo>
                  <a:pt x="2113" y="1551496"/>
                  <a:pt x="0" y="1531136"/>
                  <a:pt x="0" y="1510283"/>
                </a:cubicBezTo>
                <a:lnTo>
                  <a:pt x="0" y="302064"/>
                </a:lnTo>
                <a:cubicBezTo>
                  <a:pt x="0" y="135239"/>
                  <a:pt x="135239" y="0"/>
                  <a:pt x="302064" y="0"/>
                </a:cubicBezTo>
                <a:lnTo>
                  <a:pt x="1510283" y="0"/>
                </a:lnTo>
                <a:cubicBezTo>
                  <a:pt x="1572842" y="0"/>
                  <a:pt x="1630959" y="19018"/>
                  <a:pt x="1679169" y="5158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任意多边形: 形状 20"/>
          <p:cNvSpPr/>
          <p:nvPr/>
        </p:nvSpPr>
        <p:spPr>
          <a:xfrm rot="18958199">
            <a:off x="1691519" y="882904"/>
            <a:ext cx="620780" cy="620780"/>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任意多边形: 形状 21"/>
          <p:cNvSpPr/>
          <p:nvPr/>
        </p:nvSpPr>
        <p:spPr>
          <a:xfrm rot="18958199">
            <a:off x="2089639" y="1572483"/>
            <a:ext cx="423799" cy="4237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任意多边形 16"/>
          <p:cNvSpPr/>
          <p:nvPr/>
        </p:nvSpPr>
        <p:spPr>
          <a:xfrm rot="18932100">
            <a:off x="6346815" y="4232826"/>
            <a:ext cx="1754067" cy="1736942"/>
          </a:xfrm>
          <a:custGeom>
            <a:avLst/>
            <a:gdLst>
              <a:gd name="connsiteX0" fmla="*/ 3857762 w 4068244"/>
              <a:gd name="connsiteY0" fmla="*/ 210482 h 4028526"/>
              <a:gd name="connsiteX1" fmla="*/ 4068244 w 4068244"/>
              <a:gd name="connsiteY1" fmla="*/ 718629 h 4028526"/>
              <a:gd name="connsiteX2" fmla="*/ 4068244 w 4068244"/>
              <a:gd name="connsiteY2" fmla="*/ 3593061 h 4028526"/>
              <a:gd name="connsiteX3" fmla="*/ 3945513 w 4068244"/>
              <a:gd name="connsiteY3" fmla="*/ 3994853 h 4028526"/>
              <a:gd name="connsiteX4" fmla="*/ 3917730 w 4068244"/>
              <a:gd name="connsiteY4" fmla="*/ 4028526 h 4028526"/>
              <a:gd name="connsiteX5" fmla="*/ 3152369 w 4068244"/>
              <a:gd name="connsiteY5" fmla="*/ 3277326 h 4028526"/>
              <a:gd name="connsiteX6" fmla="*/ 3158820 w 4068244"/>
              <a:gd name="connsiteY6" fmla="*/ 3269508 h 4028526"/>
              <a:gd name="connsiteX7" fmla="*/ 3234061 w 4068244"/>
              <a:gd name="connsiteY7" fmla="*/ 3023185 h 4028526"/>
              <a:gd name="connsiteX8" fmla="*/ 3234061 w 4068244"/>
              <a:gd name="connsiteY8" fmla="*/ 1260985 h 4028526"/>
              <a:gd name="connsiteX9" fmla="*/ 2793499 w 4068244"/>
              <a:gd name="connsiteY9" fmla="*/ 820423 h 4028526"/>
              <a:gd name="connsiteX10" fmla="*/ 1031299 w 4068244"/>
              <a:gd name="connsiteY10" fmla="*/ 820424 h 4028526"/>
              <a:gd name="connsiteX11" fmla="*/ 784977 w 4068244"/>
              <a:gd name="connsiteY11" fmla="*/ 895665 h 4028526"/>
              <a:gd name="connsiteX12" fmla="*/ 752832 w 4068244"/>
              <a:gd name="connsiteY12" fmla="*/ 922187 h 4028526"/>
              <a:gd name="connsiteX13" fmla="*/ 0 w 4068244"/>
              <a:gd name="connsiteY13" fmla="*/ 183285 h 4028526"/>
              <a:gd name="connsiteX14" fmla="*/ 73391 w 4068244"/>
              <a:gd name="connsiteY14" fmla="*/ 122731 h 4028526"/>
              <a:gd name="connsiteX15" fmla="*/ 475183 w 4068244"/>
              <a:gd name="connsiteY15" fmla="*/ 0 h 4028526"/>
              <a:gd name="connsiteX16" fmla="*/ 3349615 w 4068244"/>
              <a:gd name="connsiteY16" fmla="*/ 0 h 4028526"/>
              <a:gd name="connsiteX17" fmla="*/ 3857762 w 4068244"/>
              <a:gd name="connsiteY17" fmla="*/ 210482 h 402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68244" h="4028526">
                <a:moveTo>
                  <a:pt x="3857762" y="210482"/>
                </a:moveTo>
                <a:cubicBezTo>
                  <a:pt x="3987809" y="340528"/>
                  <a:pt x="4068244" y="520186"/>
                  <a:pt x="4068244" y="718629"/>
                </a:cubicBezTo>
                <a:lnTo>
                  <a:pt x="4068244" y="3593061"/>
                </a:lnTo>
                <a:cubicBezTo>
                  <a:pt x="4068244" y="3741894"/>
                  <a:pt x="4022999" y="3880159"/>
                  <a:pt x="3945513" y="3994853"/>
                </a:cubicBezTo>
                <a:lnTo>
                  <a:pt x="3917730" y="4028526"/>
                </a:lnTo>
                <a:lnTo>
                  <a:pt x="3152369" y="3277326"/>
                </a:lnTo>
                <a:lnTo>
                  <a:pt x="3158820" y="3269508"/>
                </a:lnTo>
                <a:cubicBezTo>
                  <a:pt x="3206323" y="3199193"/>
                  <a:pt x="3234061" y="3114428"/>
                  <a:pt x="3234061" y="3023185"/>
                </a:cubicBezTo>
                <a:lnTo>
                  <a:pt x="3234061" y="1260985"/>
                </a:lnTo>
                <a:cubicBezTo>
                  <a:pt x="3234061" y="1017669"/>
                  <a:pt x="3036815" y="820423"/>
                  <a:pt x="2793499" y="820423"/>
                </a:cubicBezTo>
                <a:lnTo>
                  <a:pt x="1031299" y="820424"/>
                </a:lnTo>
                <a:cubicBezTo>
                  <a:pt x="940056" y="820424"/>
                  <a:pt x="855291" y="848161"/>
                  <a:pt x="784977" y="895665"/>
                </a:cubicBezTo>
                <a:lnTo>
                  <a:pt x="752832" y="922187"/>
                </a:lnTo>
                <a:lnTo>
                  <a:pt x="0" y="183285"/>
                </a:lnTo>
                <a:lnTo>
                  <a:pt x="73391" y="122731"/>
                </a:lnTo>
                <a:cubicBezTo>
                  <a:pt x="188085" y="45245"/>
                  <a:pt x="326350" y="0"/>
                  <a:pt x="475183" y="0"/>
                </a:cubicBezTo>
                <a:lnTo>
                  <a:pt x="3349615" y="0"/>
                </a:lnTo>
                <a:cubicBezTo>
                  <a:pt x="3548059" y="0"/>
                  <a:pt x="3727716" y="80436"/>
                  <a:pt x="3857762" y="21048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1"/>
          <p:cNvSpPr txBox="1"/>
          <p:nvPr/>
        </p:nvSpPr>
        <p:spPr>
          <a:xfrm>
            <a:off x="381000" y="2045508"/>
            <a:ext cx="5221088" cy="807901"/>
          </a:xfrm>
          <a:prstGeom prst="rect">
            <a:avLst/>
          </a:prstGeom>
          <a:noFill/>
        </p:spPr>
        <p:txBody>
          <a:bodyPr wrap="square" lIns="68568" tIns="34284" rIns="68568" bIns="34284" rtlCol="0">
            <a:spAutoFit/>
          </a:bodyPr>
          <a:lstStyle/>
          <a:p>
            <a:pPr algn="dist"/>
            <a:r>
              <a:rPr lang="zh-CN" altLang="en-US" sz="4800" b="1" dirty="0">
                <a:solidFill>
                  <a:schemeClr val="accent1"/>
                </a:solidFill>
                <a:latin typeface="+mn-ea"/>
                <a:cs typeface="经典长宋简" pitchFamily="49" charset="-122"/>
              </a:rPr>
              <a:t>公司</a:t>
            </a:r>
            <a:r>
              <a:rPr lang="zh-CN" altLang="en-US" sz="4800" b="1" dirty="0">
                <a:solidFill>
                  <a:schemeClr val="accent2"/>
                </a:solidFill>
                <a:latin typeface="+mn-ea"/>
                <a:cs typeface="经典长宋简" pitchFamily="49" charset="-122"/>
              </a:rPr>
              <a:t>部门例会</a:t>
            </a:r>
            <a:r>
              <a:rPr lang="zh-CN" altLang="en-US" sz="4800" b="1" dirty="0">
                <a:solidFill>
                  <a:schemeClr val="accent1"/>
                </a:solidFill>
                <a:latin typeface="+mn-ea"/>
                <a:cs typeface="经典长宋简" pitchFamily="49" charset="-122"/>
              </a:rPr>
              <a:t>晨会</a:t>
            </a:r>
            <a:endParaRPr lang="zh-CN" altLang="en-US" sz="4800" b="1" dirty="0">
              <a:solidFill>
                <a:schemeClr val="accent1"/>
              </a:solidFill>
              <a:latin typeface="+mn-ea"/>
              <a:cs typeface="经典长宋简" pitchFamily="49" charset="-122"/>
            </a:endParaRPr>
          </a:p>
        </p:txBody>
      </p:sp>
      <p:sp>
        <p:nvSpPr>
          <p:cNvPr id="6" name="文本框 1"/>
          <p:cNvSpPr txBox="1"/>
          <p:nvPr/>
        </p:nvSpPr>
        <p:spPr>
          <a:xfrm>
            <a:off x="363208" y="1442052"/>
            <a:ext cx="1600607" cy="684662"/>
          </a:xfrm>
          <a:prstGeom prst="rect">
            <a:avLst/>
          </a:prstGeom>
          <a:noFill/>
        </p:spPr>
        <p:txBody>
          <a:bodyPr wrap="none" lIns="68568" tIns="34284" rIns="68568" bIns="34284" rtlCol="0">
            <a:spAutoFit/>
          </a:bodyPr>
          <a:lstStyle/>
          <a:p>
            <a:pPr algn="r"/>
            <a:r>
              <a:rPr lang="en-US" altLang="zh-CN" sz="4000" dirty="0">
                <a:solidFill>
                  <a:schemeClr val="tx1">
                    <a:lumMod val="85000"/>
                    <a:lumOff val="15000"/>
                  </a:schemeClr>
                </a:solidFill>
                <a:latin typeface="+mn-ea"/>
                <a:cs typeface="经典长宋简" pitchFamily="49" charset="-122"/>
              </a:rPr>
              <a:t>LOGO</a:t>
            </a:r>
            <a:endParaRPr lang="zh-CN" altLang="en-US" sz="4000" dirty="0">
              <a:solidFill>
                <a:schemeClr val="tx1">
                  <a:lumMod val="85000"/>
                  <a:lumOff val="15000"/>
                </a:schemeClr>
              </a:solidFill>
              <a:latin typeface="+mn-ea"/>
              <a:cs typeface="经典长宋简" pitchFamily="49" charset="-122"/>
            </a:endParaRPr>
          </a:p>
        </p:txBody>
      </p:sp>
      <p:sp>
        <p:nvSpPr>
          <p:cNvPr id="7" name="文本框 1"/>
          <p:cNvSpPr txBox="1"/>
          <p:nvPr/>
        </p:nvSpPr>
        <p:spPr>
          <a:xfrm>
            <a:off x="308312" y="2839465"/>
            <a:ext cx="4278326" cy="469347"/>
          </a:xfrm>
          <a:prstGeom prst="rect">
            <a:avLst/>
          </a:prstGeom>
          <a:noFill/>
        </p:spPr>
        <p:txBody>
          <a:bodyPr wrap="none" lIns="68568" tIns="34284" rIns="68568" bIns="34284" rtlCol="0">
            <a:spAutoFit/>
          </a:bodyPr>
          <a:lstStyle/>
          <a:p>
            <a:r>
              <a:rPr lang="en-US" altLang="zh-CN" sz="1300" dirty="0">
                <a:solidFill>
                  <a:schemeClr val="accent1"/>
                </a:solidFill>
                <a:latin typeface="+mn-ea"/>
                <a:cs typeface="经典长宋简" pitchFamily="49" charset="-122"/>
              </a:rPr>
              <a:t>department morning meeting template department</a:t>
            </a:r>
            <a:endParaRPr lang="en-US" altLang="zh-CN" sz="1300" dirty="0">
              <a:solidFill>
                <a:schemeClr val="accent1"/>
              </a:solidFill>
              <a:latin typeface="+mn-ea"/>
              <a:cs typeface="经典长宋简" pitchFamily="49" charset="-122"/>
            </a:endParaRPr>
          </a:p>
          <a:p>
            <a:r>
              <a:rPr lang="en-US" altLang="zh-CN" sz="1300" dirty="0">
                <a:solidFill>
                  <a:schemeClr val="accent1"/>
                </a:solidFill>
                <a:latin typeface="+mn-ea"/>
                <a:cs typeface="经典长宋简" pitchFamily="49" charset="-122"/>
              </a:rPr>
              <a:t>morning meeting template</a:t>
            </a:r>
            <a:endParaRPr lang="zh-CN" altLang="en-US" sz="1300" dirty="0">
              <a:solidFill>
                <a:schemeClr val="accent1"/>
              </a:solidFill>
              <a:latin typeface="+mn-ea"/>
              <a:cs typeface="经典长宋简" pitchFamily="49" charset="-122"/>
            </a:endParaRPr>
          </a:p>
        </p:txBody>
      </p:sp>
      <p:sp>
        <p:nvSpPr>
          <p:cNvPr id="8" name="文本框 1"/>
          <p:cNvSpPr txBox="1"/>
          <p:nvPr/>
        </p:nvSpPr>
        <p:spPr>
          <a:xfrm>
            <a:off x="530180" y="3420165"/>
            <a:ext cx="1040765" cy="251460"/>
          </a:xfrm>
          <a:prstGeom prst="rect">
            <a:avLst/>
          </a:prstGeom>
          <a:solidFill>
            <a:schemeClr val="accent1"/>
          </a:solidFill>
        </p:spPr>
        <p:txBody>
          <a:bodyPr wrap="none" lIns="68568" tIns="34284" rIns="68568" bIns="34284" rtlCol="0">
            <a:spAutoFit/>
          </a:bodyPr>
          <a:lstStyle/>
          <a:p>
            <a:pPr algn="ctr"/>
            <a:r>
              <a:rPr lang="zh-CN" altLang="en-US" sz="1200" dirty="0">
                <a:solidFill>
                  <a:schemeClr val="bg1"/>
                </a:solidFill>
                <a:latin typeface="+mn-ea"/>
                <a:cs typeface="经典长宋简" pitchFamily="49" charset="-122"/>
              </a:rPr>
              <a:t>汇报人</a:t>
            </a:r>
            <a:r>
              <a:rPr lang="zh-CN" altLang="en-US" sz="1200" dirty="0" smtClean="0">
                <a:solidFill>
                  <a:schemeClr val="bg1"/>
                </a:solidFill>
                <a:latin typeface="+mn-ea"/>
                <a:cs typeface="经典长宋简" pitchFamily="49" charset="-122"/>
              </a:rPr>
              <a:t>：</a:t>
            </a:r>
            <a:r>
              <a:rPr lang="en-US" altLang="zh-CN" sz="1200" dirty="0" smtClean="0">
                <a:solidFill>
                  <a:schemeClr val="bg1"/>
                </a:solidFill>
                <a:latin typeface="+mn-ea"/>
                <a:cs typeface="经典长宋简" pitchFamily="49" charset="-122"/>
              </a:rPr>
              <a:t>XXX</a:t>
            </a:r>
            <a:endParaRPr lang="en-US" altLang="zh-CN" sz="1200" dirty="0" smtClean="0">
              <a:solidFill>
                <a:schemeClr val="bg1"/>
              </a:solidFill>
              <a:latin typeface="+mn-ea"/>
              <a:cs typeface="经典长宋简" pitchFamily="49" charset="-122"/>
            </a:endParaRPr>
          </a:p>
        </p:txBody>
      </p:sp>
      <p:sp>
        <p:nvSpPr>
          <p:cNvPr id="20" name="文本框 1"/>
          <p:cNvSpPr txBox="1"/>
          <p:nvPr/>
        </p:nvSpPr>
        <p:spPr>
          <a:xfrm>
            <a:off x="1905000" y="3430069"/>
            <a:ext cx="1392024" cy="253904"/>
          </a:xfrm>
          <a:prstGeom prst="rect">
            <a:avLst/>
          </a:prstGeom>
          <a:solidFill>
            <a:schemeClr val="accent2"/>
          </a:solidFill>
        </p:spPr>
        <p:txBody>
          <a:bodyPr wrap="none" lIns="68568" tIns="34284" rIns="68568" bIns="34284" rtlCol="0">
            <a:spAutoFit/>
          </a:bodyPr>
          <a:lstStyle/>
          <a:p>
            <a:pPr algn="ctr"/>
            <a:r>
              <a:rPr lang="zh-CN" altLang="en-US" sz="1200" dirty="0">
                <a:solidFill>
                  <a:schemeClr val="bg1"/>
                </a:solidFill>
                <a:latin typeface="+mn-ea"/>
                <a:cs typeface="经典长宋简" pitchFamily="49" charset="-122"/>
              </a:rPr>
              <a:t>时间：</a:t>
            </a:r>
            <a:r>
              <a:rPr lang="en-US" altLang="zh-CN" sz="1200" dirty="0" smtClean="0">
                <a:solidFill>
                  <a:schemeClr val="bg1"/>
                </a:solidFill>
                <a:latin typeface="+mn-ea"/>
                <a:cs typeface="经典长宋简" pitchFamily="49" charset="-122"/>
              </a:rPr>
              <a:t>2030.12.12</a:t>
            </a:r>
            <a:endParaRPr lang="zh-CN" altLang="en-US" sz="1200" dirty="0">
              <a:solidFill>
                <a:schemeClr val="bg1"/>
              </a:solidFill>
              <a:latin typeface="+mn-ea"/>
              <a:cs typeface="经典长宋简"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 calcmode="lin" valueType="num">
                                      <p:cBhvr>
                                        <p:cTn id="28"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6">
                                            <p:txEl>
                                              <p:pRg st="0" end="0"/>
                                            </p:txEl>
                                          </p:spTgt>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par>
                          <p:cTn id="37" fill="hold">
                            <p:stCondLst>
                              <p:cond delay="10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
                                        </p:tgtEl>
                                        <p:attrNameLst>
                                          <p:attrName>style.visibility</p:attrName>
                                        </p:attrNameLst>
                                      </p:cBhvr>
                                      <p:to>
                                        <p:strVal val="visible"/>
                                      </p:to>
                                    </p:set>
                                    <p:anim by="(-#ppt_w*2)" calcmode="lin" valueType="num">
                                      <p:cBhvr rctx="PPT">
                                        <p:cTn id="40" dur="500" autoRev="1" fill="hold">
                                          <p:stCondLst>
                                            <p:cond delay="0"/>
                                          </p:stCondLst>
                                        </p:cTn>
                                        <p:tgtEl>
                                          <p:spTgt spid="5"/>
                                        </p:tgtEl>
                                        <p:attrNameLst>
                                          <p:attrName>ppt_w</p:attrName>
                                        </p:attrNameLst>
                                      </p:cBhvr>
                                    </p:anim>
                                    <p:anim by="(#ppt_w*0.50)" calcmode="lin" valueType="num">
                                      <p:cBhvr>
                                        <p:cTn id="41" dur="500" decel="50000" autoRev="1" fill="hold">
                                          <p:stCondLst>
                                            <p:cond delay="0"/>
                                          </p:stCondLst>
                                        </p:cTn>
                                        <p:tgtEl>
                                          <p:spTgt spid="5"/>
                                        </p:tgtEl>
                                        <p:attrNameLst>
                                          <p:attrName>ppt_x</p:attrName>
                                        </p:attrNameLst>
                                      </p:cBhvr>
                                    </p:anim>
                                    <p:anim from="(-#ppt_h/2)" to="(#ppt_y)" calcmode="lin" valueType="num">
                                      <p:cBhvr>
                                        <p:cTn id="42" dur="1000" fill="hold">
                                          <p:stCondLst>
                                            <p:cond delay="0"/>
                                          </p:stCondLst>
                                        </p:cTn>
                                        <p:tgtEl>
                                          <p:spTgt spid="5"/>
                                        </p:tgtEl>
                                        <p:attrNameLst>
                                          <p:attrName>ppt_y</p:attrName>
                                        </p:attrNameLst>
                                      </p:cBhvr>
                                    </p:anim>
                                    <p:animRot by="21600000">
                                      <p:cBhvr>
                                        <p:cTn id="43" dur="1000" fill="hold">
                                          <p:stCondLst>
                                            <p:cond delay="0"/>
                                          </p:stCondLst>
                                        </p:cTn>
                                        <p:tgtEl>
                                          <p:spTgt spid="5"/>
                                        </p:tgtEl>
                                        <p:attrNameLst>
                                          <p:attrName>r</p:attrName>
                                        </p:attrNameLst>
                                      </p:cBhvr>
                                    </p:animRot>
                                  </p:childTnLst>
                                </p:cTn>
                              </p:par>
                            </p:childTnLst>
                          </p:cTn>
                        </p:par>
                        <p:par>
                          <p:cTn id="44" fill="hold">
                            <p:stCondLst>
                              <p:cond delay="22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2700"/>
                            </p:stCondLst>
                            <p:childTnLst>
                              <p:par>
                                <p:cTn id="49" presetID="53" presetClass="entr" presetSubtype="16"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7" grpId="0" animBg="1"/>
      <p:bldP spid="5" grpId="0"/>
      <p:bldP spid="7" grpId="0"/>
      <p:bldP spid="8" grpId="0" bldLvl="0" animBg="1"/>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905" y="742951"/>
            <a:ext cx="3056905" cy="5195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050">
              <a:latin typeface="微软雅黑" panose="020B0503020204020204" pitchFamily="34" charset="-122"/>
              <a:ea typeface="微软雅黑" panose="020B0503020204020204" pitchFamily="34" charset="-122"/>
            </a:endParaRPr>
          </a:p>
        </p:txBody>
      </p:sp>
      <p:sp>
        <p:nvSpPr>
          <p:cNvPr id="2" name="文本框 1"/>
          <p:cNvSpPr txBox="1"/>
          <p:nvPr/>
        </p:nvSpPr>
        <p:spPr>
          <a:xfrm>
            <a:off x="306917" y="783456"/>
            <a:ext cx="2600688" cy="438569"/>
          </a:xfrm>
          <a:prstGeom prst="rect">
            <a:avLst/>
          </a:prstGeom>
          <a:noFill/>
        </p:spPr>
        <p:txBody>
          <a:bodyPr wrap="none" lIns="68568" tIns="34284" rIns="68568" bIns="34284"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公司历史上的今天</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179579" y="899336"/>
            <a:ext cx="4059421" cy="377014"/>
          </a:xfrm>
          <a:prstGeom prst="rect">
            <a:avLst/>
          </a:prstGeom>
          <a:noFill/>
        </p:spPr>
        <p:txBody>
          <a:bodyPr wrap="none" lIns="68568" tIns="34284" rIns="68568" bIns="34284" rtlCol="0">
            <a:spAutoFit/>
          </a:bodyPr>
          <a:lstStyle/>
          <a:p>
            <a:pPr algn="ctr"/>
            <a:r>
              <a:rPr lang="zh-CN" altLang="en-US" sz="2000" dirty="0">
                <a:solidFill>
                  <a:schemeClr val="accent1"/>
                </a:solidFill>
                <a:latin typeface="微软雅黑" panose="020B0503020204020204" pitchFamily="34" charset="-122"/>
                <a:ea typeface="微软雅黑" panose="020B0503020204020204" pitchFamily="34" charset="-122"/>
              </a:rPr>
              <a:t>公司历史上</a:t>
            </a:r>
            <a:r>
              <a:rPr lang="en-US" altLang="zh-CN" sz="2000" dirty="0">
                <a:solidFill>
                  <a:schemeClr val="accent1"/>
                </a:solidFill>
                <a:latin typeface="微软雅黑" panose="020B0503020204020204" pitchFamily="34" charset="-122"/>
                <a:ea typeface="微软雅黑" panose="020B0503020204020204" pitchFamily="34" charset="-122"/>
              </a:rPr>
              <a:t>X</a:t>
            </a:r>
            <a:r>
              <a:rPr lang="zh-CN" altLang="en-US" sz="2000" dirty="0">
                <a:solidFill>
                  <a:schemeClr val="accent1"/>
                </a:solidFill>
                <a:latin typeface="微软雅黑" panose="020B0503020204020204" pitchFamily="34" charset="-122"/>
                <a:ea typeface="微软雅黑" panose="020B0503020204020204" pitchFamily="34" charset="-122"/>
              </a:rPr>
              <a:t>月</a:t>
            </a:r>
            <a:r>
              <a:rPr lang="en-US" altLang="zh-CN" sz="2000" dirty="0">
                <a:solidFill>
                  <a:schemeClr val="accent1"/>
                </a:solidFill>
                <a:latin typeface="微软雅黑" panose="020B0503020204020204" pitchFamily="34" charset="-122"/>
                <a:ea typeface="微软雅黑" panose="020B0503020204020204" pitchFamily="34" charset="-122"/>
              </a:rPr>
              <a:t>X</a:t>
            </a:r>
            <a:r>
              <a:rPr lang="zh-CN" altLang="en-US" sz="2000" dirty="0">
                <a:solidFill>
                  <a:schemeClr val="accent1"/>
                </a:solidFill>
                <a:latin typeface="微软雅黑" panose="020B0503020204020204" pitchFamily="34" charset="-122"/>
                <a:ea typeface="微软雅黑" panose="020B0503020204020204" pitchFamily="34" charset="-122"/>
              </a:rPr>
              <a:t>日都发生了什么？</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42" name="任意多边形 4"/>
          <p:cNvSpPr/>
          <p:nvPr/>
        </p:nvSpPr>
        <p:spPr bwMode="auto">
          <a:xfrm>
            <a:off x="758430" y="2220580"/>
            <a:ext cx="6861570" cy="1190"/>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2272AB"/>
          </a:solidFill>
          <a:ln w="25400" cap="flat" cmpd="sng">
            <a:solidFill>
              <a:schemeClr val="bg1">
                <a:lumMod val="50000"/>
              </a:schemeClr>
            </a:solidFill>
            <a:bevel/>
            <a:headEnd type="oval" w="med" len="med"/>
            <a:tailEnd type="oval" w="med" len="med"/>
          </a:ln>
        </p:spPr>
        <p:txBody>
          <a:bodyPr lIns="91437" tIns="45718" rIns="91437" bIns="45718" anchor="ctr"/>
          <a:lstStyle/>
          <a:p>
            <a:endParaRPr lang="zh-CN" altLang="en-US" sz="1210" dirty="0">
              <a:ln w="0"/>
              <a:solidFill>
                <a:schemeClr val="accent1"/>
              </a:solidFill>
              <a:effectLst>
                <a:outerShdw blurRad="38100" dist="25400" dir="5400000" algn="ctr" rotWithShape="0">
                  <a:srgbClr val="6E747A">
                    <a:alpha val="43000"/>
                  </a:srgbClr>
                </a:outerShdw>
              </a:effectLst>
            </a:endParaRPr>
          </a:p>
        </p:txBody>
      </p:sp>
      <p:grpSp>
        <p:nvGrpSpPr>
          <p:cNvPr id="58" name="组合 5"/>
          <p:cNvGrpSpPr/>
          <p:nvPr/>
        </p:nvGrpSpPr>
        <p:grpSpPr bwMode="auto">
          <a:xfrm>
            <a:off x="1172550" y="1586341"/>
            <a:ext cx="1330426" cy="2814209"/>
            <a:chOff x="0" y="0"/>
            <a:chExt cx="1774825" cy="3754438"/>
          </a:xfrm>
          <a:solidFill>
            <a:schemeClr val="accent1"/>
          </a:solidFill>
        </p:grpSpPr>
        <p:sp>
          <p:nvSpPr>
            <p:cNvPr id="59" name="椭圆 6"/>
            <p:cNvSpPr>
              <a:spLocks noChangeArrowheads="1"/>
            </p:cNvSpPr>
            <p:nvPr/>
          </p:nvSpPr>
          <p:spPr bwMode="auto">
            <a:xfrm>
              <a:off x="1055687" y="750888"/>
              <a:ext cx="179388" cy="177800"/>
            </a:xfrm>
            <a:prstGeom prst="ellipse">
              <a:avLst/>
            </a:prstGeom>
            <a:grpFill/>
            <a:ln w="25400">
              <a:solidFill>
                <a:srgbClr val="FFFFFF"/>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95" dirty="0">
                <a:solidFill>
                  <a:srgbClr val="FFFFFF"/>
                </a:solidFill>
                <a:latin typeface="Calibri" panose="020F0502020204030204" pitchFamily="34" charset="0"/>
                <a:sym typeface="Calibri" panose="020F0502020204030204" pitchFamily="34" charset="0"/>
              </a:endParaRPr>
            </a:p>
          </p:txBody>
        </p:sp>
        <p:sp>
          <p:nvSpPr>
            <p:cNvPr id="60" name="椭圆形标注 7"/>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80"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01</a:t>
              </a:r>
              <a:endParaRPr lang="zh-CN" altLang="en-US" sz="1565" dirty="0"/>
            </a:p>
          </p:txBody>
        </p:sp>
        <p:sp>
          <p:nvSpPr>
            <p:cNvPr id="61" name="任意多边形 8"/>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65" dirty="0"/>
            </a:p>
          </p:txBody>
        </p:sp>
      </p:grpSp>
      <p:grpSp>
        <p:nvGrpSpPr>
          <p:cNvPr id="62" name="组合 9"/>
          <p:cNvGrpSpPr/>
          <p:nvPr/>
        </p:nvGrpSpPr>
        <p:grpSpPr bwMode="auto">
          <a:xfrm>
            <a:off x="2785007" y="1586341"/>
            <a:ext cx="1330426" cy="2814209"/>
            <a:chOff x="0" y="0"/>
            <a:chExt cx="1774825" cy="3754438"/>
          </a:xfrm>
          <a:solidFill>
            <a:schemeClr val="accent2"/>
          </a:solidFill>
        </p:grpSpPr>
        <p:sp>
          <p:nvSpPr>
            <p:cNvPr id="63" name="椭圆 10"/>
            <p:cNvSpPr>
              <a:spLocks noChangeArrowheads="1"/>
            </p:cNvSpPr>
            <p:nvPr/>
          </p:nvSpPr>
          <p:spPr bwMode="auto">
            <a:xfrm>
              <a:off x="1011238" y="750888"/>
              <a:ext cx="179387" cy="177800"/>
            </a:xfrm>
            <a:prstGeom prst="ellipse">
              <a:avLst/>
            </a:prstGeom>
            <a:grpFill/>
            <a:ln w="25400">
              <a:solidFill>
                <a:srgbClr val="FFFFFF"/>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95" dirty="0">
                <a:solidFill>
                  <a:srgbClr val="FFFFFF"/>
                </a:solidFill>
                <a:latin typeface="Calibri" panose="020F0502020204030204" pitchFamily="34" charset="0"/>
                <a:sym typeface="Calibri" panose="020F0502020204030204" pitchFamily="34" charset="0"/>
              </a:endParaRPr>
            </a:p>
          </p:txBody>
        </p:sp>
        <p:sp>
          <p:nvSpPr>
            <p:cNvPr id="64" name="椭圆形标注 11"/>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80"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02</a:t>
              </a:r>
              <a:endParaRPr lang="zh-CN" altLang="en-US" sz="1565" dirty="0"/>
            </a:p>
          </p:txBody>
        </p:sp>
        <p:sp>
          <p:nvSpPr>
            <p:cNvPr id="65" name="任意多边形 12"/>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65" dirty="0"/>
            </a:p>
          </p:txBody>
        </p:sp>
      </p:grpSp>
      <p:grpSp>
        <p:nvGrpSpPr>
          <p:cNvPr id="66" name="组合 13"/>
          <p:cNvGrpSpPr/>
          <p:nvPr/>
        </p:nvGrpSpPr>
        <p:grpSpPr bwMode="auto">
          <a:xfrm>
            <a:off x="4381993" y="1586341"/>
            <a:ext cx="1331616" cy="2814209"/>
            <a:chOff x="0" y="0"/>
            <a:chExt cx="1776413" cy="3754438"/>
          </a:xfrm>
          <a:solidFill>
            <a:schemeClr val="accent3"/>
          </a:solidFill>
        </p:grpSpPr>
        <p:sp>
          <p:nvSpPr>
            <p:cNvPr id="67" name="椭圆 14"/>
            <p:cNvSpPr>
              <a:spLocks noChangeArrowheads="1"/>
            </p:cNvSpPr>
            <p:nvPr/>
          </p:nvSpPr>
          <p:spPr bwMode="auto">
            <a:xfrm>
              <a:off x="1008063" y="750888"/>
              <a:ext cx="179387" cy="177800"/>
            </a:xfrm>
            <a:prstGeom prst="ellipse">
              <a:avLst/>
            </a:prstGeom>
            <a:grpFill/>
            <a:ln w="25400">
              <a:solidFill>
                <a:srgbClr val="FFFFFF"/>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95" dirty="0">
                <a:solidFill>
                  <a:srgbClr val="FFFFFF"/>
                </a:solidFill>
                <a:latin typeface="Calibri" panose="020F0502020204030204" pitchFamily="34" charset="0"/>
                <a:sym typeface="Calibri" panose="020F0502020204030204" pitchFamily="34" charset="0"/>
              </a:endParaRPr>
            </a:p>
          </p:txBody>
        </p:sp>
        <p:sp>
          <p:nvSpPr>
            <p:cNvPr id="68" name="椭圆形标注 15"/>
            <p:cNvSpPr>
              <a:spLocks noChangeArrowheads="1"/>
            </p:cNvSpPr>
            <p:nvPr/>
          </p:nvSpPr>
          <p:spPr bwMode="auto">
            <a:xfrm flipH="1">
              <a:off x="528638" y="0"/>
              <a:ext cx="719137"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80"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03</a:t>
              </a:r>
              <a:endParaRPr lang="zh-CN" altLang="en-US" sz="1565" dirty="0"/>
            </a:p>
          </p:txBody>
        </p:sp>
        <p:sp>
          <p:nvSpPr>
            <p:cNvPr id="69" name="任意多边形 16"/>
            <p:cNvSpPr>
              <a:spLocks noChangeArrowheads="1"/>
            </p:cNvSpPr>
            <p:nvPr/>
          </p:nvSpPr>
          <p:spPr bwMode="auto">
            <a:xfrm>
              <a:off x="0" y="1006475"/>
              <a:ext cx="1776413" cy="2747963"/>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65" dirty="0"/>
            </a:p>
          </p:txBody>
        </p:sp>
      </p:grpSp>
      <p:grpSp>
        <p:nvGrpSpPr>
          <p:cNvPr id="70" name="组合 17"/>
          <p:cNvGrpSpPr/>
          <p:nvPr/>
        </p:nvGrpSpPr>
        <p:grpSpPr bwMode="auto">
          <a:xfrm>
            <a:off x="5980171" y="1586341"/>
            <a:ext cx="1330426" cy="2814209"/>
            <a:chOff x="0" y="0"/>
            <a:chExt cx="1774825" cy="3754438"/>
          </a:xfrm>
          <a:solidFill>
            <a:schemeClr val="accent4"/>
          </a:solidFill>
        </p:grpSpPr>
        <p:sp>
          <p:nvSpPr>
            <p:cNvPr id="71" name="椭圆 18"/>
            <p:cNvSpPr>
              <a:spLocks noChangeArrowheads="1"/>
            </p:cNvSpPr>
            <p:nvPr/>
          </p:nvSpPr>
          <p:spPr bwMode="auto">
            <a:xfrm>
              <a:off x="1006475" y="750888"/>
              <a:ext cx="179387" cy="177800"/>
            </a:xfrm>
            <a:prstGeom prst="ellipse">
              <a:avLst/>
            </a:prstGeom>
            <a:grpFill/>
            <a:ln w="25400">
              <a:solidFill>
                <a:srgbClr val="FFFFFF"/>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95" dirty="0">
                <a:solidFill>
                  <a:srgbClr val="FFFFFF"/>
                </a:solidFill>
                <a:latin typeface="Calibri" panose="020F0502020204030204" pitchFamily="34" charset="0"/>
                <a:sym typeface="Calibri" panose="020F0502020204030204" pitchFamily="34" charset="0"/>
              </a:endParaRPr>
            </a:p>
          </p:txBody>
        </p:sp>
        <p:sp>
          <p:nvSpPr>
            <p:cNvPr id="72" name="椭圆形标注 19"/>
            <p:cNvSpPr>
              <a:spLocks noChangeArrowheads="1"/>
            </p:cNvSpPr>
            <p:nvPr/>
          </p:nvSpPr>
          <p:spPr bwMode="auto">
            <a:xfrm flipH="1">
              <a:off x="53340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80"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04</a:t>
              </a:r>
              <a:endParaRPr lang="zh-CN" altLang="en-US" sz="1565" dirty="0"/>
            </a:p>
          </p:txBody>
        </p:sp>
        <p:sp>
          <p:nvSpPr>
            <p:cNvPr id="73" name="任意多边形 20"/>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1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65" dirty="0"/>
            </a:p>
          </p:txBody>
        </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750"/>
                                        <p:tgtEl>
                                          <p:spTgt spid="2"/>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ppt_x</p:attrName>
                                        </p:attrNameLst>
                                      </p:cBhvr>
                                      <p:tavLst>
                                        <p:tav tm="0">
                                          <p:val>
                                            <p:strVal val="0-#ppt_w/2"/>
                                          </p:val>
                                        </p:tav>
                                        <p:tav tm="100000">
                                          <p:val>
                                            <p:strVal val="#ppt_x"/>
                                          </p:val>
                                        </p:tav>
                                      </p:tavLst>
                                    </p:anim>
                                    <p:anim calcmode="lin" valueType="num">
                                      <p:cBhvr>
                                        <p:cTn id="23"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p:cTn id="28" dur="1000" fill="hold"/>
                                        <p:tgtEl>
                                          <p:spTgt spid="58"/>
                                        </p:tgtEl>
                                        <p:attrNameLst>
                                          <p:attrName>ppt_x</p:attrName>
                                        </p:attrNameLst>
                                      </p:cBhvr>
                                      <p:tavLst>
                                        <p:tav tm="0">
                                          <p:val>
                                            <p:strVal val="0-#ppt_w/2"/>
                                          </p:val>
                                        </p:tav>
                                        <p:tav tm="100000">
                                          <p:val>
                                            <p:strVal val="#ppt_x"/>
                                          </p:val>
                                        </p:tav>
                                      </p:tavLst>
                                    </p:anim>
                                    <p:anim calcmode="lin" valueType="num">
                                      <p:cBhvr>
                                        <p:cTn id="29" dur="1000" fill="hold"/>
                                        <p:tgtEl>
                                          <p:spTgt spid="58"/>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p:cTn id="33" dur="1000" fill="hold"/>
                                        <p:tgtEl>
                                          <p:spTgt spid="62"/>
                                        </p:tgtEl>
                                        <p:attrNameLst>
                                          <p:attrName>ppt_x</p:attrName>
                                        </p:attrNameLst>
                                      </p:cBhvr>
                                      <p:tavLst>
                                        <p:tav tm="0">
                                          <p:val>
                                            <p:strVal val="0-#ppt_w/2"/>
                                          </p:val>
                                        </p:tav>
                                        <p:tav tm="100000">
                                          <p:val>
                                            <p:strVal val="#ppt_x"/>
                                          </p:val>
                                        </p:tav>
                                      </p:tavLst>
                                    </p:anim>
                                    <p:anim calcmode="lin" valueType="num">
                                      <p:cBhvr>
                                        <p:cTn id="34" dur="1000" fill="hold"/>
                                        <p:tgtEl>
                                          <p:spTgt spid="6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nodeType="after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p:cTn id="38" dur="1000" fill="hold"/>
                                        <p:tgtEl>
                                          <p:spTgt spid="66"/>
                                        </p:tgtEl>
                                        <p:attrNameLst>
                                          <p:attrName>ppt_x</p:attrName>
                                        </p:attrNameLst>
                                      </p:cBhvr>
                                      <p:tavLst>
                                        <p:tav tm="0">
                                          <p:val>
                                            <p:strVal val="0-#ppt_w/2"/>
                                          </p:val>
                                        </p:tav>
                                        <p:tav tm="100000">
                                          <p:val>
                                            <p:strVal val="#ppt_x"/>
                                          </p:val>
                                        </p:tav>
                                      </p:tavLst>
                                    </p:anim>
                                    <p:anim calcmode="lin" valueType="num">
                                      <p:cBhvr>
                                        <p:cTn id="39" dur="1000" fill="hold"/>
                                        <p:tgtEl>
                                          <p:spTgt spid="66"/>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p:cTn id="43" dur="1000" fill="hold"/>
                                        <p:tgtEl>
                                          <p:spTgt spid="70"/>
                                        </p:tgtEl>
                                        <p:attrNameLst>
                                          <p:attrName>ppt_x</p:attrName>
                                        </p:attrNameLst>
                                      </p:cBhvr>
                                      <p:tavLst>
                                        <p:tav tm="0">
                                          <p:val>
                                            <p:strVal val="0-#ppt_w/2"/>
                                          </p:val>
                                        </p:tav>
                                        <p:tav tm="100000">
                                          <p:val>
                                            <p:strVal val="#ppt_x"/>
                                          </p:val>
                                        </p:tav>
                                      </p:tavLst>
                                    </p:anim>
                                    <p:anim calcmode="lin" valueType="num">
                                      <p:cBhvr>
                                        <p:cTn id="44" dur="10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4" grpId="0"/>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p:nvPr/>
        </p:nvSpPr>
        <p:spPr>
          <a:xfrm>
            <a:off x="3276490" y="1047750"/>
            <a:ext cx="2617603" cy="1579841"/>
          </a:xfrm>
          <a:prstGeom prst="rect">
            <a:avLst/>
          </a:prstGeom>
          <a:solidFill>
            <a:schemeClr val="accent2"/>
          </a:solidFill>
          <a:ln w="12700" cap="flat" cmpd="sng" algn="ctr">
            <a:noFill/>
            <a:prstDash val="solid"/>
            <a:miter lim="800000"/>
          </a:ln>
          <a:effectLst/>
        </p:spPr>
        <p:txBody>
          <a:bodyPr lIns="68559" tIns="34279" rIns="68559" bIns="34279" rtlCol="0" anchor="ctr"/>
          <a:lstStyle/>
          <a:p>
            <a:pPr algn="ctr" defTabSz="914400">
              <a:defRPr/>
            </a:pPr>
            <a:endParaRPr lang="en-US" sz="1800" kern="0">
              <a:solidFill>
                <a:srgbClr val="6B6B6B"/>
              </a:solidFill>
              <a:latin typeface="Open Sans Light"/>
              <a:ea typeface="方正兰亭细黑_GBK"/>
            </a:endParaRPr>
          </a:p>
        </p:txBody>
      </p:sp>
      <p:sp>
        <p:nvSpPr>
          <p:cNvPr id="17" name="TextBox 16"/>
          <p:cNvSpPr txBox="1"/>
          <p:nvPr/>
        </p:nvSpPr>
        <p:spPr>
          <a:xfrm>
            <a:off x="4003275" y="1194667"/>
            <a:ext cx="1164036" cy="376896"/>
          </a:xfrm>
          <a:prstGeom prst="rect">
            <a:avLst/>
          </a:prstGeom>
          <a:noFill/>
        </p:spPr>
        <p:txBody>
          <a:bodyPr wrap="none" lIns="68546" tIns="34272" rIns="68546" bIns="34272" rtlCol="0">
            <a:spAutoFit/>
          </a:bodyPr>
          <a:lstStyle/>
          <a:p>
            <a:pPr algn="ctr" defTabSz="914400">
              <a:defRPr/>
            </a:pPr>
            <a:r>
              <a:rPr lang="zh-CN" altLang="en-US" sz="2000" b="1" kern="0" dirty="0">
                <a:solidFill>
                  <a:schemeClr val="bg1"/>
                </a:solidFill>
                <a:latin typeface="微软雅黑" panose="020B0503020204020204" pitchFamily="34" charset="-122"/>
                <a:ea typeface="微软雅黑" panose="020B0503020204020204" pitchFamily="34" charset="-122"/>
                <a:cs typeface="Lato Regular"/>
              </a:rPr>
              <a:t>添加标题</a:t>
            </a:r>
            <a:endParaRPr lang="id-ID" sz="2000" b="1" kern="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TextBox 17"/>
          <p:cNvSpPr txBox="1"/>
          <p:nvPr/>
        </p:nvSpPr>
        <p:spPr>
          <a:xfrm>
            <a:off x="3451849" y="1542316"/>
            <a:ext cx="2355760" cy="969483"/>
          </a:xfrm>
          <a:prstGeom prst="rect">
            <a:avLst/>
          </a:prstGeom>
          <a:noFill/>
        </p:spPr>
        <p:txBody>
          <a:bodyPr wrap="square" lIns="68546" tIns="34272" rIns="68546" bIns="34272" rtlCol="0">
            <a:spAutoFit/>
          </a:bodyPr>
          <a:lstStyle/>
          <a:p>
            <a:pPr defTabSz="914400">
              <a:lnSpc>
                <a:spcPct val="130000"/>
              </a:lnSpc>
              <a:defRPr/>
            </a:pPr>
            <a:r>
              <a:rPr lang="zh-CN" altLang="en-US" sz="900" kern="0" dirty="0">
                <a:solidFill>
                  <a:schemeClr val="bg1"/>
                </a:solidFill>
                <a:latin typeface="Lato Light"/>
                <a:cs typeface="Lato Light"/>
              </a:rPr>
              <a:t>具此处添加详细文本描述，建议与标题相关并符合整体语言风格，语言描述尽量简洁生动。尽量将每页版面的文字数控制在</a:t>
            </a:r>
            <a:r>
              <a:rPr lang="en-US" altLang="zh-CN" sz="900" kern="0" dirty="0">
                <a:solidFill>
                  <a:schemeClr val="bg1"/>
                </a:solidFill>
                <a:latin typeface="Lato Light"/>
                <a:cs typeface="Lato Light"/>
              </a:rPr>
              <a:t>200</a:t>
            </a:r>
            <a:r>
              <a:rPr lang="zh-CN" altLang="en-US" sz="900" kern="0" dirty="0">
                <a:solidFill>
                  <a:schemeClr val="bg1"/>
                </a:solidFill>
                <a:latin typeface="Lato Light"/>
                <a:cs typeface="Lato Light"/>
              </a:rPr>
              <a:t>字以内，据统计每页幻灯片的最好控制在</a:t>
            </a:r>
            <a:r>
              <a:rPr lang="en-US" altLang="zh-CN" sz="900" kern="0" dirty="0">
                <a:solidFill>
                  <a:schemeClr val="bg1"/>
                </a:solidFill>
                <a:latin typeface="Lato Light"/>
                <a:cs typeface="Lato Light"/>
              </a:rPr>
              <a:t>5</a:t>
            </a:r>
            <a:r>
              <a:rPr lang="zh-CN" altLang="en-US" sz="900" kern="0" dirty="0">
                <a:solidFill>
                  <a:schemeClr val="bg1"/>
                </a:solidFill>
                <a:latin typeface="Lato Light"/>
                <a:cs typeface="Lato Light"/>
              </a:rPr>
              <a:t>分钟之内。</a:t>
            </a:r>
            <a:endParaRPr lang="en-US" sz="900" kern="0" dirty="0">
              <a:solidFill>
                <a:schemeClr val="bg1"/>
              </a:solidFill>
              <a:latin typeface="Lato Light"/>
              <a:cs typeface="Lato Light"/>
            </a:endParaRPr>
          </a:p>
        </p:txBody>
      </p:sp>
      <p:pic>
        <p:nvPicPr>
          <p:cNvPr id="19" name="图片占位符 10"/>
          <p:cNvPicPr>
            <a:picLocks noChangeAspect="1"/>
          </p:cNvPicPr>
          <p:nvPr/>
        </p:nvPicPr>
        <p:blipFill>
          <a:blip r:embed="rId1" cstate="screen"/>
          <a:stretch>
            <a:fillRect/>
          </a:stretch>
        </p:blipFill>
        <p:spPr>
          <a:xfrm>
            <a:off x="759098" y="2671626"/>
            <a:ext cx="2369760" cy="1579840"/>
          </a:xfrm>
          <a:prstGeom prst="rect">
            <a:avLst/>
          </a:prstGeom>
          <a:solidFill>
            <a:srgbClr val="445469"/>
          </a:solidFill>
        </p:spPr>
      </p:pic>
      <p:pic>
        <p:nvPicPr>
          <p:cNvPr id="20" name="图片占位符 11"/>
          <p:cNvPicPr>
            <a:picLocks noChangeAspect="1"/>
          </p:cNvPicPr>
          <p:nvPr/>
        </p:nvPicPr>
        <p:blipFill>
          <a:blip r:embed="rId2" cstate="screen"/>
          <a:stretch>
            <a:fillRect/>
          </a:stretch>
        </p:blipFill>
        <p:spPr>
          <a:xfrm>
            <a:off x="3276491" y="2671626"/>
            <a:ext cx="2617602" cy="1579840"/>
          </a:xfrm>
          <a:prstGeom prst="rect">
            <a:avLst/>
          </a:prstGeom>
          <a:solidFill>
            <a:srgbClr val="445469"/>
          </a:solidFill>
        </p:spPr>
      </p:pic>
      <p:pic>
        <p:nvPicPr>
          <p:cNvPr id="21" name="图片占位符 15"/>
          <p:cNvPicPr>
            <a:picLocks noChangeAspect="1"/>
          </p:cNvPicPr>
          <p:nvPr/>
        </p:nvPicPr>
        <p:blipFill>
          <a:blip r:embed="rId3" cstate="screen"/>
          <a:stretch>
            <a:fillRect/>
          </a:stretch>
        </p:blipFill>
        <p:spPr>
          <a:xfrm>
            <a:off x="6037290" y="1047754"/>
            <a:ext cx="2378185" cy="1579840"/>
          </a:xfrm>
          <a:prstGeom prst="rect">
            <a:avLst/>
          </a:prstGeom>
          <a:solidFill>
            <a:srgbClr val="445469"/>
          </a:solidFill>
        </p:spPr>
      </p:pic>
      <p:pic>
        <p:nvPicPr>
          <p:cNvPr id="22" name="图片占位符 14"/>
          <p:cNvPicPr>
            <a:picLocks noChangeAspect="1"/>
          </p:cNvPicPr>
          <p:nvPr/>
        </p:nvPicPr>
        <p:blipFill>
          <a:blip r:embed="rId4" cstate="screen"/>
          <a:stretch>
            <a:fillRect/>
          </a:stretch>
        </p:blipFill>
        <p:spPr>
          <a:xfrm>
            <a:off x="6041502" y="2671626"/>
            <a:ext cx="2369760" cy="1579840"/>
          </a:xfrm>
          <a:prstGeom prst="rect">
            <a:avLst/>
          </a:prstGeom>
          <a:solidFill>
            <a:srgbClr val="445469"/>
          </a:solidFill>
        </p:spPr>
      </p:pic>
      <p:pic>
        <p:nvPicPr>
          <p:cNvPr id="23" name="图片占位符 9"/>
          <p:cNvPicPr>
            <a:picLocks noChangeAspect="1"/>
          </p:cNvPicPr>
          <p:nvPr/>
        </p:nvPicPr>
        <p:blipFill>
          <a:blip r:embed="rId5" cstate="screen"/>
          <a:stretch>
            <a:fillRect/>
          </a:stretch>
        </p:blipFill>
        <p:spPr>
          <a:xfrm>
            <a:off x="759579" y="1047753"/>
            <a:ext cx="2368797" cy="1579840"/>
          </a:xfrm>
          <a:prstGeom prst="rect">
            <a:avLst/>
          </a:prstGeom>
          <a:solidFill>
            <a:srgbClr val="445469"/>
          </a:solidFill>
        </p:spPr>
      </p:pic>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2" presetClass="entr" presetSubtype="9"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0-#ppt_h/2"/>
                                          </p:val>
                                        </p:tav>
                                        <p:tav tm="100000">
                                          <p:val>
                                            <p:strVal val="#ppt_y"/>
                                          </p:val>
                                        </p:tav>
                                      </p:tavLst>
                                    </p:anim>
                                  </p:childTnLst>
                                </p:cTn>
                              </p:par>
                              <p:par>
                                <p:cTn id="18" presetID="2" presetClass="entr" presetSubtype="12" fill="hold" nodeType="withEffect">
                                  <p:stCondLst>
                                    <p:cond delay="35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0-#ppt_w/2"/>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65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2" fill="hold" nodeType="withEffect">
                                  <p:stCondLst>
                                    <p:cond delay="95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1+#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par>
                                <p:cTn id="30" presetID="2" presetClass="entr" presetSubtype="6" fill="hold" nodeType="withEffect">
                                  <p:stCondLst>
                                    <p:cond delay="125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653636" y="4324350"/>
            <a:ext cx="3615387" cy="346237"/>
          </a:xfrm>
          <a:prstGeom prst="rect">
            <a:avLst/>
          </a:prstGeom>
          <a:solidFill>
            <a:schemeClr val="accent2"/>
          </a:solidFill>
        </p:spPr>
        <p:txBody>
          <a:bodyPr wrap="square" lIns="68568" tIns="34284" rIns="68568" bIns="34284"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家庭该选哪类责任险</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73446" y="742950"/>
            <a:ext cx="1955714" cy="3429000"/>
            <a:chOff x="812028" y="1123950"/>
            <a:chExt cx="1955714" cy="3429000"/>
          </a:xfrm>
        </p:grpSpPr>
        <p:sp>
          <p:nvSpPr>
            <p:cNvPr id="44" name="TextBox 29"/>
            <p:cNvSpPr txBox="1"/>
            <p:nvPr/>
          </p:nvSpPr>
          <p:spPr>
            <a:xfrm>
              <a:off x="1096808" y="2114550"/>
              <a:ext cx="1389837" cy="2308324"/>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为孩子闯祸“埋单”：当孩子因为种种原因造成第三者人身伤亡或财产损失，并需要承担赔偿责任时，保险公司就会根据合同规定负责赔偿。不满</a:t>
              </a:r>
              <a:r>
                <a:rPr lang="en-US" altLang="zh-CN" sz="1000" dirty="0">
                  <a:solidFill>
                    <a:schemeClr val="accent1"/>
                  </a:solidFill>
                  <a:latin typeface="微软雅黑" panose="020B0503020204020204" pitchFamily="34" charset="-122"/>
                  <a:ea typeface="微软雅黑" panose="020B0503020204020204" pitchFamily="34" charset="-122"/>
                </a:rPr>
                <a:t>18</a:t>
              </a:r>
              <a:r>
                <a:rPr lang="zh-CN" altLang="en-US" sz="1000" dirty="0">
                  <a:solidFill>
                    <a:schemeClr val="accent1"/>
                  </a:solidFill>
                  <a:latin typeface="微软雅黑" panose="020B0503020204020204" pitchFamily="34" charset="-122"/>
                  <a:ea typeface="微软雅黑" panose="020B0503020204020204" pitchFamily="34" charset="-122"/>
                </a:rPr>
                <a:t>周岁孩子的父母或其他监护人，均可投保这一产品，将自己列为被保险人。</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812028" y="1123950"/>
              <a:ext cx="1955714" cy="3429000"/>
              <a:chOff x="1126156" y="2352142"/>
              <a:chExt cx="2607971" cy="4571999"/>
            </a:xfrm>
          </p:grpSpPr>
          <p:sp>
            <p:nvSpPr>
              <p:cNvPr id="31" name="任意多边形 30"/>
              <p:cNvSpPr/>
              <p:nvPr/>
            </p:nvSpPr>
            <p:spPr>
              <a:xfrm>
                <a:off x="1285791" y="2352142"/>
                <a:ext cx="2288703" cy="4571999"/>
              </a:xfrm>
              <a:custGeom>
                <a:avLst/>
                <a:gdLst>
                  <a:gd name="connsiteX0" fmla="*/ 172533 w 2288702"/>
                  <a:gd name="connsiteY0" fmla="*/ 0 h 3585714"/>
                  <a:gd name="connsiteX1" fmla="*/ 2116170 w 2288702"/>
                  <a:gd name="connsiteY1" fmla="*/ 0 h 3585714"/>
                  <a:gd name="connsiteX2" fmla="*/ 2288702 w 2288702"/>
                  <a:gd name="connsiteY2" fmla="*/ 172532 h 3585714"/>
                  <a:gd name="connsiteX3" fmla="*/ 2288702 w 2288702"/>
                  <a:gd name="connsiteY3" fmla="*/ 862638 h 3585714"/>
                  <a:gd name="connsiteX4" fmla="*/ 2288701 w 2288702"/>
                  <a:gd name="connsiteY4" fmla="*/ 862643 h 3585714"/>
                  <a:gd name="connsiteX5" fmla="*/ 2288701 w 2288702"/>
                  <a:gd name="connsiteY5" fmla="*/ 2723076 h 3585714"/>
                  <a:gd name="connsiteX6" fmla="*/ 2288701 w 2288702"/>
                  <a:gd name="connsiteY6" fmla="*/ 2733909 h 3585714"/>
                  <a:gd name="connsiteX7" fmla="*/ 2288701 w 2288702"/>
                  <a:gd name="connsiteY7" fmla="*/ 3413182 h 3585714"/>
                  <a:gd name="connsiteX8" fmla="*/ 2116169 w 2288702"/>
                  <a:gd name="connsiteY8" fmla="*/ 3585714 h 3585714"/>
                  <a:gd name="connsiteX9" fmla="*/ 172532 w 2288702"/>
                  <a:gd name="connsiteY9" fmla="*/ 3585714 h 3585714"/>
                  <a:gd name="connsiteX10" fmla="*/ 0 w 2288702"/>
                  <a:gd name="connsiteY10" fmla="*/ 3413182 h 3585714"/>
                  <a:gd name="connsiteX11" fmla="*/ 0 w 2288702"/>
                  <a:gd name="connsiteY11" fmla="*/ 2733909 h 3585714"/>
                  <a:gd name="connsiteX12" fmla="*/ 0 w 2288702"/>
                  <a:gd name="connsiteY12" fmla="*/ 2723076 h 3585714"/>
                  <a:gd name="connsiteX13" fmla="*/ 0 w 2288702"/>
                  <a:gd name="connsiteY13" fmla="*/ 610567 h 3585714"/>
                  <a:gd name="connsiteX14" fmla="*/ 1 w 2288702"/>
                  <a:gd name="connsiteY14" fmla="*/ 610557 h 3585714"/>
                  <a:gd name="connsiteX15" fmla="*/ 1 w 2288702"/>
                  <a:gd name="connsiteY15" fmla="*/ 172532 h 3585714"/>
                  <a:gd name="connsiteX16" fmla="*/ 172533 w 2288702"/>
                  <a:gd name="connsiteY16" fmla="*/ 0 h 35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88702" h="3585714">
                    <a:moveTo>
                      <a:pt x="172533" y="0"/>
                    </a:moveTo>
                    <a:lnTo>
                      <a:pt x="2116170" y="0"/>
                    </a:lnTo>
                    <a:cubicBezTo>
                      <a:pt x="2211457" y="0"/>
                      <a:pt x="2288702" y="77245"/>
                      <a:pt x="2288702" y="172532"/>
                    </a:cubicBezTo>
                    <a:lnTo>
                      <a:pt x="2288702" y="862638"/>
                    </a:lnTo>
                    <a:lnTo>
                      <a:pt x="2288701" y="862643"/>
                    </a:lnTo>
                    <a:lnTo>
                      <a:pt x="2288701" y="2723076"/>
                    </a:lnTo>
                    <a:lnTo>
                      <a:pt x="2288701" y="2733909"/>
                    </a:lnTo>
                    <a:lnTo>
                      <a:pt x="2288701" y="3413182"/>
                    </a:lnTo>
                    <a:cubicBezTo>
                      <a:pt x="2288701" y="3508469"/>
                      <a:pt x="2211456" y="3585714"/>
                      <a:pt x="2116169" y="3585714"/>
                    </a:cubicBezTo>
                    <a:lnTo>
                      <a:pt x="172532" y="3585714"/>
                    </a:lnTo>
                    <a:cubicBezTo>
                      <a:pt x="77245" y="3585714"/>
                      <a:pt x="0" y="3508469"/>
                      <a:pt x="0" y="3413182"/>
                    </a:cubicBezTo>
                    <a:lnTo>
                      <a:pt x="0" y="2733909"/>
                    </a:lnTo>
                    <a:lnTo>
                      <a:pt x="0" y="2723076"/>
                    </a:lnTo>
                    <a:lnTo>
                      <a:pt x="0" y="610567"/>
                    </a:lnTo>
                    <a:lnTo>
                      <a:pt x="1" y="610557"/>
                    </a:lnTo>
                    <a:lnTo>
                      <a:pt x="1" y="172532"/>
                    </a:lnTo>
                    <a:cubicBezTo>
                      <a:pt x="1" y="77245"/>
                      <a:pt x="77246" y="0"/>
                      <a:pt x="172533" y="0"/>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任意多边形 31"/>
              <p:cNvSpPr/>
              <p:nvPr/>
            </p:nvSpPr>
            <p:spPr>
              <a:xfrm rot="1865994" flipH="1">
                <a:off x="3478214" y="3368782"/>
                <a:ext cx="192556" cy="319205"/>
              </a:xfrm>
              <a:custGeom>
                <a:avLst/>
                <a:gdLst>
                  <a:gd name="connsiteX0" fmla="*/ 192556 w 192556"/>
                  <a:gd name="connsiteY0" fmla="*/ 0 h 319205"/>
                  <a:gd name="connsiteX1" fmla="*/ 0 w 192556"/>
                  <a:gd name="connsiteY1" fmla="*/ 0 h 319205"/>
                  <a:gd name="connsiteX2" fmla="*/ 0 w 192556"/>
                  <a:gd name="connsiteY2" fmla="*/ 319205 h 319205"/>
                </a:gdLst>
                <a:ahLst/>
                <a:cxnLst>
                  <a:cxn ang="0">
                    <a:pos x="connsiteX0" y="connsiteY0"/>
                  </a:cxn>
                  <a:cxn ang="0">
                    <a:pos x="connsiteX1" y="connsiteY1"/>
                  </a:cxn>
                  <a:cxn ang="0">
                    <a:pos x="connsiteX2" y="connsiteY2"/>
                  </a:cxn>
                </a:cxnLst>
                <a:rect l="l" t="t" r="r" b="b"/>
                <a:pathLst>
                  <a:path w="192556" h="319205">
                    <a:moveTo>
                      <a:pt x="192556" y="0"/>
                    </a:moveTo>
                    <a:lnTo>
                      <a:pt x="0" y="0"/>
                    </a:lnTo>
                    <a:lnTo>
                      <a:pt x="0" y="31920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任意多边形 32"/>
              <p:cNvSpPr/>
              <p:nvPr/>
            </p:nvSpPr>
            <p:spPr>
              <a:xfrm rot="19734006">
                <a:off x="1194031" y="3393821"/>
                <a:ext cx="183520" cy="304226"/>
              </a:xfrm>
              <a:custGeom>
                <a:avLst/>
                <a:gdLst>
                  <a:gd name="connsiteX0" fmla="*/ 183520 w 183520"/>
                  <a:gd name="connsiteY0" fmla="*/ 0 h 304226"/>
                  <a:gd name="connsiteX1" fmla="*/ 0 w 183520"/>
                  <a:gd name="connsiteY1" fmla="*/ 304226 h 304226"/>
                  <a:gd name="connsiteX2" fmla="*/ 0 w 183520"/>
                  <a:gd name="connsiteY2" fmla="*/ 0 h 304226"/>
                </a:gdLst>
                <a:ahLst/>
                <a:cxnLst>
                  <a:cxn ang="0">
                    <a:pos x="connsiteX0" y="connsiteY0"/>
                  </a:cxn>
                  <a:cxn ang="0">
                    <a:pos x="connsiteX1" y="connsiteY1"/>
                  </a:cxn>
                  <a:cxn ang="0">
                    <a:pos x="connsiteX2" y="connsiteY2"/>
                  </a:cxn>
                </a:cxnLst>
                <a:rect l="l" t="t" r="r" b="b"/>
                <a:pathLst>
                  <a:path w="183520" h="304226">
                    <a:moveTo>
                      <a:pt x="183520" y="0"/>
                    </a:moveTo>
                    <a:lnTo>
                      <a:pt x="0" y="30422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1126156" y="2847518"/>
                <a:ext cx="2607971" cy="615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1"/>
              <p:cNvSpPr txBox="1"/>
              <p:nvPr/>
            </p:nvSpPr>
            <p:spPr>
              <a:xfrm>
                <a:off x="1670095" y="2970398"/>
                <a:ext cx="1477528" cy="369332"/>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监护人责任险</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grpSp>
        <p:nvGrpSpPr>
          <p:cNvPr id="38" name="组合 37"/>
          <p:cNvGrpSpPr/>
          <p:nvPr/>
        </p:nvGrpSpPr>
        <p:grpSpPr>
          <a:xfrm>
            <a:off x="2533926" y="742950"/>
            <a:ext cx="1955714" cy="3429000"/>
            <a:chOff x="812028" y="1123950"/>
            <a:chExt cx="1955714" cy="3429000"/>
          </a:xfrm>
        </p:grpSpPr>
        <p:sp>
          <p:nvSpPr>
            <p:cNvPr id="39" name="TextBox 29"/>
            <p:cNvSpPr txBox="1"/>
            <p:nvPr/>
          </p:nvSpPr>
          <p:spPr>
            <a:xfrm>
              <a:off x="1096808" y="2114550"/>
              <a:ext cx="1389837" cy="2308324"/>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宝贝闯祸不烦心</a:t>
              </a:r>
              <a:r>
                <a:rPr lang="en-US" altLang="zh-CN" sz="1000" dirty="0">
                  <a:solidFill>
                    <a:schemeClr val="accent1"/>
                  </a:solidFill>
                  <a:latin typeface="微软雅黑" panose="020B0503020204020204" pitchFamily="34" charset="-122"/>
                  <a:ea typeface="微软雅黑" panose="020B0503020204020204" pitchFamily="34" charset="-122"/>
                </a:rPr>
                <a:t>: </a:t>
              </a:r>
              <a:r>
                <a:rPr lang="zh-CN" altLang="en-US" sz="1000" dirty="0">
                  <a:solidFill>
                    <a:schemeClr val="accent1"/>
                  </a:solidFill>
                  <a:latin typeface="微软雅黑" panose="020B0503020204020204" pitchFamily="34" charset="-122"/>
                  <a:ea typeface="微软雅黑" panose="020B0503020204020204" pitchFamily="34" charset="-122"/>
                </a:rPr>
                <a:t>宠物已成为很多家庭的一分子，不过，这些不懂事的宝贝很可能在你预想不到的情况下给你惹麻烦。这些情况下，身为主人的你可能不得不面对高昂的医疗费用。而宠物责任保险正是为被保险人规避这类风险的产品。</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812028" y="1123950"/>
              <a:ext cx="1955714" cy="3429000"/>
              <a:chOff x="1126156" y="2352142"/>
              <a:chExt cx="2607971" cy="4571999"/>
            </a:xfrm>
          </p:grpSpPr>
          <p:sp>
            <p:nvSpPr>
              <p:cNvPr id="41" name="任意多边形 40"/>
              <p:cNvSpPr/>
              <p:nvPr/>
            </p:nvSpPr>
            <p:spPr>
              <a:xfrm>
                <a:off x="1285791" y="2352142"/>
                <a:ext cx="2288703" cy="4571999"/>
              </a:xfrm>
              <a:custGeom>
                <a:avLst/>
                <a:gdLst>
                  <a:gd name="connsiteX0" fmla="*/ 172533 w 2288702"/>
                  <a:gd name="connsiteY0" fmla="*/ 0 h 3585714"/>
                  <a:gd name="connsiteX1" fmla="*/ 2116170 w 2288702"/>
                  <a:gd name="connsiteY1" fmla="*/ 0 h 3585714"/>
                  <a:gd name="connsiteX2" fmla="*/ 2288702 w 2288702"/>
                  <a:gd name="connsiteY2" fmla="*/ 172532 h 3585714"/>
                  <a:gd name="connsiteX3" fmla="*/ 2288702 w 2288702"/>
                  <a:gd name="connsiteY3" fmla="*/ 862638 h 3585714"/>
                  <a:gd name="connsiteX4" fmla="*/ 2288701 w 2288702"/>
                  <a:gd name="connsiteY4" fmla="*/ 862643 h 3585714"/>
                  <a:gd name="connsiteX5" fmla="*/ 2288701 w 2288702"/>
                  <a:gd name="connsiteY5" fmla="*/ 2723076 h 3585714"/>
                  <a:gd name="connsiteX6" fmla="*/ 2288701 w 2288702"/>
                  <a:gd name="connsiteY6" fmla="*/ 2733909 h 3585714"/>
                  <a:gd name="connsiteX7" fmla="*/ 2288701 w 2288702"/>
                  <a:gd name="connsiteY7" fmla="*/ 3413182 h 3585714"/>
                  <a:gd name="connsiteX8" fmla="*/ 2116169 w 2288702"/>
                  <a:gd name="connsiteY8" fmla="*/ 3585714 h 3585714"/>
                  <a:gd name="connsiteX9" fmla="*/ 172532 w 2288702"/>
                  <a:gd name="connsiteY9" fmla="*/ 3585714 h 3585714"/>
                  <a:gd name="connsiteX10" fmla="*/ 0 w 2288702"/>
                  <a:gd name="connsiteY10" fmla="*/ 3413182 h 3585714"/>
                  <a:gd name="connsiteX11" fmla="*/ 0 w 2288702"/>
                  <a:gd name="connsiteY11" fmla="*/ 2733909 h 3585714"/>
                  <a:gd name="connsiteX12" fmla="*/ 0 w 2288702"/>
                  <a:gd name="connsiteY12" fmla="*/ 2723076 h 3585714"/>
                  <a:gd name="connsiteX13" fmla="*/ 0 w 2288702"/>
                  <a:gd name="connsiteY13" fmla="*/ 610567 h 3585714"/>
                  <a:gd name="connsiteX14" fmla="*/ 1 w 2288702"/>
                  <a:gd name="connsiteY14" fmla="*/ 610557 h 3585714"/>
                  <a:gd name="connsiteX15" fmla="*/ 1 w 2288702"/>
                  <a:gd name="connsiteY15" fmla="*/ 172532 h 3585714"/>
                  <a:gd name="connsiteX16" fmla="*/ 172533 w 2288702"/>
                  <a:gd name="connsiteY16" fmla="*/ 0 h 35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88702" h="3585714">
                    <a:moveTo>
                      <a:pt x="172533" y="0"/>
                    </a:moveTo>
                    <a:lnTo>
                      <a:pt x="2116170" y="0"/>
                    </a:lnTo>
                    <a:cubicBezTo>
                      <a:pt x="2211457" y="0"/>
                      <a:pt x="2288702" y="77245"/>
                      <a:pt x="2288702" y="172532"/>
                    </a:cubicBezTo>
                    <a:lnTo>
                      <a:pt x="2288702" y="862638"/>
                    </a:lnTo>
                    <a:lnTo>
                      <a:pt x="2288701" y="862643"/>
                    </a:lnTo>
                    <a:lnTo>
                      <a:pt x="2288701" y="2723076"/>
                    </a:lnTo>
                    <a:lnTo>
                      <a:pt x="2288701" y="2733909"/>
                    </a:lnTo>
                    <a:lnTo>
                      <a:pt x="2288701" y="3413182"/>
                    </a:lnTo>
                    <a:cubicBezTo>
                      <a:pt x="2288701" y="3508469"/>
                      <a:pt x="2211456" y="3585714"/>
                      <a:pt x="2116169" y="3585714"/>
                    </a:cubicBezTo>
                    <a:lnTo>
                      <a:pt x="172532" y="3585714"/>
                    </a:lnTo>
                    <a:cubicBezTo>
                      <a:pt x="77245" y="3585714"/>
                      <a:pt x="0" y="3508469"/>
                      <a:pt x="0" y="3413182"/>
                    </a:cubicBezTo>
                    <a:lnTo>
                      <a:pt x="0" y="2733909"/>
                    </a:lnTo>
                    <a:lnTo>
                      <a:pt x="0" y="2723076"/>
                    </a:lnTo>
                    <a:lnTo>
                      <a:pt x="0" y="610567"/>
                    </a:lnTo>
                    <a:lnTo>
                      <a:pt x="1" y="610557"/>
                    </a:lnTo>
                    <a:lnTo>
                      <a:pt x="1" y="172532"/>
                    </a:lnTo>
                    <a:cubicBezTo>
                      <a:pt x="1" y="77245"/>
                      <a:pt x="77246" y="0"/>
                      <a:pt x="172533" y="0"/>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任意多边形 41"/>
              <p:cNvSpPr/>
              <p:nvPr/>
            </p:nvSpPr>
            <p:spPr>
              <a:xfrm rot="1865994" flipH="1">
                <a:off x="3478214" y="3368782"/>
                <a:ext cx="192556" cy="319205"/>
              </a:xfrm>
              <a:custGeom>
                <a:avLst/>
                <a:gdLst>
                  <a:gd name="connsiteX0" fmla="*/ 192556 w 192556"/>
                  <a:gd name="connsiteY0" fmla="*/ 0 h 319205"/>
                  <a:gd name="connsiteX1" fmla="*/ 0 w 192556"/>
                  <a:gd name="connsiteY1" fmla="*/ 0 h 319205"/>
                  <a:gd name="connsiteX2" fmla="*/ 0 w 192556"/>
                  <a:gd name="connsiteY2" fmla="*/ 319205 h 319205"/>
                </a:gdLst>
                <a:ahLst/>
                <a:cxnLst>
                  <a:cxn ang="0">
                    <a:pos x="connsiteX0" y="connsiteY0"/>
                  </a:cxn>
                  <a:cxn ang="0">
                    <a:pos x="connsiteX1" y="connsiteY1"/>
                  </a:cxn>
                  <a:cxn ang="0">
                    <a:pos x="connsiteX2" y="connsiteY2"/>
                  </a:cxn>
                </a:cxnLst>
                <a:rect l="l" t="t" r="r" b="b"/>
                <a:pathLst>
                  <a:path w="192556" h="319205">
                    <a:moveTo>
                      <a:pt x="192556" y="0"/>
                    </a:moveTo>
                    <a:lnTo>
                      <a:pt x="0" y="0"/>
                    </a:lnTo>
                    <a:lnTo>
                      <a:pt x="0" y="31920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任意多边形 42"/>
              <p:cNvSpPr/>
              <p:nvPr/>
            </p:nvSpPr>
            <p:spPr>
              <a:xfrm rot="19734006">
                <a:off x="1194031" y="3393821"/>
                <a:ext cx="183520" cy="304226"/>
              </a:xfrm>
              <a:custGeom>
                <a:avLst/>
                <a:gdLst>
                  <a:gd name="connsiteX0" fmla="*/ 183520 w 183520"/>
                  <a:gd name="connsiteY0" fmla="*/ 0 h 304226"/>
                  <a:gd name="connsiteX1" fmla="*/ 0 w 183520"/>
                  <a:gd name="connsiteY1" fmla="*/ 304226 h 304226"/>
                  <a:gd name="connsiteX2" fmla="*/ 0 w 183520"/>
                  <a:gd name="connsiteY2" fmla="*/ 0 h 304226"/>
                </a:gdLst>
                <a:ahLst/>
                <a:cxnLst>
                  <a:cxn ang="0">
                    <a:pos x="connsiteX0" y="connsiteY0"/>
                  </a:cxn>
                  <a:cxn ang="0">
                    <a:pos x="connsiteX1" y="connsiteY1"/>
                  </a:cxn>
                  <a:cxn ang="0">
                    <a:pos x="connsiteX2" y="connsiteY2"/>
                  </a:cxn>
                </a:cxnLst>
                <a:rect l="l" t="t" r="r" b="b"/>
                <a:pathLst>
                  <a:path w="183520" h="304226">
                    <a:moveTo>
                      <a:pt x="183520" y="0"/>
                    </a:moveTo>
                    <a:lnTo>
                      <a:pt x="0" y="30422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1126156" y="2847518"/>
                <a:ext cx="2607971" cy="615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文本框 31"/>
              <p:cNvSpPr txBox="1"/>
              <p:nvPr/>
            </p:nvSpPr>
            <p:spPr>
              <a:xfrm>
                <a:off x="1670095" y="2970398"/>
                <a:ext cx="1272315" cy="369332"/>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宠物责任险</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grpSp>
        <p:nvGrpSpPr>
          <p:cNvPr id="73" name="组合 72"/>
          <p:cNvGrpSpPr/>
          <p:nvPr/>
        </p:nvGrpSpPr>
        <p:grpSpPr>
          <a:xfrm>
            <a:off x="4594406" y="742950"/>
            <a:ext cx="1955714" cy="3429000"/>
            <a:chOff x="812028" y="1123950"/>
            <a:chExt cx="1955714" cy="3429000"/>
          </a:xfrm>
        </p:grpSpPr>
        <p:sp>
          <p:nvSpPr>
            <p:cNvPr id="74" name="TextBox 29"/>
            <p:cNvSpPr txBox="1"/>
            <p:nvPr/>
          </p:nvSpPr>
          <p:spPr>
            <a:xfrm>
              <a:off x="1096808" y="2114550"/>
              <a:ext cx="1389837" cy="1819472"/>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聘请家政更安心</a:t>
              </a:r>
              <a:r>
                <a:rPr lang="en-US" altLang="zh-CN" sz="1000" dirty="0">
                  <a:solidFill>
                    <a:schemeClr val="accent1"/>
                  </a:solidFill>
                  <a:latin typeface="微软雅黑" panose="020B0503020204020204" pitchFamily="34" charset="-122"/>
                  <a:ea typeface="微软雅黑" panose="020B0503020204020204" pitchFamily="34" charset="-122"/>
                </a:rPr>
                <a:t>: </a:t>
              </a:r>
              <a:r>
                <a:rPr lang="zh-CN" altLang="en-US" sz="1000" dirty="0">
                  <a:solidFill>
                    <a:schemeClr val="accent1"/>
                  </a:solidFill>
                  <a:latin typeface="微软雅黑" panose="020B0503020204020204" pitchFamily="34" charset="-122"/>
                  <a:ea typeface="微软雅黑" panose="020B0503020204020204" pitchFamily="34" charset="-122"/>
                </a:rPr>
                <a:t>保姆擦窗时不慎摔伤、做饭时被热水烫伤</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这些潜在的风险总让雇主心有余悸，好在有了家庭雇佣责任保险，这类事故的赔偿责任可转移至保险公司。</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812028" y="1123950"/>
              <a:ext cx="1955714" cy="3429000"/>
              <a:chOff x="1126156" y="2352142"/>
              <a:chExt cx="2607971" cy="4571999"/>
            </a:xfrm>
          </p:grpSpPr>
          <p:sp>
            <p:nvSpPr>
              <p:cNvPr id="76" name="任意多边形 75"/>
              <p:cNvSpPr/>
              <p:nvPr/>
            </p:nvSpPr>
            <p:spPr>
              <a:xfrm>
                <a:off x="1285791" y="2352142"/>
                <a:ext cx="2288703" cy="4571999"/>
              </a:xfrm>
              <a:custGeom>
                <a:avLst/>
                <a:gdLst>
                  <a:gd name="connsiteX0" fmla="*/ 172533 w 2288702"/>
                  <a:gd name="connsiteY0" fmla="*/ 0 h 3585714"/>
                  <a:gd name="connsiteX1" fmla="*/ 2116170 w 2288702"/>
                  <a:gd name="connsiteY1" fmla="*/ 0 h 3585714"/>
                  <a:gd name="connsiteX2" fmla="*/ 2288702 w 2288702"/>
                  <a:gd name="connsiteY2" fmla="*/ 172532 h 3585714"/>
                  <a:gd name="connsiteX3" fmla="*/ 2288702 w 2288702"/>
                  <a:gd name="connsiteY3" fmla="*/ 862638 h 3585714"/>
                  <a:gd name="connsiteX4" fmla="*/ 2288701 w 2288702"/>
                  <a:gd name="connsiteY4" fmla="*/ 862643 h 3585714"/>
                  <a:gd name="connsiteX5" fmla="*/ 2288701 w 2288702"/>
                  <a:gd name="connsiteY5" fmla="*/ 2723076 h 3585714"/>
                  <a:gd name="connsiteX6" fmla="*/ 2288701 w 2288702"/>
                  <a:gd name="connsiteY6" fmla="*/ 2733909 h 3585714"/>
                  <a:gd name="connsiteX7" fmla="*/ 2288701 w 2288702"/>
                  <a:gd name="connsiteY7" fmla="*/ 3413182 h 3585714"/>
                  <a:gd name="connsiteX8" fmla="*/ 2116169 w 2288702"/>
                  <a:gd name="connsiteY8" fmla="*/ 3585714 h 3585714"/>
                  <a:gd name="connsiteX9" fmla="*/ 172532 w 2288702"/>
                  <a:gd name="connsiteY9" fmla="*/ 3585714 h 3585714"/>
                  <a:gd name="connsiteX10" fmla="*/ 0 w 2288702"/>
                  <a:gd name="connsiteY10" fmla="*/ 3413182 h 3585714"/>
                  <a:gd name="connsiteX11" fmla="*/ 0 w 2288702"/>
                  <a:gd name="connsiteY11" fmla="*/ 2733909 h 3585714"/>
                  <a:gd name="connsiteX12" fmla="*/ 0 w 2288702"/>
                  <a:gd name="connsiteY12" fmla="*/ 2723076 h 3585714"/>
                  <a:gd name="connsiteX13" fmla="*/ 0 w 2288702"/>
                  <a:gd name="connsiteY13" fmla="*/ 610567 h 3585714"/>
                  <a:gd name="connsiteX14" fmla="*/ 1 w 2288702"/>
                  <a:gd name="connsiteY14" fmla="*/ 610557 h 3585714"/>
                  <a:gd name="connsiteX15" fmla="*/ 1 w 2288702"/>
                  <a:gd name="connsiteY15" fmla="*/ 172532 h 3585714"/>
                  <a:gd name="connsiteX16" fmla="*/ 172533 w 2288702"/>
                  <a:gd name="connsiteY16" fmla="*/ 0 h 35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88702" h="3585714">
                    <a:moveTo>
                      <a:pt x="172533" y="0"/>
                    </a:moveTo>
                    <a:lnTo>
                      <a:pt x="2116170" y="0"/>
                    </a:lnTo>
                    <a:cubicBezTo>
                      <a:pt x="2211457" y="0"/>
                      <a:pt x="2288702" y="77245"/>
                      <a:pt x="2288702" y="172532"/>
                    </a:cubicBezTo>
                    <a:lnTo>
                      <a:pt x="2288702" y="862638"/>
                    </a:lnTo>
                    <a:lnTo>
                      <a:pt x="2288701" y="862643"/>
                    </a:lnTo>
                    <a:lnTo>
                      <a:pt x="2288701" y="2723076"/>
                    </a:lnTo>
                    <a:lnTo>
                      <a:pt x="2288701" y="2733909"/>
                    </a:lnTo>
                    <a:lnTo>
                      <a:pt x="2288701" y="3413182"/>
                    </a:lnTo>
                    <a:cubicBezTo>
                      <a:pt x="2288701" y="3508469"/>
                      <a:pt x="2211456" y="3585714"/>
                      <a:pt x="2116169" y="3585714"/>
                    </a:cubicBezTo>
                    <a:lnTo>
                      <a:pt x="172532" y="3585714"/>
                    </a:lnTo>
                    <a:cubicBezTo>
                      <a:pt x="77245" y="3585714"/>
                      <a:pt x="0" y="3508469"/>
                      <a:pt x="0" y="3413182"/>
                    </a:cubicBezTo>
                    <a:lnTo>
                      <a:pt x="0" y="2733909"/>
                    </a:lnTo>
                    <a:lnTo>
                      <a:pt x="0" y="2723076"/>
                    </a:lnTo>
                    <a:lnTo>
                      <a:pt x="0" y="610567"/>
                    </a:lnTo>
                    <a:lnTo>
                      <a:pt x="1" y="610557"/>
                    </a:lnTo>
                    <a:lnTo>
                      <a:pt x="1" y="172532"/>
                    </a:lnTo>
                    <a:cubicBezTo>
                      <a:pt x="1" y="77245"/>
                      <a:pt x="77246" y="0"/>
                      <a:pt x="172533" y="0"/>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任意多边形 76"/>
              <p:cNvSpPr/>
              <p:nvPr/>
            </p:nvSpPr>
            <p:spPr>
              <a:xfrm rot="1865994" flipH="1">
                <a:off x="3478214" y="3368782"/>
                <a:ext cx="192556" cy="319205"/>
              </a:xfrm>
              <a:custGeom>
                <a:avLst/>
                <a:gdLst>
                  <a:gd name="connsiteX0" fmla="*/ 192556 w 192556"/>
                  <a:gd name="connsiteY0" fmla="*/ 0 h 319205"/>
                  <a:gd name="connsiteX1" fmla="*/ 0 w 192556"/>
                  <a:gd name="connsiteY1" fmla="*/ 0 h 319205"/>
                  <a:gd name="connsiteX2" fmla="*/ 0 w 192556"/>
                  <a:gd name="connsiteY2" fmla="*/ 319205 h 319205"/>
                </a:gdLst>
                <a:ahLst/>
                <a:cxnLst>
                  <a:cxn ang="0">
                    <a:pos x="connsiteX0" y="connsiteY0"/>
                  </a:cxn>
                  <a:cxn ang="0">
                    <a:pos x="connsiteX1" y="connsiteY1"/>
                  </a:cxn>
                  <a:cxn ang="0">
                    <a:pos x="connsiteX2" y="connsiteY2"/>
                  </a:cxn>
                </a:cxnLst>
                <a:rect l="l" t="t" r="r" b="b"/>
                <a:pathLst>
                  <a:path w="192556" h="319205">
                    <a:moveTo>
                      <a:pt x="192556" y="0"/>
                    </a:moveTo>
                    <a:lnTo>
                      <a:pt x="0" y="0"/>
                    </a:lnTo>
                    <a:lnTo>
                      <a:pt x="0" y="31920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任意多边形 77"/>
              <p:cNvSpPr/>
              <p:nvPr/>
            </p:nvSpPr>
            <p:spPr>
              <a:xfrm rot="19734006">
                <a:off x="1194031" y="3393821"/>
                <a:ext cx="183520" cy="304226"/>
              </a:xfrm>
              <a:custGeom>
                <a:avLst/>
                <a:gdLst>
                  <a:gd name="connsiteX0" fmla="*/ 183520 w 183520"/>
                  <a:gd name="connsiteY0" fmla="*/ 0 h 304226"/>
                  <a:gd name="connsiteX1" fmla="*/ 0 w 183520"/>
                  <a:gd name="connsiteY1" fmla="*/ 304226 h 304226"/>
                  <a:gd name="connsiteX2" fmla="*/ 0 w 183520"/>
                  <a:gd name="connsiteY2" fmla="*/ 0 h 304226"/>
                </a:gdLst>
                <a:ahLst/>
                <a:cxnLst>
                  <a:cxn ang="0">
                    <a:pos x="connsiteX0" y="connsiteY0"/>
                  </a:cxn>
                  <a:cxn ang="0">
                    <a:pos x="connsiteX1" y="connsiteY1"/>
                  </a:cxn>
                  <a:cxn ang="0">
                    <a:pos x="connsiteX2" y="connsiteY2"/>
                  </a:cxn>
                </a:cxnLst>
                <a:rect l="l" t="t" r="r" b="b"/>
                <a:pathLst>
                  <a:path w="183520" h="304226">
                    <a:moveTo>
                      <a:pt x="183520" y="0"/>
                    </a:moveTo>
                    <a:lnTo>
                      <a:pt x="0" y="30422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1126156" y="2847518"/>
                <a:ext cx="2607971" cy="615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文本框 31"/>
              <p:cNvSpPr txBox="1"/>
              <p:nvPr/>
            </p:nvSpPr>
            <p:spPr>
              <a:xfrm>
                <a:off x="1670095" y="2970398"/>
                <a:ext cx="1272315" cy="369332"/>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保姆责任险</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grpSp>
        <p:nvGrpSpPr>
          <p:cNvPr id="81" name="组合 80"/>
          <p:cNvGrpSpPr/>
          <p:nvPr/>
        </p:nvGrpSpPr>
        <p:grpSpPr>
          <a:xfrm>
            <a:off x="6654886" y="742950"/>
            <a:ext cx="1955714" cy="3429000"/>
            <a:chOff x="812028" y="1123950"/>
            <a:chExt cx="1955714" cy="3429000"/>
          </a:xfrm>
        </p:grpSpPr>
        <p:sp>
          <p:nvSpPr>
            <p:cNvPr id="82" name="TextBox 29"/>
            <p:cNvSpPr txBox="1"/>
            <p:nvPr/>
          </p:nvSpPr>
          <p:spPr>
            <a:xfrm>
              <a:off x="1096808" y="2114550"/>
              <a:ext cx="1389837" cy="2281137"/>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代驾服务：作为一种新兴行业，日渐被广大市民所接受。在代驾过程中，代驾者收取了代驾费用，应当承担对车辆安全驾驶的义务。若发生交通事故，代驾者被认定需要承担责任时，代驾公司也许需要作出赔偿。</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83" name="组合 82"/>
            <p:cNvGrpSpPr/>
            <p:nvPr/>
          </p:nvGrpSpPr>
          <p:grpSpPr>
            <a:xfrm>
              <a:off x="812028" y="1123950"/>
              <a:ext cx="1955714" cy="3429000"/>
              <a:chOff x="1126156" y="2352142"/>
              <a:chExt cx="2607971" cy="4571999"/>
            </a:xfrm>
          </p:grpSpPr>
          <p:sp>
            <p:nvSpPr>
              <p:cNvPr id="84" name="任意多边形 83"/>
              <p:cNvSpPr/>
              <p:nvPr/>
            </p:nvSpPr>
            <p:spPr>
              <a:xfrm>
                <a:off x="1285791" y="2352142"/>
                <a:ext cx="2288703" cy="4571999"/>
              </a:xfrm>
              <a:custGeom>
                <a:avLst/>
                <a:gdLst>
                  <a:gd name="connsiteX0" fmla="*/ 172533 w 2288702"/>
                  <a:gd name="connsiteY0" fmla="*/ 0 h 3585714"/>
                  <a:gd name="connsiteX1" fmla="*/ 2116170 w 2288702"/>
                  <a:gd name="connsiteY1" fmla="*/ 0 h 3585714"/>
                  <a:gd name="connsiteX2" fmla="*/ 2288702 w 2288702"/>
                  <a:gd name="connsiteY2" fmla="*/ 172532 h 3585714"/>
                  <a:gd name="connsiteX3" fmla="*/ 2288702 w 2288702"/>
                  <a:gd name="connsiteY3" fmla="*/ 862638 h 3585714"/>
                  <a:gd name="connsiteX4" fmla="*/ 2288701 w 2288702"/>
                  <a:gd name="connsiteY4" fmla="*/ 862643 h 3585714"/>
                  <a:gd name="connsiteX5" fmla="*/ 2288701 w 2288702"/>
                  <a:gd name="connsiteY5" fmla="*/ 2723076 h 3585714"/>
                  <a:gd name="connsiteX6" fmla="*/ 2288701 w 2288702"/>
                  <a:gd name="connsiteY6" fmla="*/ 2733909 h 3585714"/>
                  <a:gd name="connsiteX7" fmla="*/ 2288701 w 2288702"/>
                  <a:gd name="connsiteY7" fmla="*/ 3413182 h 3585714"/>
                  <a:gd name="connsiteX8" fmla="*/ 2116169 w 2288702"/>
                  <a:gd name="connsiteY8" fmla="*/ 3585714 h 3585714"/>
                  <a:gd name="connsiteX9" fmla="*/ 172532 w 2288702"/>
                  <a:gd name="connsiteY9" fmla="*/ 3585714 h 3585714"/>
                  <a:gd name="connsiteX10" fmla="*/ 0 w 2288702"/>
                  <a:gd name="connsiteY10" fmla="*/ 3413182 h 3585714"/>
                  <a:gd name="connsiteX11" fmla="*/ 0 w 2288702"/>
                  <a:gd name="connsiteY11" fmla="*/ 2733909 h 3585714"/>
                  <a:gd name="connsiteX12" fmla="*/ 0 w 2288702"/>
                  <a:gd name="connsiteY12" fmla="*/ 2723076 h 3585714"/>
                  <a:gd name="connsiteX13" fmla="*/ 0 w 2288702"/>
                  <a:gd name="connsiteY13" fmla="*/ 610567 h 3585714"/>
                  <a:gd name="connsiteX14" fmla="*/ 1 w 2288702"/>
                  <a:gd name="connsiteY14" fmla="*/ 610557 h 3585714"/>
                  <a:gd name="connsiteX15" fmla="*/ 1 w 2288702"/>
                  <a:gd name="connsiteY15" fmla="*/ 172532 h 3585714"/>
                  <a:gd name="connsiteX16" fmla="*/ 172533 w 2288702"/>
                  <a:gd name="connsiteY16" fmla="*/ 0 h 35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88702" h="3585714">
                    <a:moveTo>
                      <a:pt x="172533" y="0"/>
                    </a:moveTo>
                    <a:lnTo>
                      <a:pt x="2116170" y="0"/>
                    </a:lnTo>
                    <a:cubicBezTo>
                      <a:pt x="2211457" y="0"/>
                      <a:pt x="2288702" y="77245"/>
                      <a:pt x="2288702" y="172532"/>
                    </a:cubicBezTo>
                    <a:lnTo>
                      <a:pt x="2288702" y="862638"/>
                    </a:lnTo>
                    <a:lnTo>
                      <a:pt x="2288701" y="862643"/>
                    </a:lnTo>
                    <a:lnTo>
                      <a:pt x="2288701" y="2723076"/>
                    </a:lnTo>
                    <a:lnTo>
                      <a:pt x="2288701" y="2733909"/>
                    </a:lnTo>
                    <a:lnTo>
                      <a:pt x="2288701" y="3413182"/>
                    </a:lnTo>
                    <a:cubicBezTo>
                      <a:pt x="2288701" y="3508469"/>
                      <a:pt x="2211456" y="3585714"/>
                      <a:pt x="2116169" y="3585714"/>
                    </a:cubicBezTo>
                    <a:lnTo>
                      <a:pt x="172532" y="3585714"/>
                    </a:lnTo>
                    <a:cubicBezTo>
                      <a:pt x="77245" y="3585714"/>
                      <a:pt x="0" y="3508469"/>
                      <a:pt x="0" y="3413182"/>
                    </a:cubicBezTo>
                    <a:lnTo>
                      <a:pt x="0" y="2733909"/>
                    </a:lnTo>
                    <a:lnTo>
                      <a:pt x="0" y="2723076"/>
                    </a:lnTo>
                    <a:lnTo>
                      <a:pt x="0" y="610567"/>
                    </a:lnTo>
                    <a:lnTo>
                      <a:pt x="1" y="610557"/>
                    </a:lnTo>
                    <a:lnTo>
                      <a:pt x="1" y="172532"/>
                    </a:lnTo>
                    <a:cubicBezTo>
                      <a:pt x="1" y="77245"/>
                      <a:pt x="77246" y="0"/>
                      <a:pt x="172533" y="0"/>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任意多边形 84"/>
              <p:cNvSpPr/>
              <p:nvPr/>
            </p:nvSpPr>
            <p:spPr>
              <a:xfrm rot="1865994" flipH="1">
                <a:off x="3478214" y="3368782"/>
                <a:ext cx="192556" cy="319205"/>
              </a:xfrm>
              <a:custGeom>
                <a:avLst/>
                <a:gdLst>
                  <a:gd name="connsiteX0" fmla="*/ 192556 w 192556"/>
                  <a:gd name="connsiteY0" fmla="*/ 0 h 319205"/>
                  <a:gd name="connsiteX1" fmla="*/ 0 w 192556"/>
                  <a:gd name="connsiteY1" fmla="*/ 0 h 319205"/>
                  <a:gd name="connsiteX2" fmla="*/ 0 w 192556"/>
                  <a:gd name="connsiteY2" fmla="*/ 319205 h 319205"/>
                </a:gdLst>
                <a:ahLst/>
                <a:cxnLst>
                  <a:cxn ang="0">
                    <a:pos x="connsiteX0" y="connsiteY0"/>
                  </a:cxn>
                  <a:cxn ang="0">
                    <a:pos x="connsiteX1" y="connsiteY1"/>
                  </a:cxn>
                  <a:cxn ang="0">
                    <a:pos x="connsiteX2" y="connsiteY2"/>
                  </a:cxn>
                </a:cxnLst>
                <a:rect l="l" t="t" r="r" b="b"/>
                <a:pathLst>
                  <a:path w="192556" h="319205">
                    <a:moveTo>
                      <a:pt x="192556" y="0"/>
                    </a:moveTo>
                    <a:lnTo>
                      <a:pt x="0" y="0"/>
                    </a:lnTo>
                    <a:lnTo>
                      <a:pt x="0" y="31920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任意多边形 85"/>
              <p:cNvSpPr/>
              <p:nvPr/>
            </p:nvSpPr>
            <p:spPr>
              <a:xfrm rot="19734006">
                <a:off x="1194031" y="3393821"/>
                <a:ext cx="183520" cy="304226"/>
              </a:xfrm>
              <a:custGeom>
                <a:avLst/>
                <a:gdLst>
                  <a:gd name="connsiteX0" fmla="*/ 183520 w 183520"/>
                  <a:gd name="connsiteY0" fmla="*/ 0 h 304226"/>
                  <a:gd name="connsiteX1" fmla="*/ 0 w 183520"/>
                  <a:gd name="connsiteY1" fmla="*/ 304226 h 304226"/>
                  <a:gd name="connsiteX2" fmla="*/ 0 w 183520"/>
                  <a:gd name="connsiteY2" fmla="*/ 0 h 304226"/>
                </a:gdLst>
                <a:ahLst/>
                <a:cxnLst>
                  <a:cxn ang="0">
                    <a:pos x="connsiteX0" y="connsiteY0"/>
                  </a:cxn>
                  <a:cxn ang="0">
                    <a:pos x="connsiteX1" y="connsiteY1"/>
                  </a:cxn>
                  <a:cxn ang="0">
                    <a:pos x="connsiteX2" y="connsiteY2"/>
                  </a:cxn>
                </a:cxnLst>
                <a:rect l="l" t="t" r="r" b="b"/>
                <a:pathLst>
                  <a:path w="183520" h="304226">
                    <a:moveTo>
                      <a:pt x="183520" y="0"/>
                    </a:moveTo>
                    <a:lnTo>
                      <a:pt x="0" y="30422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矩形 86"/>
              <p:cNvSpPr/>
              <p:nvPr/>
            </p:nvSpPr>
            <p:spPr>
              <a:xfrm>
                <a:off x="1126156" y="2847518"/>
                <a:ext cx="2607971" cy="615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文本框 31"/>
              <p:cNvSpPr txBox="1"/>
              <p:nvPr/>
            </p:nvSpPr>
            <p:spPr>
              <a:xfrm>
                <a:off x="1670095" y="2970398"/>
                <a:ext cx="1272315" cy="369332"/>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代驾责任险</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73"/>
                                        </p:tgtEl>
                                        <p:attrNameLst>
                                          <p:attrName>style.visibility</p:attrName>
                                        </p:attrNameLst>
                                      </p:cBhvr>
                                      <p:to>
                                        <p:strVal val="visible"/>
                                      </p:to>
                                    </p:set>
                                    <p:anim calcmode="lin" valueType="num">
                                      <p:cBhvr additive="base">
                                        <p:cTn id="21" dur="500" fill="hold"/>
                                        <p:tgtEl>
                                          <p:spTgt spid="73"/>
                                        </p:tgtEl>
                                        <p:attrNameLst>
                                          <p:attrName>ppt_x</p:attrName>
                                        </p:attrNameLst>
                                      </p:cBhvr>
                                      <p:tavLst>
                                        <p:tav tm="0">
                                          <p:val>
                                            <p:strVal val="#ppt_x"/>
                                          </p:val>
                                        </p:tav>
                                        <p:tav tm="100000">
                                          <p:val>
                                            <p:strVal val="#ppt_x"/>
                                          </p:val>
                                        </p:tav>
                                      </p:tavLst>
                                    </p:anim>
                                    <p:anim calcmode="lin" valueType="num">
                                      <p:cBhvr additive="base">
                                        <p:cTn id="22" dur="500" fill="hold"/>
                                        <p:tgtEl>
                                          <p:spTgt spid="73"/>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500" fill="hold"/>
                                        <p:tgtEl>
                                          <p:spTgt spid="81"/>
                                        </p:tgtEl>
                                        <p:attrNameLst>
                                          <p:attrName>ppt_x</p:attrName>
                                        </p:attrNameLst>
                                      </p:cBhvr>
                                      <p:tavLst>
                                        <p:tav tm="0">
                                          <p:val>
                                            <p:strVal val="#ppt_x"/>
                                          </p:val>
                                        </p:tav>
                                        <p:tav tm="100000">
                                          <p:val>
                                            <p:strVal val="#ppt_x"/>
                                          </p:val>
                                        </p:tav>
                                      </p:tavLst>
                                    </p:anim>
                                    <p:anim calcmode="lin" valueType="num">
                                      <p:cBhvr additive="base">
                                        <p:cTn id="26" dur="500" fill="hold"/>
                                        <p:tgtEl>
                                          <p:spTgt spid="8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1" cstate="screen"/>
          <a:stretch>
            <a:fillRect/>
          </a:stretch>
        </p:blipFill>
        <p:spPr bwMode="auto">
          <a:xfrm>
            <a:off x="4107086" y="1094123"/>
            <a:ext cx="4405687" cy="294079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22"/>
          <p:cNvSpPr/>
          <p:nvPr/>
        </p:nvSpPr>
        <p:spPr>
          <a:xfrm>
            <a:off x="685800" y="1313305"/>
            <a:ext cx="4353445" cy="11243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en-US" sz="900">
              <a:solidFill>
                <a:schemeClr val="tx2"/>
              </a:solidFill>
              <a:latin typeface="+mn-ea"/>
            </a:endParaRPr>
          </a:p>
        </p:txBody>
      </p:sp>
      <p:sp>
        <p:nvSpPr>
          <p:cNvPr id="15" name="文本框 27"/>
          <p:cNvSpPr txBox="1"/>
          <p:nvPr/>
        </p:nvSpPr>
        <p:spPr>
          <a:xfrm>
            <a:off x="892600" y="1379094"/>
            <a:ext cx="3261425" cy="1015350"/>
          </a:xfrm>
          <a:prstGeom prst="rect">
            <a:avLst/>
          </a:prstGeom>
          <a:noFill/>
        </p:spPr>
        <p:txBody>
          <a:bodyPr wrap="none" rtlCol="0">
            <a:spAutoFit/>
          </a:bodyPr>
          <a:lstStyle/>
          <a:p>
            <a:r>
              <a:rPr lang="zh-CN" altLang="en-US" sz="3000" b="1" dirty="0">
                <a:solidFill>
                  <a:schemeClr val="bg1"/>
                </a:solidFill>
                <a:latin typeface="微软雅黑" panose="020B0503020204020204" pitchFamily="34" charset="-122"/>
                <a:ea typeface="微软雅黑" panose="020B0503020204020204" pitchFamily="34" charset="-122"/>
              </a:rPr>
              <a:t>进入秋季养生</a:t>
            </a:r>
            <a:endParaRPr lang="en-US" altLang="zh-CN" sz="3000" b="1" dirty="0">
              <a:solidFill>
                <a:schemeClr val="bg1"/>
              </a:solidFill>
              <a:latin typeface="微软雅黑" panose="020B0503020204020204" pitchFamily="34" charset="-122"/>
              <a:ea typeface="微软雅黑" panose="020B0503020204020204" pitchFamily="34" charset="-122"/>
            </a:endParaRPr>
          </a:p>
          <a:p>
            <a:r>
              <a:rPr lang="zh-CN" altLang="en-US" sz="3000" b="1" dirty="0">
                <a:solidFill>
                  <a:schemeClr val="bg1"/>
                </a:solidFill>
                <a:latin typeface="微软雅黑" panose="020B0503020204020204" pitchFamily="34" charset="-122"/>
                <a:ea typeface="微软雅黑" panose="020B0503020204020204" pitchFamily="34" charset="-122"/>
              </a:rPr>
              <a:t>要注意哪些问题？</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6" name="文本框 2"/>
          <p:cNvSpPr txBox="1"/>
          <p:nvPr/>
        </p:nvSpPr>
        <p:spPr>
          <a:xfrm>
            <a:off x="701040" y="2503487"/>
            <a:ext cx="3221016" cy="1592263"/>
          </a:xfrm>
          <a:prstGeom prst="rect">
            <a:avLst/>
          </a:prstGeom>
          <a:noFill/>
        </p:spPr>
        <p:txBody>
          <a:bodyPr wrap="square" lIns="68568" tIns="34284" rIns="68568" bIns="34284" rtlCol="0">
            <a:spAutoFit/>
          </a:bodyPr>
          <a:lstStyle/>
          <a:p>
            <a:pPr>
              <a:lnSpc>
                <a:spcPct val="15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随着时时间的推移，我们马上要远离三伏天了，继而迎接真正的秋天了。不过，在这出伏之际，大家也千万不要忘记做好秋季养生与出伏保健。而若想对自身做好这些养生保健，大家就应当注意四个事项。下面小编就给大家详细讲讲初秋养生的注意事项，具体内容介绍如下： </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 dur="1000" fill="hold"/>
                                        <p:tgtEl>
                                          <p:spTgt spid="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par>
                          <p:cTn id="19" fill="hold">
                            <p:stCondLst>
                              <p:cond delay="1500"/>
                            </p:stCondLst>
                            <p:childTnLst>
                              <p:par>
                                <p:cTn id="20" presetID="42" presetClass="entr" presetSubtype="0" fill="hold" grpId="0" nodeType="after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3799"/>
                            </p:stCondLst>
                            <p:childTnLst>
                              <p:par>
                                <p:cTn id="26" presetID="14" presetClass="entr" presetSubtype="1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121177" y="2736808"/>
            <a:ext cx="4548519" cy="1712388"/>
            <a:chOff x="1406608" y="3021875"/>
            <a:chExt cx="4549923" cy="1712917"/>
          </a:xfrm>
        </p:grpSpPr>
        <p:sp>
          <p:nvSpPr>
            <p:cNvPr id="18" name="직사각형 12"/>
            <p:cNvSpPr/>
            <p:nvPr/>
          </p:nvSpPr>
          <p:spPr>
            <a:xfrm>
              <a:off x="1406608" y="3021875"/>
              <a:ext cx="4549923" cy="1712917"/>
            </a:xfrm>
            <a:prstGeom prst="rect">
              <a:avLst/>
            </a:prstGeom>
            <a:blipFill>
              <a:blip r:embed="rId1" cstate="screen"/>
              <a:srcRect/>
              <a:stretch>
                <a:fillRect l="4"/>
              </a:stretch>
            </a:blipFill>
            <a:ln w="3175">
              <a:solidFill>
                <a:srgbClr val="C6C6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9" name="Rectangle 3"/>
            <p:cNvSpPr txBox="1">
              <a:spLocks noChangeArrowheads="1"/>
            </p:cNvSpPr>
            <p:nvPr/>
          </p:nvSpPr>
          <p:spPr bwMode="auto">
            <a:xfrm>
              <a:off x="1566454" y="4176331"/>
              <a:ext cx="985029" cy="553870"/>
            </a:xfrm>
            <a:prstGeom prst="rect">
              <a:avLst/>
            </a:prstGeom>
            <a:noFill/>
          </p:spPr>
          <p:txBody>
            <a:bodyPr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3600" b="0">
                  <a:effectLst/>
                  <a:latin typeface="Impact" panose="020B0806030902050204" pitchFamily="34" charset="0"/>
                </a:rPr>
                <a:t>02</a:t>
              </a:r>
              <a:endParaRPr lang="en-US" altLang="ko-KR" sz="3600" b="0">
                <a:effectLst/>
                <a:latin typeface="Impact" panose="020B0806030902050204" pitchFamily="34" charset="0"/>
              </a:endParaRPr>
            </a:p>
          </p:txBody>
        </p:sp>
      </p:grpSp>
      <p:sp>
        <p:nvSpPr>
          <p:cNvPr id="8" name="文本框 7"/>
          <p:cNvSpPr txBox="1"/>
          <p:nvPr/>
        </p:nvSpPr>
        <p:spPr>
          <a:xfrm>
            <a:off x="1976253" y="3917966"/>
            <a:ext cx="2838363" cy="446138"/>
          </a:xfrm>
          <a:prstGeom prst="rect">
            <a:avLst/>
          </a:prstGeom>
          <a:noFill/>
        </p:spPr>
        <p:txBody>
          <a:bodyPr wrap="none" rtlCol="0">
            <a:spAutoFit/>
          </a:bodyPr>
          <a:lstStyle>
            <a:defPPr>
              <a:defRPr lang="zh-CN"/>
            </a:defPPr>
            <a:lvl1pPr algn="r">
              <a:defRPr sz="2300" b="1">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300" b="0" dirty="0">
                <a:solidFill>
                  <a:schemeClr val="accent1"/>
                </a:solidFill>
                <a:effectLst/>
              </a:rPr>
              <a:t>注意调整、增减衣物</a:t>
            </a:r>
            <a:endParaRPr lang="zh-CN" altLang="en-US" sz="2300" b="0" dirty="0">
              <a:solidFill>
                <a:schemeClr val="accent1"/>
              </a:solidFill>
              <a:effectLst/>
            </a:endParaRPr>
          </a:p>
        </p:txBody>
      </p:sp>
      <p:grpSp>
        <p:nvGrpSpPr>
          <p:cNvPr id="12" name="组合 11"/>
          <p:cNvGrpSpPr/>
          <p:nvPr/>
        </p:nvGrpSpPr>
        <p:grpSpPr>
          <a:xfrm>
            <a:off x="1121177" y="895350"/>
            <a:ext cx="4548519" cy="1712388"/>
            <a:chOff x="1406608" y="1179848"/>
            <a:chExt cx="4549923" cy="1712917"/>
          </a:xfrm>
        </p:grpSpPr>
        <p:sp>
          <p:nvSpPr>
            <p:cNvPr id="13" name="직사각형 3"/>
            <p:cNvSpPr/>
            <p:nvPr/>
          </p:nvSpPr>
          <p:spPr>
            <a:xfrm>
              <a:off x="1406608" y="1179848"/>
              <a:ext cx="4549923" cy="1712917"/>
            </a:xfrm>
            <a:prstGeom prst="rect">
              <a:avLst/>
            </a:prstGeom>
            <a:blipFill dpi="0" rotWithShape="1">
              <a:blip r:embed="rId2" cstate="screen">
                <a:extLst>
                  <a:ext uri="{BEBA8EAE-BF5A-486C-A8C5-ECC9F3942E4B}">
                    <a14:imgProps xmlns:a14="http://schemas.microsoft.com/office/drawing/2010/main">
                      <a14:imgLayer r:embed="rId3">
                        <a14:imgEffect>
                          <a14:saturation sat="33000"/>
                        </a14:imgEffect>
                      </a14:imgLayer>
                    </a14:imgProps>
                  </a:ext>
                </a:extLst>
              </a:blip>
              <a:srcRect/>
              <a:stretch>
                <a:fillRect l="4"/>
              </a:stretch>
            </a:blipFill>
            <a:ln w="3175">
              <a:solidFill>
                <a:srgbClr val="C6C6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4" name="Rectangle 3"/>
            <p:cNvSpPr txBox="1">
              <a:spLocks noChangeArrowheads="1"/>
            </p:cNvSpPr>
            <p:nvPr/>
          </p:nvSpPr>
          <p:spPr bwMode="auto">
            <a:xfrm>
              <a:off x="1566454" y="2330817"/>
              <a:ext cx="985029" cy="553870"/>
            </a:xfrm>
            <a:prstGeom prst="rect">
              <a:avLst/>
            </a:prstGeom>
            <a:noFill/>
          </p:spPr>
          <p:txBody>
            <a:bodyPr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3600" b="0" dirty="0">
                  <a:effectLst/>
                  <a:latin typeface="Impact" panose="020B0806030902050204" pitchFamily="34" charset="0"/>
                </a:rPr>
                <a:t>01</a:t>
              </a:r>
              <a:endParaRPr lang="en-US" altLang="ko-KR" sz="3600" b="0" dirty="0">
                <a:effectLst/>
                <a:latin typeface="Impact" panose="020B0806030902050204" pitchFamily="34" charset="0"/>
              </a:endParaRPr>
            </a:p>
          </p:txBody>
        </p:sp>
      </p:grpSp>
      <p:sp>
        <p:nvSpPr>
          <p:cNvPr id="22" name="직사각형 6"/>
          <p:cNvSpPr/>
          <p:nvPr/>
        </p:nvSpPr>
        <p:spPr>
          <a:xfrm>
            <a:off x="5334000" y="1008173"/>
            <a:ext cx="2722897" cy="14867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28" name="직사각형 15"/>
          <p:cNvSpPr/>
          <p:nvPr/>
        </p:nvSpPr>
        <p:spPr>
          <a:xfrm>
            <a:off x="5334000" y="2849632"/>
            <a:ext cx="2722897" cy="14867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5" name="矩形 4"/>
          <p:cNvSpPr/>
          <p:nvPr/>
        </p:nvSpPr>
        <p:spPr>
          <a:xfrm>
            <a:off x="7016122" y="2452927"/>
            <a:ext cx="1442078" cy="400110"/>
          </a:xfrm>
          <a:prstGeom prst="rect">
            <a:avLst/>
          </a:prstGeom>
          <a:solidFill>
            <a:schemeClr val="accent1"/>
          </a:solidFill>
          <a:ln>
            <a:noFill/>
          </a:ln>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初秋养生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3" name="文本框 14"/>
          <p:cNvSpPr txBox="1"/>
          <p:nvPr/>
        </p:nvSpPr>
        <p:spPr>
          <a:xfrm>
            <a:off x="1976254" y="2037889"/>
            <a:ext cx="2838363" cy="446138"/>
          </a:xfrm>
          <a:prstGeom prst="rect">
            <a:avLst/>
          </a:prstGeom>
          <a:noFill/>
        </p:spPr>
        <p:txBody>
          <a:bodyPr wrap="none" rtlCol="0">
            <a:spAutoFit/>
          </a:bodyPr>
          <a:lstStyle>
            <a:defPPr>
              <a:defRPr lang="zh-CN"/>
            </a:defPPr>
            <a:lvl1pPr algn="r">
              <a:defRPr sz="2300" b="1">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300" b="0" dirty="0">
                <a:solidFill>
                  <a:schemeClr val="accent1"/>
                </a:solidFill>
                <a:effectLst/>
              </a:rPr>
              <a:t>防肺燥，饮食润一点</a:t>
            </a:r>
            <a:endParaRPr lang="zh-CN" altLang="en-US" sz="2300" b="0" dirty="0">
              <a:solidFill>
                <a:schemeClr val="accent1"/>
              </a:solidFill>
              <a:effectLst/>
            </a:endParaRPr>
          </a:p>
        </p:txBody>
      </p:sp>
      <p:sp>
        <p:nvSpPr>
          <p:cNvPr id="34" name="文本框 15"/>
          <p:cNvSpPr txBox="1"/>
          <p:nvPr/>
        </p:nvSpPr>
        <p:spPr>
          <a:xfrm>
            <a:off x="5395802" y="1143322"/>
            <a:ext cx="2585575" cy="1199959"/>
          </a:xfrm>
          <a:prstGeom prst="rect">
            <a:avLst/>
          </a:prstGeom>
          <a:noFill/>
        </p:spPr>
        <p:txBody>
          <a:bodyPr wrap="square"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出伏”之后，夏季开始真正意义上向秋季过度，气候逐渐干燥，这个时候饮食上要润一点，可多吃些滋阴润燥的食物，避免燥邪伤害。如银耳、百合、莲子、蜂蜜、黄鱼、干贝、海带、海蚕、芹菜、菠菜、糯米、芝麻、豆类及奶类。适宜的膳食有芝麻菠菜、青椒拌豆腐、百合莲子汤、百合脯等，有补肝益肾、开胸润燥、益气宽中、安神养心的功效。 </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35" name="文本框 8"/>
          <p:cNvSpPr txBox="1"/>
          <p:nvPr/>
        </p:nvSpPr>
        <p:spPr>
          <a:xfrm>
            <a:off x="5431029" y="2973607"/>
            <a:ext cx="2524343" cy="1199959"/>
          </a:xfrm>
          <a:prstGeom prst="rect">
            <a:avLst/>
          </a:prstGeom>
          <a:noFill/>
        </p:spPr>
        <p:txBody>
          <a:bodyPr wrap="square" rtlCol="0">
            <a:spAutoFit/>
          </a:bodyPr>
          <a:lstStyle>
            <a:defPPr>
              <a:defRPr lang="zh-CN"/>
            </a:defPPr>
            <a:lvl1pPr>
              <a:defRPr sz="9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潮湿闷热天气渐行渐远，昼夜温差逐渐增大，市民朋友应注意调整、增减衣物，预防感冒、颈椎病、过敏性鼻炎、过敏性哮喘等疾病的发作，由于这些疾病很大程度上与贪凉有关。因此，此时节要记得，通风开窗，注意保暖，不可贪凉。夜晚入睡时，一定要盖上被子、毛巾被之类的被褥抵御夜凉侵袭。也要格外注意饮食卫生，养成良好的卫生习惯，切忌暴饮暴食。</a:t>
            </a:r>
            <a:endParaRPr lang="zh-CN" altLang="en-US" dirty="0">
              <a:solidFill>
                <a:schemeClr val="bg1"/>
              </a:solidFill>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randombar(horizontal)">
                                      <p:cBhvr>
                                        <p:cTn id="27" dur="500"/>
                                        <p:tgtEl>
                                          <p:spTgt spid="34"/>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randombar(horizontal)">
                                      <p:cBhvr>
                                        <p:cTn id="39" dur="500"/>
                                        <p:tgtEl>
                                          <p:spTgt spid="35"/>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randombar(horizontal)">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animBg="1"/>
      <p:bldP spid="28" grpId="0" animBg="1"/>
      <p:bldP spid="5" grpId="0" animBg="1"/>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文本框 2"/>
          <p:cNvSpPr txBox="1"/>
          <p:nvPr/>
        </p:nvSpPr>
        <p:spPr>
          <a:xfrm>
            <a:off x="5710552" y="755627"/>
            <a:ext cx="1276608" cy="1177233"/>
          </a:xfrm>
          <a:prstGeom prst="rect">
            <a:avLst/>
          </a:prstGeom>
          <a:noFill/>
        </p:spPr>
        <p:txBody>
          <a:bodyPr wrap="none" lIns="68568" tIns="34284" rIns="68568" bIns="34284" rtlCol="0">
            <a:spAutoFit/>
          </a:bodyPr>
          <a:lstStyle/>
          <a:p>
            <a:pPr algn="ctr"/>
            <a:r>
              <a:rPr lang="en-US" altLang="zh-CN" sz="7200" b="1" dirty="0">
                <a:solidFill>
                  <a:schemeClr val="accent1"/>
                </a:solidFill>
                <a:latin typeface="微软雅黑" panose="020B0503020204020204" pitchFamily="34" charset="-122"/>
                <a:ea typeface="微软雅黑" panose="020B0503020204020204" pitchFamily="34" charset="-122"/>
              </a:rPr>
              <a:t>03</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36" name="文本框 1"/>
          <p:cNvSpPr txBox="1"/>
          <p:nvPr/>
        </p:nvSpPr>
        <p:spPr>
          <a:xfrm>
            <a:off x="1681213" y="2100494"/>
            <a:ext cx="2703280" cy="838551"/>
          </a:xfrm>
          <a:prstGeom prst="rect">
            <a:avLst/>
          </a:prstGeom>
          <a:noFill/>
        </p:spPr>
        <p:txBody>
          <a:bodyPr wrap="none" lIns="68568" tIns="34284" rIns="68568" bIns="34284" rtlCol="0">
            <a:spAutoFit/>
          </a:bodyPr>
          <a:lstStyle/>
          <a:p>
            <a:pPr algn="ctr"/>
            <a:r>
              <a:rPr lang="zh-CN" altLang="en-US" sz="5000" b="1" dirty="0">
                <a:solidFill>
                  <a:schemeClr val="accent2"/>
                </a:solidFill>
                <a:latin typeface="+mn-ea"/>
                <a:cs typeface="经典长宋简" pitchFamily="49" charset="-122"/>
              </a:rPr>
              <a:t>心灵鸡汤</a:t>
            </a:r>
            <a:endParaRPr lang="zh-CN" altLang="en-US" sz="5000" b="1" dirty="0">
              <a:solidFill>
                <a:schemeClr val="accent2"/>
              </a:solidFill>
              <a:latin typeface="+mn-ea"/>
              <a:cs typeface="经典长宋简" pitchFamily="49" charset="-122"/>
            </a:endParaRPr>
          </a:p>
        </p:txBody>
      </p:sp>
      <p:sp>
        <p:nvSpPr>
          <p:cNvPr id="37" name="文本框 9"/>
          <p:cNvSpPr txBox="1"/>
          <p:nvPr/>
        </p:nvSpPr>
        <p:spPr>
          <a:xfrm>
            <a:off x="1681213" y="2888218"/>
            <a:ext cx="3119387" cy="369332"/>
          </a:xfrm>
          <a:prstGeom prst="rect">
            <a:avLst/>
          </a:prstGeom>
          <a:noFill/>
        </p:spPr>
        <p:txBody>
          <a:bodyPr wrap="square" lIns="0" tIns="0" rIns="0" bIns="0" rtlCol="0">
            <a:spAutoFit/>
          </a:bodyPr>
          <a:lstStyle/>
          <a:p>
            <a:pPr marL="0" lvl="1"/>
            <a:r>
              <a:rPr lang="zh-CN" altLang="en-US" sz="1200" dirty="0">
                <a:solidFill>
                  <a:schemeClr val="accent1"/>
                </a:solidFill>
                <a:latin typeface="+mn-ea"/>
              </a:rPr>
              <a:t>在此添加相关的文字内容在此添加相关的文字内容在此添加相关的文字内容在此添加</a:t>
            </a:r>
            <a:endParaRPr lang="zh-CN" altLang="en-US" sz="1200" dirty="0">
              <a:solidFill>
                <a:schemeClr val="accent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 presetClass="entr" presetSubtype="0" fill="hold" grpId="0" nodeType="afterEffect">
                                  <p:stCondLst>
                                    <p:cond delay="0"/>
                                  </p:stCondLst>
                                  <p:iterate type="lt">
                                    <p:tmAbs val="100"/>
                                  </p:iterate>
                                  <p:childTnLst>
                                    <p:set>
                                      <p:cBhvr>
                                        <p:cTn id="19" dur="1" fill="hold">
                                          <p:stCondLst>
                                            <p:cond delay="0"/>
                                          </p:stCondLst>
                                        </p:cTn>
                                        <p:tgtEl>
                                          <p:spTgt spid="23"/>
                                        </p:tgtEl>
                                        <p:attrNameLst>
                                          <p:attrName>style.visibility</p:attrName>
                                        </p:attrNameLst>
                                      </p:cBhvr>
                                      <p:to>
                                        <p:strVal val="visible"/>
                                      </p:to>
                                    </p:set>
                                  </p:childTnLst>
                                </p:cTn>
                              </p:par>
                            </p:childTnLst>
                          </p:cTn>
                        </p:par>
                        <p:par>
                          <p:cTn id="20" fill="hold">
                            <p:stCondLst>
                              <p:cond delay="200"/>
                            </p:stCondLst>
                            <p:childTnLst>
                              <p:par>
                                <p:cTn id="21" presetID="42"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22" presetClass="entr" presetSubtype="8"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663138" y="850004"/>
            <a:ext cx="3563915" cy="3780420"/>
          </a:xfrm>
          <a:prstGeom prst="rect">
            <a:avLst/>
          </a:prstGeom>
          <a:blipFill dpi="0" rotWithShape="1">
            <a:blip r:embed="rId1" cstate="screen"/>
            <a:srcRect/>
            <a:stretch>
              <a:fillRect/>
            </a:stretch>
          </a:blipFill>
          <a:ln w="88900" cap="flat" cmpd="sng" algn="ctr">
            <a:noFill/>
            <a:prstDash val="solid"/>
            <a:miter lim="800000"/>
          </a:ln>
          <a:effectLst/>
        </p:spPr>
        <p:txBody>
          <a:bodyPr lIns="68568" tIns="34284" rIns="68568" bIns="34284"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grpSp>
        <p:nvGrpSpPr>
          <p:cNvPr id="52" name="组合 51"/>
          <p:cNvGrpSpPr/>
          <p:nvPr/>
        </p:nvGrpSpPr>
        <p:grpSpPr>
          <a:xfrm>
            <a:off x="3849061" y="990355"/>
            <a:ext cx="4913939" cy="3537807"/>
            <a:chOff x="4943871" y="1701800"/>
            <a:chExt cx="6552804" cy="4390504"/>
          </a:xfrm>
        </p:grpSpPr>
        <p:sp>
          <p:nvSpPr>
            <p:cNvPr id="53" name="矩形 52"/>
            <p:cNvSpPr/>
            <p:nvPr/>
          </p:nvSpPr>
          <p:spPr>
            <a:xfrm>
              <a:off x="5447928" y="1701800"/>
              <a:ext cx="6048747" cy="4390504"/>
            </a:xfrm>
            <a:prstGeom prst="rect">
              <a:avLst/>
            </a:prstGeom>
            <a:solidFill>
              <a:schemeClr val="accent2"/>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54" name="任意多边形 53"/>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chemeClr val="accent2">
                <a:lumMod val="20000"/>
                <a:lumOff val="80000"/>
                <a:alpha val="70000"/>
              </a:schemeClr>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grpSp>
      <p:sp>
        <p:nvSpPr>
          <p:cNvPr id="62" name="文本框 4"/>
          <p:cNvSpPr txBox="1"/>
          <p:nvPr/>
        </p:nvSpPr>
        <p:spPr>
          <a:xfrm>
            <a:off x="4408241" y="1276350"/>
            <a:ext cx="4318324" cy="2870004"/>
          </a:xfrm>
          <a:prstGeom prst="rect">
            <a:avLst/>
          </a:prstGeom>
          <a:noFill/>
        </p:spPr>
        <p:txBody>
          <a:bodyPr wrap="square" lIns="68568" tIns="34284" rIns="68568" bIns="34284"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　　一个小男孩抓到了一只非常漂亮的小乌龟。但小乌龟在陌生的环境当中，就把头缩进了壳里，无论你是用棍子敲打它还是捅它，就是不肯伸出来。</a:t>
            </a:r>
            <a:endParaRPr lang="zh-CN" altLang="en-US" sz="1400" b="1" dirty="0">
              <a:solidFill>
                <a:schemeClr val="bg1"/>
              </a:solidFill>
              <a:latin typeface="微软雅黑" panose="020B0503020204020204" pitchFamily="34" charset="-122"/>
              <a:ea typeface="微软雅黑" panose="020B0503020204020204" pitchFamily="34" charset="-122"/>
            </a:endParaRPr>
          </a:p>
          <a:p>
            <a:endParaRPr lang="zh-CN" altLang="en-US"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　　这时</a:t>
            </a:r>
            <a:r>
              <a:rPr lang="en-US"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爷爷看到他的举动，就说：“这种方法是行不通的，我告诉你一个办法。”他叫小男孩把小乌龟放到暖和的壁炉旁。几分钟后，小乌龟觉得环境变得温暖了，便伸出了头和脚，主动向小男孩爬了过来。</a:t>
            </a:r>
            <a:endParaRPr lang="zh-CN" altLang="en-US" sz="1400" b="1" dirty="0">
              <a:solidFill>
                <a:schemeClr val="bg1"/>
              </a:solidFill>
              <a:latin typeface="微软雅黑" panose="020B0503020204020204" pitchFamily="34" charset="-122"/>
              <a:ea typeface="微软雅黑" panose="020B0503020204020204" pitchFamily="34" charset="-122"/>
            </a:endParaRPr>
          </a:p>
          <a:p>
            <a:endParaRPr lang="zh-CN" altLang="en-US"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　　小故事大道理：生活中</a:t>
            </a:r>
            <a:r>
              <a:rPr lang="en-US"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温暖的关爱是打开心灵最好的钥匙。不要用强硬的手段去逼迫他人做什么，只要以善意、亲切、诚挚和热情的方式使他觉得温暖，他会情愿去做你想要他做的事情。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800"/>
                                        <p:tgtEl>
                                          <p:spTgt spid="51"/>
                                        </p:tgtEl>
                                      </p:cBhvr>
                                    </p:animEffect>
                                    <p:anim calcmode="lin" valueType="num">
                                      <p:cBhvr>
                                        <p:cTn id="8" dur="800" fill="hold"/>
                                        <p:tgtEl>
                                          <p:spTgt spid="51"/>
                                        </p:tgtEl>
                                        <p:attrNameLst>
                                          <p:attrName>ppt_x</p:attrName>
                                        </p:attrNameLst>
                                      </p:cBhvr>
                                      <p:tavLst>
                                        <p:tav tm="0">
                                          <p:val>
                                            <p:strVal val="#ppt_x"/>
                                          </p:val>
                                        </p:tav>
                                        <p:tav tm="100000">
                                          <p:val>
                                            <p:strVal val="#ppt_x"/>
                                          </p:val>
                                        </p:tav>
                                      </p:tavLst>
                                    </p:anim>
                                    <p:anim calcmode="lin" valueType="num">
                                      <p:cBhvr>
                                        <p:cTn id="9" dur="8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right)">
                                      <p:cBhvr>
                                        <p:cTn id="13" dur="500"/>
                                        <p:tgtEl>
                                          <p:spTgt spid="5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fill="hold"/>
                                        <p:tgtEl>
                                          <p:spTgt spid="62"/>
                                        </p:tgtEl>
                                        <p:attrNameLst>
                                          <p:attrName>ppt_w</p:attrName>
                                        </p:attrNameLst>
                                      </p:cBhvr>
                                      <p:tavLst>
                                        <p:tav tm="0">
                                          <p:val>
                                            <p:fltVal val="0"/>
                                          </p:val>
                                        </p:tav>
                                        <p:tav tm="100000">
                                          <p:val>
                                            <p:strVal val="#ppt_w"/>
                                          </p:val>
                                        </p:tav>
                                      </p:tavLst>
                                    </p:anim>
                                    <p:anim calcmode="lin" valueType="num">
                                      <p:cBhvr>
                                        <p:cTn id="18" dur="500" fill="hold"/>
                                        <p:tgtEl>
                                          <p:spTgt spid="62"/>
                                        </p:tgtEl>
                                        <p:attrNameLst>
                                          <p:attrName>ppt_h</p:attrName>
                                        </p:attrNameLst>
                                      </p:cBhvr>
                                      <p:tavLst>
                                        <p:tav tm="0">
                                          <p:val>
                                            <p:fltVal val="0"/>
                                          </p:val>
                                        </p:tav>
                                        <p:tav tm="100000">
                                          <p:val>
                                            <p:strVal val="#ppt_h"/>
                                          </p:val>
                                        </p:tav>
                                      </p:tavLst>
                                    </p:anim>
                                    <p:animEffect transition="in" filter="fade">
                                      <p:cBhvr>
                                        <p:cTn id="1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6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31097" y="666752"/>
            <a:ext cx="3239830" cy="16986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4500" dirty="0">
                <a:latin typeface="微软雅黑" panose="020B0503020204020204" pitchFamily="34" charset="-122"/>
                <a:ea typeface="微软雅黑" panose="020B0503020204020204" pitchFamily="34" charset="-122"/>
              </a:rPr>
              <a:t>启示</a:t>
            </a:r>
            <a:endParaRPr lang="zh-CN" altLang="en-US" sz="45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4572000" y="3214134"/>
            <a:ext cx="3581400" cy="1338816"/>
          </a:xfrm>
          <a:prstGeom prst="rect">
            <a:avLst/>
          </a:prstGeom>
          <a:noFill/>
        </p:spPr>
        <p:txBody>
          <a:bodyPr wrap="square" lIns="68568" tIns="34284" rIns="68568" bIns="34284" rtlCol="0">
            <a:spAutoFit/>
          </a:bodyPr>
          <a:lstStyle/>
          <a:p>
            <a:pPr>
              <a:lnSpc>
                <a:spcPct val="15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但是，你只看到一面，没有看到另外一面，你“只看到贼吃肉，没有看到贼挨打”，没有看到他们为成功所流的汗水、泪水，甚至鲜血！即使，你看到了“贼挨打”，你也只愿意做“只吃肉不挨打的贼”。天下哪里有这样便宜的好事！</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3" name="Picture 5"/>
          <p:cNvPicPr>
            <a:picLocks noChangeAspect="1" noChangeArrowheads="1"/>
          </p:cNvPicPr>
          <p:nvPr/>
        </p:nvPicPr>
        <p:blipFill>
          <a:blip r:embed="rId1" cstate="screen"/>
          <a:stretch>
            <a:fillRect/>
          </a:stretch>
        </p:blipFill>
        <p:spPr bwMode="auto">
          <a:xfrm>
            <a:off x="4523326" y="666750"/>
            <a:ext cx="3466738" cy="2398883"/>
          </a:xfrm>
          <a:prstGeom prst="rect">
            <a:avLst/>
          </a:prstGeom>
          <a:blipFill>
            <a:blip r:embed="rId2" cstate="screen"/>
            <a:stretch>
              <a:fillRect l="4"/>
            </a:stretch>
          </a:blipFill>
        </p:spPr>
      </p:pic>
      <p:pic>
        <p:nvPicPr>
          <p:cNvPr id="24" name="Picture 6"/>
          <p:cNvPicPr>
            <a:picLocks noChangeAspect="1" noChangeArrowheads="1"/>
          </p:cNvPicPr>
          <p:nvPr/>
        </p:nvPicPr>
        <p:blipFill>
          <a:blip r:embed="rId3" cstate="screen"/>
          <a:stretch>
            <a:fillRect/>
          </a:stretch>
        </p:blipFill>
        <p:spPr bwMode="auto">
          <a:xfrm>
            <a:off x="1131097" y="3005083"/>
            <a:ext cx="3239830" cy="1621180"/>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4"/>
          <p:cNvSpPr txBox="1"/>
          <p:nvPr/>
        </p:nvSpPr>
        <p:spPr>
          <a:xfrm>
            <a:off x="1173140" y="2408441"/>
            <a:ext cx="3197787" cy="530569"/>
          </a:xfrm>
          <a:prstGeom prst="rect">
            <a:avLst/>
          </a:prstGeom>
          <a:noFill/>
        </p:spPr>
        <p:txBody>
          <a:bodyPr wrap="square" lIns="68568" tIns="34284" rIns="68568" bIns="34284"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你看成功人士多么风光</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130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nodeType="withEffect">
                                  <p:stCondLst>
                                    <p:cond delay="14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文本框 2"/>
          <p:cNvSpPr txBox="1"/>
          <p:nvPr/>
        </p:nvSpPr>
        <p:spPr>
          <a:xfrm>
            <a:off x="5710552" y="755627"/>
            <a:ext cx="1276608" cy="1177233"/>
          </a:xfrm>
          <a:prstGeom prst="rect">
            <a:avLst/>
          </a:prstGeom>
          <a:noFill/>
        </p:spPr>
        <p:txBody>
          <a:bodyPr wrap="none" lIns="68568" tIns="34284" rIns="68568" bIns="34284" rtlCol="0">
            <a:spAutoFit/>
          </a:bodyPr>
          <a:lstStyle/>
          <a:p>
            <a:pPr algn="ctr"/>
            <a:r>
              <a:rPr lang="en-US" altLang="zh-CN" sz="7200" b="1" dirty="0">
                <a:solidFill>
                  <a:schemeClr val="accent1"/>
                </a:solidFill>
                <a:latin typeface="微软雅黑" panose="020B0503020204020204" pitchFamily="34" charset="-122"/>
                <a:ea typeface="微软雅黑" panose="020B0503020204020204" pitchFamily="34" charset="-122"/>
              </a:rPr>
              <a:t>04</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36" name="文本框 1"/>
          <p:cNvSpPr txBox="1"/>
          <p:nvPr/>
        </p:nvSpPr>
        <p:spPr>
          <a:xfrm>
            <a:off x="1681213" y="2100494"/>
            <a:ext cx="2703280" cy="838551"/>
          </a:xfrm>
          <a:prstGeom prst="rect">
            <a:avLst/>
          </a:prstGeom>
          <a:noFill/>
        </p:spPr>
        <p:txBody>
          <a:bodyPr wrap="none" lIns="68568" tIns="34284" rIns="68568" bIns="34284" rtlCol="0">
            <a:spAutoFit/>
          </a:bodyPr>
          <a:lstStyle/>
          <a:p>
            <a:pPr algn="ctr"/>
            <a:r>
              <a:rPr lang="zh-CN" altLang="en-US" sz="5000" b="1" dirty="0">
                <a:solidFill>
                  <a:schemeClr val="accent2"/>
                </a:solidFill>
                <a:latin typeface="+mn-ea"/>
                <a:cs typeface="经典长宋简" pitchFamily="49" charset="-122"/>
              </a:rPr>
              <a:t>分享时刻</a:t>
            </a:r>
            <a:endParaRPr lang="zh-CN" altLang="en-US" sz="5000" b="1" dirty="0">
              <a:solidFill>
                <a:schemeClr val="accent2"/>
              </a:solidFill>
              <a:latin typeface="+mn-ea"/>
              <a:cs typeface="经典长宋简" pitchFamily="49" charset="-122"/>
            </a:endParaRPr>
          </a:p>
        </p:txBody>
      </p:sp>
      <p:sp>
        <p:nvSpPr>
          <p:cNvPr id="37" name="文本框 9"/>
          <p:cNvSpPr txBox="1"/>
          <p:nvPr/>
        </p:nvSpPr>
        <p:spPr>
          <a:xfrm>
            <a:off x="1681213" y="2888218"/>
            <a:ext cx="3119387" cy="369332"/>
          </a:xfrm>
          <a:prstGeom prst="rect">
            <a:avLst/>
          </a:prstGeom>
          <a:noFill/>
        </p:spPr>
        <p:txBody>
          <a:bodyPr wrap="square" lIns="0" tIns="0" rIns="0" bIns="0" rtlCol="0">
            <a:spAutoFit/>
          </a:bodyPr>
          <a:lstStyle/>
          <a:p>
            <a:pPr marL="0" lvl="1"/>
            <a:r>
              <a:rPr lang="zh-CN" altLang="en-US" sz="1200" dirty="0">
                <a:solidFill>
                  <a:schemeClr val="accent1"/>
                </a:solidFill>
                <a:latin typeface="+mn-ea"/>
              </a:rPr>
              <a:t>在此添加相关的文字内容在此添加相关的文字内容在此添加相关的文字内容在此添加</a:t>
            </a:r>
            <a:endParaRPr lang="zh-CN" altLang="en-US" sz="1200" dirty="0">
              <a:solidFill>
                <a:schemeClr val="accent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 presetClass="entr" presetSubtype="0" fill="hold" grpId="0" nodeType="afterEffect">
                                  <p:stCondLst>
                                    <p:cond delay="0"/>
                                  </p:stCondLst>
                                  <p:iterate type="lt">
                                    <p:tmAbs val="100"/>
                                  </p:iterate>
                                  <p:childTnLst>
                                    <p:set>
                                      <p:cBhvr>
                                        <p:cTn id="19" dur="1" fill="hold">
                                          <p:stCondLst>
                                            <p:cond delay="0"/>
                                          </p:stCondLst>
                                        </p:cTn>
                                        <p:tgtEl>
                                          <p:spTgt spid="23"/>
                                        </p:tgtEl>
                                        <p:attrNameLst>
                                          <p:attrName>style.visibility</p:attrName>
                                        </p:attrNameLst>
                                      </p:cBhvr>
                                      <p:to>
                                        <p:strVal val="visible"/>
                                      </p:to>
                                    </p:set>
                                  </p:childTnLst>
                                </p:cTn>
                              </p:par>
                            </p:childTnLst>
                          </p:cTn>
                        </p:par>
                        <p:par>
                          <p:cTn id="20" fill="hold">
                            <p:stCondLst>
                              <p:cond delay="200"/>
                            </p:stCondLst>
                            <p:childTnLst>
                              <p:par>
                                <p:cTn id="21" presetID="42"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22" presetClass="entr" presetSubtype="8"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3861121" y="3144809"/>
            <a:ext cx="1921144" cy="564754"/>
          </a:xfrm>
          <a:prstGeom prst="roundRect">
            <a:avLst>
              <a:gd name="adj" fmla="val 0"/>
            </a:avLst>
          </a:prstGeom>
          <a:solidFill>
            <a:schemeClr val="accent2"/>
          </a:solidFill>
          <a:ln w="19050">
            <a:noFill/>
          </a:ln>
          <a:effectLst/>
        </p:spPr>
        <p:txBody>
          <a:bodyPr vert="horz" wrap="square" lIns="68568" tIns="34284" rIns="68568" bIns="34284" numCol="1" anchor="t" anchorCtr="0" compatLnSpc="1"/>
          <a:lstStyle/>
          <a:p>
            <a:pPr defTabSz="914400">
              <a:defRPr/>
            </a:pPr>
            <a:endParaRPr lang="zh-CN" altLang="en-US" sz="1800" kern="0">
              <a:solidFill>
                <a:prstClr val="black"/>
              </a:solidFill>
              <a:latin typeface="Calibri" panose="020F0502020204030204" pitchFamily="34" charset="0"/>
              <a:ea typeface="宋体" panose="02010600030101010101" pitchFamily="2" charset="-122"/>
            </a:endParaRPr>
          </a:p>
        </p:txBody>
      </p:sp>
      <p:cxnSp>
        <p:nvCxnSpPr>
          <p:cNvPr id="45" name="直接连接符 44"/>
          <p:cNvCxnSpPr/>
          <p:nvPr/>
        </p:nvCxnSpPr>
        <p:spPr>
          <a:xfrm>
            <a:off x="3691699" y="3025393"/>
            <a:ext cx="4766501" cy="0"/>
          </a:xfrm>
          <a:prstGeom prst="line">
            <a:avLst/>
          </a:prstGeom>
          <a:noFill/>
          <a:ln w="12700" cap="flat" cmpd="sng" algn="ctr">
            <a:solidFill>
              <a:sysClr val="windowText" lastClr="000000">
                <a:lumMod val="65000"/>
                <a:lumOff val="35000"/>
              </a:sysClr>
            </a:solidFill>
            <a:prstDash val="sysDash"/>
            <a:headEnd type="oval" w="med" len="med"/>
            <a:tailEnd type="oval" w="med" len="med"/>
          </a:ln>
          <a:effectLst/>
        </p:spPr>
      </p:cxnSp>
      <p:sp>
        <p:nvSpPr>
          <p:cNvPr id="46" name="Freeform 5"/>
          <p:cNvSpPr/>
          <p:nvPr/>
        </p:nvSpPr>
        <p:spPr bwMode="auto">
          <a:xfrm rot="5400000">
            <a:off x="991880" y="1395931"/>
            <a:ext cx="2700001" cy="2699636"/>
          </a:xfrm>
          <a:prstGeom prst="ellipse">
            <a:avLst/>
          </a:prstGeom>
          <a:solidFill>
            <a:schemeClr val="accent2"/>
          </a:solidFill>
          <a:ln w="38100" cap="flat" cmpd="sng" algn="ctr">
            <a:noFill/>
            <a:prstDash val="solid"/>
          </a:ln>
          <a:effectLst/>
        </p:spPr>
        <p:txBody>
          <a:bodyPr lIns="68568" tIns="34284" rIns="68568" bIns="34284"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47" name="Freeform 5"/>
          <p:cNvSpPr/>
          <p:nvPr/>
        </p:nvSpPr>
        <p:spPr bwMode="auto">
          <a:xfrm rot="5400000">
            <a:off x="1125652" y="1529685"/>
            <a:ext cx="2432457" cy="2432128"/>
          </a:xfrm>
          <a:prstGeom prst="ellipse">
            <a:avLst/>
          </a:prstGeom>
          <a:solidFill>
            <a:sysClr val="window" lastClr="FFFFFF"/>
          </a:solidFill>
          <a:ln w="31750">
            <a:noFill/>
          </a:ln>
          <a:effectLst/>
        </p:spPr>
        <p:txBody>
          <a:bodyPr vert="horz" wrap="square" lIns="68568" tIns="34284" rIns="68568" bIns="34284" numCol="1" anchor="t" anchorCtr="0" compatLnSpc="1"/>
          <a:lstStyle/>
          <a:p>
            <a:pPr defTabSz="914400">
              <a:defRPr/>
            </a:pPr>
            <a:endParaRPr lang="zh-CN" altLang="en-US" sz="1800" kern="0">
              <a:solidFill>
                <a:prstClr val="black"/>
              </a:solidFill>
            </a:endParaRPr>
          </a:p>
        </p:txBody>
      </p:sp>
      <p:sp>
        <p:nvSpPr>
          <p:cNvPr id="48" name="椭圆 47"/>
          <p:cNvSpPr/>
          <p:nvPr/>
        </p:nvSpPr>
        <p:spPr>
          <a:xfrm>
            <a:off x="1360308" y="1800024"/>
            <a:ext cx="1963146" cy="1949488"/>
          </a:xfrm>
          <a:prstGeom prst="ellipse">
            <a:avLst/>
          </a:prstGeom>
          <a:blipFill dpi="0" rotWithShape="1">
            <a:blip r:embed="rId1" cstate="screen"/>
            <a:srcRect/>
            <a:stretch>
              <a:fillRect/>
            </a:stretch>
          </a:blipFill>
          <a:ln w="15875">
            <a:solidFill>
              <a:schemeClr val="tx1">
                <a:lumMod val="75000"/>
                <a:lumOff val="25000"/>
              </a:schemeClr>
            </a:solidFill>
          </a:ln>
          <a:effectLst/>
        </p:spPr>
        <p:txBody>
          <a:bodyPr vert="horz" wrap="square" lIns="68568" tIns="34284" rIns="68568" bIns="34284" numCol="1" anchor="t" anchorCtr="0" compatLnSpc="1"/>
          <a:lstStyle/>
          <a:p>
            <a:endParaRPr lang="zh-CN" altLang="en-US" sz="1800">
              <a:solidFill>
                <a:prstClr val="black"/>
              </a:solidFill>
              <a:latin typeface="Calibri" panose="020F0502020204030204" pitchFamily="34" charset="0"/>
              <a:ea typeface="宋体" panose="02010600030101010101" pitchFamily="2" charset="-122"/>
            </a:endParaRPr>
          </a:p>
        </p:txBody>
      </p:sp>
      <p:sp>
        <p:nvSpPr>
          <p:cNvPr id="11" name="TextBox 16"/>
          <p:cNvSpPr txBox="1"/>
          <p:nvPr/>
        </p:nvSpPr>
        <p:spPr>
          <a:xfrm>
            <a:off x="3420065" y="1657350"/>
            <a:ext cx="2642932" cy="438582"/>
          </a:xfrm>
          <a:prstGeom prst="rect">
            <a:avLst/>
          </a:prstGeom>
          <a:noFill/>
        </p:spPr>
        <p:txBody>
          <a:bodyPr wrap="square" lIns="68690" tIns="34346" rIns="68690" bIns="34346" rtlCol="0">
            <a:spAutoFit/>
          </a:bodyPr>
          <a:lstStyle/>
          <a:p>
            <a:pPr algn="ctr" defTabSz="914400"/>
            <a:r>
              <a:rPr lang="zh-CN" altLang="en-US" sz="2400" b="1" kern="0" dirty="0">
                <a:solidFill>
                  <a:schemeClr val="accent2"/>
                </a:solidFill>
                <a:latin typeface="微软雅黑" panose="020B0503020204020204" pitchFamily="34" charset="-122"/>
                <a:ea typeface="微软雅黑" panose="020B0503020204020204" pitchFamily="34" charset="-122"/>
              </a:rPr>
              <a:t>月度销售冠军</a:t>
            </a:r>
            <a:endParaRPr lang="zh-CN" altLang="en-US" sz="2400" b="1" kern="0" dirty="0">
              <a:solidFill>
                <a:schemeClr val="accent2"/>
              </a:solidFill>
              <a:latin typeface="微软雅黑" panose="020B0503020204020204" pitchFamily="34" charset="-122"/>
              <a:ea typeface="微软雅黑" panose="020B0503020204020204" pitchFamily="34" charset="-122"/>
            </a:endParaRPr>
          </a:p>
        </p:txBody>
      </p:sp>
      <p:sp>
        <p:nvSpPr>
          <p:cNvPr id="12" name="TextBox 17"/>
          <p:cNvSpPr txBox="1"/>
          <p:nvPr/>
        </p:nvSpPr>
        <p:spPr>
          <a:xfrm>
            <a:off x="3861121" y="2129507"/>
            <a:ext cx="4484416" cy="830741"/>
          </a:xfrm>
          <a:prstGeom prst="rect">
            <a:avLst/>
          </a:prstGeom>
          <a:noFill/>
        </p:spPr>
        <p:txBody>
          <a:bodyPr wrap="square" lIns="0" tIns="0" rIns="0" bIns="0" rtlCol="0">
            <a:spAutoFit/>
          </a:bodyPr>
          <a:lstStyle/>
          <a:p>
            <a:pPr algn="just" defTabSz="914400">
              <a:lnSpc>
                <a:spcPct val="150000"/>
              </a:lnSpc>
            </a:pPr>
            <a:r>
              <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输入简要文字内容，简明扼要的介绍项目负责人的个人经历及主要贡献，在此添加相关的文字内容在此添加相关的文字内容在此添加相关的文字内容在此添加</a:t>
            </a:r>
            <a:endPar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
        <p:nvSpPr>
          <p:cNvPr id="14" name="TextBox 12"/>
          <p:cNvSpPr txBox="1"/>
          <p:nvPr/>
        </p:nvSpPr>
        <p:spPr>
          <a:xfrm>
            <a:off x="3954018" y="3235360"/>
            <a:ext cx="1106072" cy="369332"/>
          </a:xfrm>
          <a:prstGeom prst="rect">
            <a:avLst/>
          </a:prstGeom>
          <a:noFill/>
        </p:spPr>
        <p:txBody>
          <a:bodyPr wrap="none" lIns="0" tIns="0" rIns="0" bIns="0" rtlCol="0">
            <a:spAutoFit/>
          </a:bodyPr>
          <a:lstStyle/>
          <a:p>
            <a:pPr defTabSz="914400">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待 用 名</a:t>
            </a:r>
            <a:endParaRPr lang="zh-CN" altLang="en-US" sz="2400" b="1"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TextBox 16"/>
          <p:cNvSpPr txBox="1"/>
          <p:nvPr/>
        </p:nvSpPr>
        <p:spPr>
          <a:xfrm>
            <a:off x="5629865" y="3328563"/>
            <a:ext cx="2481402" cy="300195"/>
          </a:xfrm>
          <a:prstGeom prst="rect">
            <a:avLst/>
          </a:prstGeom>
          <a:noFill/>
        </p:spPr>
        <p:txBody>
          <a:bodyPr wrap="square" lIns="68690" tIns="34346" rIns="68690" bIns="34346" rtlCol="0">
            <a:spAutoFit/>
          </a:bodyPr>
          <a:lstStyle/>
          <a:p>
            <a:pPr algn="ctr" defTabSz="914400">
              <a:defRPr/>
            </a:pPr>
            <a:r>
              <a:rPr lang="zh-CN" altLang="en-US" sz="15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输入职务名称</a:t>
            </a:r>
            <a:r>
              <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活动负责人</a:t>
            </a:r>
            <a:endParaRPr lang="en-US" altLang="zh-CN" sz="11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childTnLst>
                          </p:cTn>
                        </p:par>
                        <p:par>
                          <p:cTn id="20" fill="hold">
                            <p:stCondLst>
                              <p:cond delay="500"/>
                            </p:stCondLst>
                            <p:childTnLst>
                              <p:par>
                                <p:cTn id="21" presetID="16" presetClass="entr" presetSubtype="21"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barn(inVertical)">
                                      <p:cBhvr>
                                        <p:cTn id="23" dur="500"/>
                                        <p:tgtEl>
                                          <p:spTgt spid="45"/>
                                        </p:tgtEl>
                                      </p:cBhvr>
                                    </p:animEffect>
                                  </p:childTnLst>
                                </p:cTn>
                              </p:par>
                            </p:childTnLst>
                          </p:cTn>
                        </p:par>
                        <p:par>
                          <p:cTn id="24" fill="hold">
                            <p:stCondLst>
                              <p:cond delay="1000"/>
                            </p:stCondLst>
                            <p:childTnLst>
                              <p:par>
                                <p:cTn id="25" presetID="16" presetClass="entr" presetSubtype="2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 calcmode="lin" valueType="num">
                                      <p:cBhvr additive="base">
                                        <p:cTn id="31"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16" presetClass="entr" presetSubtype="2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inVertical)">
                                      <p:cBhvr>
                                        <p:cTn id="36" dur="500"/>
                                        <p:tgtEl>
                                          <p:spTgt spid="13"/>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inVertical)">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6" grpId="0" animBg="1"/>
      <p:bldP spid="47" grpId="0" animBg="1"/>
      <p:bldP spid="48" grpId="0" animBg="1"/>
      <p:bldP spid="11" grpId="0"/>
      <p:bldP spid="12" grpId="0" build="p"/>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文本框 5"/>
          <p:cNvSpPr txBox="1"/>
          <p:nvPr/>
        </p:nvSpPr>
        <p:spPr>
          <a:xfrm>
            <a:off x="1143000" y="1962150"/>
            <a:ext cx="5443879" cy="1423454"/>
          </a:xfrm>
          <a:prstGeom prst="rect">
            <a:avLst/>
          </a:prstGeom>
          <a:noFill/>
        </p:spPr>
        <p:txBody>
          <a:bodyPr wrap="square" lIns="68568" tIns="34284" rIns="68568" bIns="34284" rtlCol="0">
            <a:spAutoFit/>
          </a:bodyPr>
          <a:lstStyle/>
          <a:p>
            <a:r>
              <a:rPr lang="zh-CN" altLang="en-US" sz="4400" b="1" dirty="0">
                <a:solidFill>
                  <a:schemeClr val="accent2"/>
                </a:solidFill>
                <a:latin typeface="+mj-ea"/>
                <a:ea typeface="+mj-ea"/>
              </a:rPr>
              <a:t>会议即将开始</a:t>
            </a:r>
            <a:endParaRPr lang="en-US" altLang="zh-CN" sz="4400" b="1" dirty="0">
              <a:solidFill>
                <a:schemeClr val="accent2"/>
              </a:solidFill>
              <a:latin typeface="+mj-ea"/>
              <a:ea typeface="+mj-ea"/>
            </a:endParaRPr>
          </a:p>
          <a:p>
            <a:r>
              <a:rPr lang="zh-CN" altLang="en-US" sz="4400" b="1" dirty="0">
                <a:solidFill>
                  <a:schemeClr val="accent1"/>
                </a:solidFill>
                <a:latin typeface="+mj-ea"/>
                <a:ea typeface="+mj-ea"/>
              </a:rPr>
              <a:t>请将手机调成静音！</a:t>
            </a:r>
            <a:endParaRPr lang="zh-CN" altLang="en-US" sz="4400" b="1" dirty="0">
              <a:solidFill>
                <a:schemeClr val="accent1"/>
              </a:solidFill>
              <a:latin typeface="+mj-ea"/>
              <a:ea typeface="+mj-ea"/>
            </a:endParaRPr>
          </a:p>
        </p:txBody>
      </p:sp>
      <p:sp>
        <p:nvSpPr>
          <p:cNvPr id="23" name="文本框 2"/>
          <p:cNvSpPr txBox="1"/>
          <p:nvPr/>
        </p:nvSpPr>
        <p:spPr>
          <a:xfrm>
            <a:off x="5869247" y="755627"/>
            <a:ext cx="959214" cy="1054123"/>
          </a:xfrm>
          <a:prstGeom prst="rect">
            <a:avLst/>
          </a:prstGeom>
          <a:noFill/>
        </p:spPr>
        <p:txBody>
          <a:bodyPr wrap="none" lIns="68568" tIns="34284" rIns="68568" bIns="34284" rtlCol="0">
            <a:spAutoFit/>
          </a:bodyPr>
          <a:lstStyle/>
          <a:p>
            <a:pPr algn="ctr"/>
            <a:r>
              <a:rPr lang="zh-CN" altLang="en-US" sz="3200" dirty="0">
                <a:solidFill>
                  <a:schemeClr val="accent1"/>
                </a:solidFill>
                <a:latin typeface="微软雅黑" panose="020B0503020204020204" pitchFamily="34" charset="-122"/>
                <a:ea typeface="微软雅黑" panose="020B0503020204020204" pitchFamily="34" charset="-122"/>
              </a:rPr>
              <a:t>温</a:t>
            </a:r>
            <a:r>
              <a:rPr lang="zh-CN" altLang="en-US" sz="3200" dirty="0">
                <a:solidFill>
                  <a:schemeClr val="accent2"/>
                </a:solidFill>
                <a:latin typeface="微软雅黑" panose="020B0503020204020204" pitchFamily="34" charset="-122"/>
                <a:ea typeface="微软雅黑" panose="020B0503020204020204" pitchFamily="34" charset="-122"/>
              </a:rPr>
              <a:t>馨</a:t>
            </a:r>
            <a:endParaRPr lang="en-US" altLang="zh-CN" sz="3200" dirty="0">
              <a:solidFill>
                <a:schemeClr val="accent2"/>
              </a:solidFill>
              <a:latin typeface="微软雅黑" panose="020B0503020204020204" pitchFamily="34" charset="-122"/>
              <a:ea typeface="微软雅黑" panose="020B0503020204020204" pitchFamily="34" charset="-122"/>
            </a:endParaRPr>
          </a:p>
          <a:p>
            <a:pPr algn="ctr"/>
            <a:r>
              <a:rPr lang="zh-CN" altLang="en-US" sz="3200" dirty="0">
                <a:solidFill>
                  <a:schemeClr val="accent2"/>
                </a:solidFill>
                <a:latin typeface="微软雅黑" panose="020B0503020204020204" pitchFamily="34" charset="-122"/>
                <a:ea typeface="微软雅黑" panose="020B0503020204020204" pitchFamily="34" charset="-122"/>
              </a:rPr>
              <a:t>提</a:t>
            </a:r>
            <a:r>
              <a:rPr lang="zh-CN" altLang="en-US" sz="3200" dirty="0">
                <a:solidFill>
                  <a:schemeClr val="accent1"/>
                </a:solidFill>
                <a:latin typeface="微软雅黑" panose="020B0503020204020204" pitchFamily="34" charset="-122"/>
                <a:ea typeface="微软雅黑" panose="020B0503020204020204" pitchFamily="34" charset="-122"/>
              </a:rPr>
              <a:t>示</a:t>
            </a:r>
            <a:endParaRPr lang="zh-CN" altLang="en-US" sz="32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 presetClass="entr" presetSubtype="0" fill="hold" grpId="0" nodeType="afterEffect">
                                  <p:stCondLst>
                                    <p:cond delay="0"/>
                                  </p:stCondLst>
                                  <p:iterate type="lt">
                                    <p:tmAbs val="100"/>
                                  </p:iterate>
                                  <p:childTnLst>
                                    <p:set>
                                      <p:cBhvr>
                                        <p:cTn id="19" dur="1" fill="hold">
                                          <p:stCondLst>
                                            <p:cond delay="0"/>
                                          </p:stCondLst>
                                        </p:cTn>
                                        <p:tgtEl>
                                          <p:spTgt spid="23"/>
                                        </p:tgtEl>
                                        <p:attrNameLst>
                                          <p:attrName>style.visibility</p:attrName>
                                        </p:attrNameLst>
                                      </p:cBhvr>
                                      <p:to>
                                        <p:strVal val="visible"/>
                                      </p:to>
                                    </p:set>
                                  </p:childTnLst>
                                </p:cTn>
                              </p:par>
                            </p:childTnLst>
                          </p:cTn>
                        </p:par>
                        <p:par>
                          <p:cTn id="20" fill="hold">
                            <p:stCondLst>
                              <p:cond delay="400"/>
                            </p:stCondLst>
                            <p:childTnLst>
                              <p:par>
                                <p:cTn id="21" presetID="1" presetClass="entr" presetSubtype="0" fill="hold" grpId="0" nodeType="afterEffect">
                                  <p:stCondLst>
                                    <p:cond delay="500"/>
                                  </p:stCondLst>
                                  <p:iterate type="lt">
                                    <p:tmAbs val="100"/>
                                  </p:iterate>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548234" y="2725780"/>
            <a:ext cx="4766501" cy="0"/>
          </a:xfrm>
          <a:prstGeom prst="line">
            <a:avLst/>
          </a:prstGeom>
          <a:noFill/>
          <a:ln w="12700" cap="flat" cmpd="sng" algn="ctr">
            <a:solidFill>
              <a:sysClr val="windowText" lastClr="000000">
                <a:lumMod val="65000"/>
                <a:lumOff val="35000"/>
              </a:sysClr>
            </a:solidFill>
            <a:prstDash val="sysDash"/>
            <a:headEnd type="oval" w="med" len="med"/>
            <a:tailEnd type="oval" w="med" len="med"/>
          </a:ln>
          <a:effectLst/>
        </p:spPr>
      </p:cxnSp>
      <p:sp>
        <p:nvSpPr>
          <p:cNvPr id="12" name="Freeform 5"/>
          <p:cNvSpPr/>
          <p:nvPr/>
        </p:nvSpPr>
        <p:spPr bwMode="auto">
          <a:xfrm rot="5400000">
            <a:off x="848415" y="1284231"/>
            <a:ext cx="2700001" cy="2699636"/>
          </a:xfrm>
          <a:prstGeom prst="ellipse">
            <a:avLst/>
          </a:prstGeom>
          <a:solidFill>
            <a:schemeClr val="accent2"/>
          </a:solidFill>
          <a:ln w="38100" cap="flat" cmpd="sng" algn="ctr">
            <a:noFill/>
            <a:prstDash val="solid"/>
          </a:ln>
          <a:effectLst/>
        </p:spPr>
        <p:txBody>
          <a:bodyPr lIns="68568" tIns="34284" rIns="68568" bIns="34284"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13" name="Freeform 5"/>
          <p:cNvSpPr/>
          <p:nvPr/>
        </p:nvSpPr>
        <p:spPr bwMode="auto">
          <a:xfrm rot="5400000">
            <a:off x="982187" y="1417985"/>
            <a:ext cx="2432457" cy="2432128"/>
          </a:xfrm>
          <a:prstGeom prst="ellipse">
            <a:avLst/>
          </a:prstGeom>
          <a:solidFill>
            <a:sysClr val="window" lastClr="FFFFFF"/>
          </a:solidFill>
          <a:ln w="31750">
            <a:noFill/>
          </a:ln>
          <a:effectLst/>
        </p:spPr>
        <p:txBody>
          <a:bodyPr vert="horz" wrap="square" lIns="68568" tIns="34284" rIns="68568" bIns="34284" numCol="1" anchor="t" anchorCtr="0" compatLnSpc="1"/>
          <a:lstStyle/>
          <a:p>
            <a:pPr defTabSz="914400">
              <a:defRPr/>
            </a:pPr>
            <a:endParaRPr lang="zh-CN" altLang="en-US" sz="1800" kern="0">
              <a:solidFill>
                <a:prstClr val="black"/>
              </a:solidFill>
            </a:endParaRPr>
          </a:p>
        </p:txBody>
      </p:sp>
      <p:sp>
        <p:nvSpPr>
          <p:cNvPr id="14" name="椭圆 13"/>
          <p:cNvSpPr/>
          <p:nvPr/>
        </p:nvSpPr>
        <p:spPr>
          <a:xfrm>
            <a:off x="1216843" y="1688324"/>
            <a:ext cx="1963146" cy="1949488"/>
          </a:xfrm>
          <a:prstGeom prst="ellipse">
            <a:avLst/>
          </a:prstGeom>
          <a:blipFill dpi="0" rotWithShape="1">
            <a:blip r:embed="rId1" cstate="screen"/>
            <a:srcRect/>
            <a:stretch>
              <a:fillRect/>
            </a:stretch>
          </a:blipFill>
          <a:ln w="15875">
            <a:solidFill>
              <a:schemeClr val="tx1">
                <a:lumMod val="75000"/>
                <a:lumOff val="25000"/>
              </a:schemeClr>
            </a:solidFill>
          </a:ln>
          <a:effectLst/>
        </p:spPr>
        <p:txBody>
          <a:bodyPr vert="horz" wrap="square" lIns="68568" tIns="34284" rIns="68568" bIns="34284" numCol="1" anchor="t" anchorCtr="0" compatLnSpc="1"/>
          <a:lstStyle/>
          <a:p>
            <a:endParaRPr lang="zh-CN" altLang="en-US" sz="1800">
              <a:solidFill>
                <a:prstClr val="black"/>
              </a:solidFill>
              <a:latin typeface="Calibri" panose="020F0502020204030204" pitchFamily="34" charset="0"/>
              <a:ea typeface="宋体" panose="02010600030101010101" pitchFamily="2" charset="-122"/>
            </a:endParaRPr>
          </a:p>
        </p:txBody>
      </p:sp>
      <p:sp>
        <p:nvSpPr>
          <p:cNvPr id="19" name="TextBox 16"/>
          <p:cNvSpPr txBox="1"/>
          <p:nvPr/>
        </p:nvSpPr>
        <p:spPr>
          <a:xfrm>
            <a:off x="4672268" y="1401209"/>
            <a:ext cx="2642932" cy="438582"/>
          </a:xfrm>
          <a:prstGeom prst="rect">
            <a:avLst/>
          </a:prstGeom>
          <a:noFill/>
        </p:spPr>
        <p:txBody>
          <a:bodyPr wrap="square" lIns="68690" tIns="34346" rIns="68690" bIns="34346" rtlCol="0">
            <a:spAutoFit/>
          </a:bodyPr>
          <a:lstStyle/>
          <a:p>
            <a:pPr algn="ctr" defTabSz="914400"/>
            <a:r>
              <a:rPr lang="zh-CN" altLang="en-US" sz="2400" b="1" kern="0" dirty="0">
                <a:solidFill>
                  <a:schemeClr val="accent2"/>
                </a:solidFill>
                <a:latin typeface="微软雅黑" panose="020B0503020204020204" pitchFamily="34" charset="-122"/>
                <a:ea typeface="微软雅黑" panose="020B0503020204020204" pitchFamily="34" charset="-122"/>
              </a:rPr>
              <a:t>季度销售冠军</a:t>
            </a:r>
            <a:endParaRPr lang="zh-CN" altLang="en-US" sz="2400" b="1" kern="0" dirty="0">
              <a:solidFill>
                <a:schemeClr val="accent2"/>
              </a:solidFill>
              <a:latin typeface="微软雅黑" panose="020B0503020204020204" pitchFamily="34" charset="-122"/>
              <a:ea typeface="微软雅黑" panose="020B0503020204020204" pitchFamily="34" charset="-122"/>
            </a:endParaRPr>
          </a:p>
        </p:txBody>
      </p:sp>
      <p:sp>
        <p:nvSpPr>
          <p:cNvPr id="20" name="TextBox 17"/>
          <p:cNvSpPr txBox="1"/>
          <p:nvPr/>
        </p:nvSpPr>
        <p:spPr>
          <a:xfrm>
            <a:off x="3717656" y="1829894"/>
            <a:ext cx="4484416" cy="830741"/>
          </a:xfrm>
          <a:prstGeom prst="rect">
            <a:avLst/>
          </a:prstGeom>
          <a:noFill/>
        </p:spPr>
        <p:txBody>
          <a:bodyPr wrap="square" lIns="0" tIns="0" rIns="0" bIns="0" rtlCol="0">
            <a:spAutoFit/>
          </a:bodyPr>
          <a:lstStyle/>
          <a:p>
            <a:pPr algn="just" defTabSz="914400">
              <a:lnSpc>
                <a:spcPct val="150000"/>
              </a:lnSpc>
            </a:pPr>
            <a:r>
              <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输入简要文字内容，简明扼要的介绍项目负责人的个人经历及主要贡献，在此添加相关的文字内容在此添加相关的文字内容在此添加相关的文字内容在此添加</a:t>
            </a:r>
            <a:endPar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4499846" y="3059398"/>
            <a:ext cx="3092186" cy="564754"/>
          </a:xfrm>
          <a:prstGeom prst="roundRect">
            <a:avLst>
              <a:gd name="adj" fmla="val 0"/>
            </a:avLst>
          </a:prstGeom>
          <a:solidFill>
            <a:schemeClr val="accent2"/>
          </a:solidFill>
          <a:ln w="19050">
            <a:noFill/>
          </a:ln>
          <a:effectLst/>
        </p:spPr>
        <p:txBody>
          <a:bodyPr vert="horz" wrap="square" lIns="68568" tIns="34284" rIns="68568" bIns="34284" numCol="1" anchor="t" anchorCtr="0" compatLnSpc="1"/>
          <a:lstStyle/>
          <a:p>
            <a:pPr defTabSz="914400">
              <a:defRPr/>
            </a:pPr>
            <a:endParaRPr lang="zh-CN" altLang="en-US" sz="1800" kern="0">
              <a:solidFill>
                <a:prstClr val="black"/>
              </a:solidFill>
              <a:latin typeface="Calibri" panose="020F0502020204030204" pitchFamily="34" charset="0"/>
              <a:ea typeface="宋体" panose="02010600030101010101" pitchFamily="2" charset="-122"/>
            </a:endParaRPr>
          </a:p>
        </p:txBody>
      </p:sp>
      <p:sp>
        <p:nvSpPr>
          <p:cNvPr id="22" name="TextBox 12"/>
          <p:cNvSpPr txBox="1"/>
          <p:nvPr/>
        </p:nvSpPr>
        <p:spPr>
          <a:xfrm>
            <a:off x="5409546" y="3072690"/>
            <a:ext cx="1346107" cy="538443"/>
          </a:xfrm>
          <a:prstGeom prst="rect">
            <a:avLst/>
          </a:prstGeom>
          <a:noFill/>
        </p:spPr>
        <p:txBody>
          <a:bodyPr wrap="none" lIns="0" tIns="0" rIns="0" bIns="0" rtlCol="0">
            <a:spAutoFit/>
          </a:bodyPr>
          <a:lstStyle/>
          <a:p>
            <a:pPr defTabSz="914400">
              <a:defRPr/>
            </a:pPr>
            <a:r>
              <a:rPr lang="zh-CN" altLang="en-US" sz="3500" b="1" kern="0" dirty="0">
                <a:solidFill>
                  <a:sysClr val="window" lastClr="FFFFFF"/>
                </a:solidFill>
                <a:latin typeface="微软雅黑" panose="020B0503020204020204" pitchFamily="34" charset="-122"/>
                <a:ea typeface="微软雅黑" panose="020B0503020204020204" pitchFamily="34" charset="-122"/>
              </a:rPr>
              <a:t>待用名</a:t>
            </a:r>
            <a:endParaRPr lang="zh-CN" altLang="en-US" sz="3500" b="1" kern="0" dirty="0">
              <a:solidFill>
                <a:sysClr val="window" lastClr="FFFFFF"/>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273645" y="3702600"/>
            <a:ext cx="1544591" cy="469350"/>
          </a:xfrm>
          <a:prstGeom prst="rect">
            <a:avLst/>
          </a:prstGeom>
          <a:noFill/>
        </p:spPr>
        <p:txBody>
          <a:bodyPr wrap="square" lIns="68690" tIns="34346" rIns="68690" bIns="34346" rtlCol="0">
            <a:spAutoFit/>
          </a:bodyPr>
          <a:lstStyle/>
          <a:p>
            <a:pPr algn="ctr" defTabSz="914400">
              <a:defRPr/>
            </a:pPr>
            <a:r>
              <a:rPr lang="zh-CN" altLang="en-US" sz="15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输入职务名称</a:t>
            </a:r>
            <a:endParaRPr lang="en-US" altLang="zh-CN" sz="15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a:p>
            <a:pPr algn="ctr" defTabSz="914400">
              <a:defRPr/>
            </a:pPr>
            <a:r>
              <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活动负责人</a:t>
            </a:r>
            <a:endParaRPr lang="en-US" altLang="zh-CN" sz="11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500"/>
                            </p:stCondLst>
                            <p:childTnLst>
                              <p:par>
                                <p:cTn id="21" presetID="16" presetClass="entr" presetSubtype="2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par>
                          <p:cTn id="24" fill="hold">
                            <p:stCondLst>
                              <p:cond delay="1000"/>
                            </p:stCondLst>
                            <p:childTnLst>
                              <p:par>
                                <p:cTn id="25" presetID="16" presetClass="entr" presetSubtype="2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20">
                                            <p:txEl>
                                              <p:pRg st="0" end="0"/>
                                            </p:txEl>
                                          </p:spTgt>
                                        </p:tgtEl>
                                        <p:attrNameLst>
                                          <p:attrName>style.visibility</p:attrName>
                                        </p:attrNameLst>
                                      </p:cBhvr>
                                      <p:to>
                                        <p:strVal val="visible"/>
                                      </p:to>
                                    </p:set>
                                    <p:anim calcmode="lin" valueType="num">
                                      <p:cBhvr additive="base">
                                        <p:cTn id="31"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16" presetClass="entr" presetSubtype="2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arn(inVertical)">
                                      <p:cBhvr>
                                        <p:cTn id="36" dur="500"/>
                                        <p:tgtEl>
                                          <p:spTgt spid="21"/>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barn(inVertical)">
                                      <p:cBhvr>
                                        <p:cTn id="39" dur="500"/>
                                        <p:tgtEl>
                                          <p:spTgt spid="22"/>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9" grpId="0"/>
      <p:bldP spid="20" grpId="0" build="p"/>
      <p:bldP spid="21" grpId="0" animBg="1"/>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文本框 2"/>
          <p:cNvSpPr txBox="1"/>
          <p:nvPr/>
        </p:nvSpPr>
        <p:spPr>
          <a:xfrm>
            <a:off x="5710552" y="755627"/>
            <a:ext cx="1276608" cy="1177233"/>
          </a:xfrm>
          <a:prstGeom prst="rect">
            <a:avLst/>
          </a:prstGeom>
          <a:noFill/>
        </p:spPr>
        <p:txBody>
          <a:bodyPr wrap="none" lIns="68568" tIns="34284" rIns="68568" bIns="34284" rtlCol="0">
            <a:spAutoFit/>
          </a:bodyPr>
          <a:lstStyle/>
          <a:p>
            <a:pPr algn="ctr"/>
            <a:r>
              <a:rPr lang="en-US" altLang="zh-CN" sz="7200" b="1" dirty="0">
                <a:solidFill>
                  <a:schemeClr val="accent1"/>
                </a:solidFill>
                <a:latin typeface="微软雅黑" panose="020B0503020204020204" pitchFamily="34" charset="-122"/>
                <a:ea typeface="微软雅黑" panose="020B0503020204020204" pitchFamily="34" charset="-122"/>
              </a:rPr>
              <a:t>05</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36" name="文本框 1"/>
          <p:cNvSpPr txBox="1"/>
          <p:nvPr/>
        </p:nvSpPr>
        <p:spPr>
          <a:xfrm>
            <a:off x="1600200" y="2114199"/>
            <a:ext cx="3344481" cy="838551"/>
          </a:xfrm>
          <a:prstGeom prst="rect">
            <a:avLst/>
          </a:prstGeom>
          <a:noFill/>
        </p:spPr>
        <p:txBody>
          <a:bodyPr wrap="none" lIns="68568" tIns="34284" rIns="68568" bIns="34284" rtlCol="0">
            <a:spAutoFit/>
          </a:bodyPr>
          <a:lstStyle/>
          <a:p>
            <a:pPr algn="ctr"/>
            <a:r>
              <a:rPr lang="zh-CN" altLang="en-US" sz="5000" b="1" dirty="0">
                <a:solidFill>
                  <a:schemeClr val="accent2"/>
                </a:solidFill>
                <a:latin typeface="+mn-ea"/>
                <a:cs typeface="经典长宋简" pitchFamily="49" charset="-122"/>
              </a:rPr>
              <a:t>学习加油站</a:t>
            </a:r>
            <a:endParaRPr lang="zh-CN" altLang="en-US" sz="5000" b="1" dirty="0">
              <a:solidFill>
                <a:schemeClr val="accent2"/>
              </a:solidFill>
              <a:latin typeface="+mn-ea"/>
              <a:cs typeface="经典长宋简" pitchFamily="49" charset="-122"/>
            </a:endParaRPr>
          </a:p>
        </p:txBody>
      </p:sp>
      <p:sp>
        <p:nvSpPr>
          <p:cNvPr id="37" name="文本框 9"/>
          <p:cNvSpPr txBox="1"/>
          <p:nvPr/>
        </p:nvSpPr>
        <p:spPr>
          <a:xfrm>
            <a:off x="1681213" y="2888218"/>
            <a:ext cx="3119387" cy="369332"/>
          </a:xfrm>
          <a:prstGeom prst="rect">
            <a:avLst/>
          </a:prstGeom>
          <a:noFill/>
        </p:spPr>
        <p:txBody>
          <a:bodyPr wrap="square" lIns="0" tIns="0" rIns="0" bIns="0" rtlCol="0">
            <a:spAutoFit/>
          </a:bodyPr>
          <a:lstStyle/>
          <a:p>
            <a:pPr marL="0" lvl="1"/>
            <a:r>
              <a:rPr lang="zh-CN" altLang="en-US" sz="1200" dirty="0">
                <a:solidFill>
                  <a:schemeClr val="accent1"/>
                </a:solidFill>
                <a:latin typeface="+mn-ea"/>
              </a:rPr>
              <a:t>在此添加相关的文字内容在此添加相关的文字内容在此添加相关的文字内容在此添加</a:t>
            </a:r>
            <a:endParaRPr lang="zh-CN" altLang="en-US" sz="1200" dirty="0">
              <a:solidFill>
                <a:schemeClr val="accent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 presetClass="entr" presetSubtype="0" fill="hold" grpId="0" nodeType="afterEffect">
                                  <p:stCondLst>
                                    <p:cond delay="0"/>
                                  </p:stCondLst>
                                  <p:iterate type="lt">
                                    <p:tmAbs val="100"/>
                                  </p:iterate>
                                  <p:childTnLst>
                                    <p:set>
                                      <p:cBhvr>
                                        <p:cTn id="19" dur="1" fill="hold">
                                          <p:stCondLst>
                                            <p:cond delay="0"/>
                                          </p:stCondLst>
                                        </p:cTn>
                                        <p:tgtEl>
                                          <p:spTgt spid="23"/>
                                        </p:tgtEl>
                                        <p:attrNameLst>
                                          <p:attrName>style.visibility</p:attrName>
                                        </p:attrNameLst>
                                      </p:cBhvr>
                                      <p:to>
                                        <p:strVal val="visible"/>
                                      </p:to>
                                    </p:set>
                                  </p:childTnLst>
                                </p:cTn>
                              </p:par>
                            </p:childTnLst>
                          </p:cTn>
                        </p:par>
                        <p:par>
                          <p:cTn id="20" fill="hold">
                            <p:stCondLst>
                              <p:cond delay="200"/>
                            </p:stCondLst>
                            <p:childTnLst>
                              <p:par>
                                <p:cTn id="21" presetID="42"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22" presetClass="entr" presetSubtype="8"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p:bldP spid="36"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662694" y="819150"/>
            <a:ext cx="1643695" cy="438569"/>
          </a:xfrm>
          <a:prstGeom prst="rect">
            <a:avLst/>
          </a:prstGeom>
          <a:noFill/>
        </p:spPr>
        <p:txBody>
          <a:bodyPr wrap="none" lIns="68568" tIns="34284" rIns="68568" bIns="34284"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拒 绝 处 理</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1704508" y="1307489"/>
            <a:ext cx="5485688" cy="2854329"/>
            <a:chOff x="1294643" y="1131590"/>
            <a:chExt cx="6589725" cy="3428786"/>
          </a:xfrm>
          <a:solidFill>
            <a:srgbClr val="172949"/>
          </a:solidFill>
        </p:grpSpPr>
        <p:sp>
          <p:nvSpPr>
            <p:cNvPr id="60" name="Freeform 18"/>
            <p:cNvSpPr/>
            <p:nvPr/>
          </p:nvSpPr>
          <p:spPr bwMode="auto">
            <a:xfrm>
              <a:off x="1376325" y="2378882"/>
              <a:ext cx="2270604"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2"/>
            </a:solidFill>
            <a:ln w="3175" cap="flat" cmpd="sng" algn="ctr">
              <a:noFill/>
              <a:prstDash val="solid"/>
            </a:ln>
            <a:effectLst/>
          </p:spPr>
          <p:txBody>
            <a:bodyPr lIns="69956" tIns="34977" rIns="69956" bIns="34977" anchor="ctr"/>
            <a:lstStyle/>
            <a:p>
              <a:pPr>
                <a:lnSpc>
                  <a:spcPct val="120000"/>
                </a:lnSpc>
              </a:pPr>
              <a:endParaRPr lang="en-US" sz="790" kern="0" dirty="0">
                <a:solidFill>
                  <a:schemeClr val="bg1"/>
                </a:solidFill>
                <a:latin typeface="Noto Sans S Chinese Bold" panose="020B0800000000000000" pitchFamily="34" charset="-122"/>
                <a:ea typeface="Noto Sans S Chinese Bold" panose="020B0800000000000000" pitchFamily="34" charset="-122"/>
              </a:endParaRPr>
            </a:p>
          </p:txBody>
        </p:sp>
        <p:sp>
          <p:nvSpPr>
            <p:cNvPr id="61" name="Freeform 19"/>
            <p:cNvSpPr/>
            <p:nvPr/>
          </p:nvSpPr>
          <p:spPr bwMode="auto">
            <a:xfrm>
              <a:off x="1376325" y="1131590"/>
              <a:ext cx="2965418"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chemeClr val="accent1"/>
            </a:solidFill>
            <a:ln w="3175" cap="flat" cmpd="sng" algn="ctr">
              <a:noFill/>
              <a:prstDash val="solid"/>
            </a:ln>
            <a:effectLst/>
          </p:spPr>
          <p:txBody>
            <a:bodyPr lIns="69956" tIns="34977" rIns="69956" bIns="34977" anchor="ctr"/>
            <a:lstStyle/>
            <a:p>
              <a:pPr>
                <a:lnSpc>
                  <a:spcPct val="120000"/>
                </a:lnSpc>
              </a:pPr>
              <a:endParaRPr lang="en-US" sz="790" kern="0" dirty="0">
                <a:solidFill>
                  <a:schemeClr val="bg1"/>
                </a:solidFill>
                <a:latin typeface="Noto Sans S Chinese Bold" panose="020B0800000000000000" pitchFamily="34" charset="-122"/>
                <a:ea typeface="Noto Sans S Chinese Bold" panose="020B0800000000000000" pitchFamily="34" charset="-122"/>
              </a:endParaRPr>
            </a:p>
          </p:txBody>
        </p:sp>
        <p:sp>
          <p:nvSpPr>
            <p:cNvPr id="62" name="Freeform 20"/>
            <p:cNvSpPr/>
            <p:nvPr/>
          </p:nvSpPr>
          <p:spPr bwMode="auto">
            <a:xfrm>
              <a:off x="4892985" y="1131590"/>
              <a:ext cx="2965418"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chemeClr val="accent2"/>
            </a:solidFill>
            <a:ln w="3175" cap="flat" cmpd="sng" algn="ctr">
              <a:noFill/>
              <a:prstDash val="solid"/>
            </a:ln>
            <a:effectLst/>
          </p:spPr>
          <p:txBody>
            <a:bodyPr lIns="69956" tIns="34977" rIns="69956" bIns="34977" anchor="ctr"/>
            <a:lstStyle/>
            <a:p>
              <a:pPr>
                <a:lnSpc>
                  <a:spcPct val="120000"/>
                </a:lnSpc>
              </a:pPr>
              <a:endParaRPr lang="en-US" sz="790" kern="0" dirty="0">
                <a:solidFill>
                  <a:schemeClr val="bg1"/>
                </a:solidFill>
                <a:latin typeface="Noto Sans S Chinese Bold" panose="020B0800000000000000" pitchFamily="34" charset="-122"/>
                <a:ea typeface="Noto Sans S Chinese Bold" panose="020B0800000000000000" pitchFamily="34" charset="-122"/>
              </a:endParaRPr>
            </a:p>
          </p:txBody>
        </p:sp>
        <p:sp>
          <p:nvSpPr>
            <p:cNvPr id="63" name="Freeform 21"/>
            <p:cNvSpPr/>
            <p:nvPr/>
          </p:nvSpPr>
          <p:spPr bwMode="auto">
            <a:xfrm>
              <a:off x="1376325" y="3458051"/>
              <a:ext cx="2965418"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chemeClr val="accent1"/>
            </a:solidFill>
            <a:ln w="3175" cap="flat" cmpd="sng" algn="ctr">
              <a:noFill/>
              <a:prstDash val="solid"/>
            </a:ln>
            <a:effectLst/>
          </p:spPr>
          <p:txBody>
            <a:bodyPr lIns="69956" tIns="34977" rIns="69956" bIns="34977" anchor="ctr"/>
            <a:lstStyle/>
            <a:p>
              <a:pPr>
                <a:lnSpc>
                  <a:spcPct val="120000"/>
                </a:lnSpc>
              </a:pPr>
              <a:endParaRPr lang="en-US" sz="790" kern="0" dirty="0">
                <a:solidFill>
                  <a:schemeClr val="bg1"/>
                </a:solidFill>
                <a:latin typeface="Noto Sans S Chinese Bold" panose="020B0800000000000000" pitchFamily="34" charset="-122"/>
                <a:ea typeface="Noto Sans S Chinese Bold" panose="020B0800000000000000" pitchFamily="34" charset="-122"/>
              </a:endParaRPr>
            </a:p>
          </p:txBody>
        </p:sp>
        <p:sp>
          <p:nvSpPr>
            <p:cNvPr id="64" name="Freeform 22"/>
            <p:cNvSpPr/>
            <p:nvPr/>
          </p:nvSpPr>
          <p:spPr bwMode="auto">
            <a:xfrm>
              <a:off x="4892985" y="3458051"/>
              <a:ext cx="2965418"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chemeClr val="accent2"/>
            </a:solidFill>
            <a:ln w="3175" cap="flat" cmpd="sng" algn="ctr">
              <a:noFill/>
              <a:prstDash val="solid"/>
            </a:ln>
            <a:effectLst/>
          </p:spPr>
          <p:txBody>
            <a:bodyPr lIns="69956" tIns="34977" rIns="69956" bIns="34977" anchor="ctr"/>
            <a:lstStyle/>
            <a:p>
              <a:pPr>
                <a:lnSpc>
                  <a:spcPct val="120000"/>
                </a:lnSpc>
              </a:pPr>
              <a:endParaRPr lang="en-US" sz="790" kern="0" dirty="0">
                <a:solidFill>
                  <a:schemeClr val="bg1"/>
                </a:solidFill>
                <a:latin typeface="Noto Sans S Chinese Bold" panose="020B0800000000000000" pitchFamily="34" charset="-122"/>
                <a:ea typeface="Noto Sans S Chinese Bold" panose="020B0800000000000000" pitchFamily="34" charset="-122"/>
              </a:endParaRPr>
            </a:p>
          </p:txBody>
        </p:sp>
        <p:sp>
          <p:nvSpPr>
            <p:cNvPr id="65" name="Freeform 23"/>
            <p:cNvSpPr/>
            <p:nvPr/>
          </p:nvSpPr>
          <p:spPr bwMode="auto">
            <a:xfrm>
              <a:off x="5532084" y="2378882"/>
              <a:ext cx="232631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1"/>
            </a:solidFill>
            <a:ln w="3175" cap="flat" cmpd="sng" algn="ctr">
              <a:noFill/>
              <a:prstDash val="solid"/>
            </a:ln>
            <a:effectLst/>
          </p:spPr>
          <p:txBody>
            <a:bodyPr lIns="69956" tIns="34977" rIns="69956" bIns="34977" anchor="ctr"/>
            <a:lstStyle/>
            <a:p>
              <a:pPr>
                <a:lnSpc>
                  <a:spcPct val="120000"/>
                </a:lnSpc>
              </a:pPr>
              <a:endParaRPr lang="en-US" sz="790" kern="0" dirty="0">
                <a:solidFill>
                  <a:schemeClr val="bg1"/>
                </a:solidFill>
                <a:latin typeface="Noto Sans S Chinese Bold" panose="020B0800000000000000" pitchFamily="34" charset="-122"/>
                <a:ea typeface="Noto Sans S Chinese Bold" panose="020B0800000000000000" pitchFamily="34" charset="-122"/>
              </a:endParaRPr>
            </a:p>
          </p:txBody>
        </p:sp>
        <p:sp>
          <p:nvSpPr>
            <p:cNvPr id="66" name="TextBox 53"/>
            <p:cNvSpPr txBox="1">
              <a:spLocks noChangeArrowheads="1"/>
            </p:cNvSpPr>
            <p:nvPr/>
          </p:nvSpPr>
          <p:spPr bwMode="auto">
            <a:xfrm>
              <a:off x="1420049" y="1234862"/>
              <a:ext cx="2328776" cy="2772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3" rIns="68564" bIns="34283" numCol="1" anchor="t" anchorCtr="0" compatLnSpc="1">
              <a:spAutoFit/>
            </a:bodyPr>
            <a:lstStyle/>
            <a:p>
              <a:pPr lvl="0" algn="ctr" fontAlgn="base">
                <a:spcBef>
                  <a:spcPct val="0"/>
                </a:spcBef>
                <a:spcAft>
                  <a:spcPct val="0"/>
                </a:spcAft>
                <a:defRPr/>
              </a:pPr>
              <a:r>
                <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rPr>
                <a:t>我已经买过保险了</a:t>
              </a:r>
              <a:endPar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endParaRPr>
            </a:p>
          </p:txBody>
        </p:sp>
        <p:sp>
          <p:nvSpPr>
            <p:cNvPr id="67" name="TextBox 53"/>
            <p:cNvSpPr txBox="1">
              <a:spLocks noChangeArrowheads="1"/>
            </p:cNvSpPr>
            <p:nvPr/>
          </p:nvSpPr>
          <p:spPr bwMode="auto">
            <a:xfrm>
              <a:off x="1294643" y="2704999"/>
              <a:ext cx="2413261" cy="2772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3" rIns="68564" bIns="34283" numCol="1" anchor="t" anchorCtr="0" compatLnSpc="1">
              <a:spAutoFit/>
            </a:bodyPr>
            <a:lstStyle/>
            <a:p>
              <a:pPr lvl="0" algn="ctr" fontAlgn="base">
                <a:spcBef>
                  <a:spcPct val="0"/>
                </a:spcBef>
                <a:spcAft>
                  <a:spcPct val="0"/>
                </a:spcAft>
                <a:defRPr/>
              </a:pPr>
              <a:r>
                <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rPr>
                <a:t>保险不吉利，不保不险。</a:t>
              </a:r>
              <a:endPar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endParaRPr>
            </a:p>
          </p:txBody>
        </p:sp>
        <p:sp>
          <p:nvSpPr>
            <p:cNvPr id="68" name="TextBox 53"/>
            <p:cNvSpPr txBox="1">
              <a:spLocks noChangeArrowheads="1"/>
            </p:cNvSpPr>
            <p:nvPr/>
          </p:nvSpPr>
          <p:spPr bwMode="auto">
            <a:xfrm>
              <a:off x="1376325" y="4126700"/>
              <a:ext cx="2319291" cy="2772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3" rIns="68564" bIns="34283" numCol="1" anchor="t" anchorCtr="0" compatLnSpc="1">
              <a:spAutoFit/>
            </a:bodyPr>
            <a:lstStyle/>
            <a:p>
              <a:pPr lvl="0" algn="ctr" fontAlgn="base">
                <a:spcBef>
                  <a:spcPct val="0"/>
                </a:spcBef>
                <a:spcAft>
                  <a:spcPct val="0"/>
                </a:spcAft>
                <a:defRPr/>
              </a:pPr>
              <a:r>
                <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rPr>
                <a:t>我要考虑一下。</a:t>
              </a:r>
              <a:endPar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endParaRPr>
            </a:p>
          </p:txBody>
        </p:sp>
        <p:sp>
          <p:nvSpPr>
            <p:cNvPr id="69" name="TextBox 53"/>
            <p:cNvSpPr txBox="1">
              <a:spLocks noChangeArrowheads="1"/>
            </p:cNvSpPr>
            <p:nvPr/>
          </p:nvSpPr>
          <p:spPr bwMode="auto">
            <a:xfrm>
              <a:off x="5567095" y="4131906"/>
              <a:ext cx="2291309" cy="2772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3" rIns="68564" bIns="34283" numCol="1" anchor="t" anchorCtr="0" compatLnSpc="1">
              <a:spAutoFit/>
            </a:bodyPr>
            <a:lstStyle/>
            <a:p>
              <a:pPr lvl="0" algn="ctr" fontAlgn="base">
                <a:spcBef>
                  <a:spcPct val="0"/>
                </a:spcBef>
                <a:spcAft>
                  <a:spcPct val="0"/>
                </a:spcAft>
                <a:defRPr/>
              </a:pPr>
              <a:r>
                <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rPr>
                <a:t>孩子的保险还是等以后再说吧。</a:t>
              </a:r>
              <a:endPar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endParaRPr>
            </a:p>
          </p:txBody>
        </p:sp>
        <p:sp>
          <p:nvSpPr>
            <p:cNvPr id="70" name="TextBox 53"/>
            <p:cNvSpPr txBox="1">
              <a:spLocks noChangeArrowheads="1"/>
            </p:cNvSpPr>
            <p:nvPr/>
          </p:nvSpPr>
          <p:spPr bwMode="auto">
            <a:xfrm>
              <a:off x="5471107" y="2693548"/>
              <a:ext cx="2413261" cy="2772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3" rIns="68564" bIns="34283" numCol="1" anchor="t" anchorCtr="0" compatLnSpc="1">
              <a:spAutoFit/>
            </a:bodyPr>
            <a:lstStyle/>
            <a:p>
              <a:pPr lvl="0" algn="ctr" fontAlgn="base">
                <a:spcBef>
                  <a:spcPct val="0"/>
                </a:spcBef>
                <a:spcAft>
                  <a:spcPct val="0"/>
                </a:spcAft>
                <a:defRPr/>
              </a:pPr>
              <a:r>
                <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rPr>
                <a:t>你们公司倒闭了怎么办？</a:t>
              </a:r>
              <a:endPar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endParaRPr>
            </a:p>
          </p:txBody>
        </p:sp>
        <p:sp>
          <p:nvSpPr>
            <p:cNvPr id="71" name="TextBox 21"/>
            <p:cNvSpPr txBox="1">
              <a:spLocks noChangeArrowheads="1"/>
            </p:cNvSpPr>
            <p:nvPr/>
          </p:nvSpPr>
          <p:spPr bwMode="auto">
            <a:xfrm>
              <a:off x="5547644" y="1234911"/>
              <a:ext cx="2312960" cy="2772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3" rIns="68564" bIns="34283" numCol="1" anchor="t" anchorCtr="0" compatLnSpc="1">
              <a:spAutoFit/>
            </a:bodyPr>
            <a:lstStyle/>
            <a:p>
              <a:pPr lvl="0" algn="ctr" fontAlgn="base">
                <a:spcBef>
                  <a:spcPct val="0"/>
                </a:spcBef>
                <a:spcAft>
                  <a:spcPct val="0"/>
                </a:spcAft>
                <a:defRPr/>
              </a:pPr>
              <a:r>
                <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rPr>
                <a:t>我老公不同意</a:t>
              </a:r>
              <a:endParaRPr lang="zh-CN" altLang="en-US" sz="1050" dirty="0">
                <a:solidFill>
                  <a:schemeClr val="bg1"/>
                </a:solidFill>
                <a:latin typeface="Noto Sans S Chinese Bold" panose="020B0800000000000000" pitchFamily="34" charset="-122"/>
                <a:ea typeface="Noto Sans S Chinese Bold" panose="020B0800000000000000" pitchFamily="34" charset="-122"/>
                <a:cs typeface="Lato Regular"/>
              </a:endParaRPr>
            </a:p>
          </p:txBody>
        </p:sp>
        <p:grpSp>
          <p:nvGrpSpPr>
            <p:cNvPr id="72" name="组合 71"/>
            <p:cNvGrpSpPr/>
            <p:nvPr/>
          </p:nvGrpSpPr>
          <p:grpSpPr>
            <a:xfrm>
              <a:off x="3822579" y="2207270"/>
              <a:ext cx="1586249" cy="1292655"/>
              <a:chOff x="3910879" y="2268230"/>
              <a:chExt cx="1586249" cy="1292655"/>
            </a:xfrm>
            <a:grpFill/>
          </p:grpSpPr>
          <p:sp>
            <p:nvSpPr>
              <p:cNvPr id="73" name="AutoShape 17"/>
              <p:cNvSpPr>
                <a:spLocks noChangeArrowheads="1"/>
              </p:cNvSpPr>
              <p:nvPr/>
            </p:nvSpPr>
            <p:spPr bwMode="auto">
              <a:xfrm>
                <a:off x="3910879" y="2268230"/>
                <a:ext cx="1586249" cy="1292655"/>
              </a:xfrm>
              <a:prstGeom prst="hexagon">
                <a:avLst>
                  <a:gd name="adj" fmla="val 30740"/>
                  <a:gd name="vf" fmla="val 115470"/>
                </a:avLst>
              </a:prstGeom>
              <a:solidFill>
                <a:schemeClr val="accent2"/>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en-US" altLang="zh-SG" sz="790" kern="0" dirty="0">
                  <a:solidFill>
                    <a:schemeClr val="bg1"/>
                  </a:solidFill>
                  <a:latin typeface="Noto Sans S Chinese Bold" panose="020B0800000000000000" pitchFamily="34" charset="-122"/>
                  <a:ea typeface="Noto Sans S Chinese Bold" panose="020B0800000000000000" pitchFamily="34" charset="-122"/>
                </a:endParaRPr>
              </a:p>
            </p:txBody>
          </p:sp>
          <p:sp>
            <p:nvSpPr>
              <p:cNvPr id="74" name="TextBox 24"/>
              <p:cNvSpPr txBox="1"/>
              <p:nvPr/>
            </p:nvSpPr>
            <p:spPr>
              <a:xfrm>
                <a:off x="4315797" y="2570360"/>
                <a:ext cx="776411" cy="776411"/>
              </a:xfrm>
              <a:prstGeom prst="rect">
                <a:avLst/>
              </a:prstGeom>
              <a:noFill/>
            </p:spPr>
            <p:txBody>
              <a:bodyPr wrap="none" rtlCol="0">
                <a:spAutoFit/>
              </a:bodyPr>
              <a:lstStyle/>
              <a:p>
                <a:pPr algn="ctr"/>
                <a:r>
                  <a:rPr lang="zh-CN" altLang="en-US" b="1" dirty="0">
                    <a:solidFill>
                      <a:schemeClr val="bg1"/>
                    </a:solidFill>
                    <a:latin typeface="Noto Sans S Chinese Bold" panose="020B0800000000000000" pitchFamily="34" charset="-122"/>
                    <a:ea typeface="Noto Sans S Chinese Bold" panose="020B0800000000000000" pitchFamily="34" charset="-122"/>
                    <a:cs typeface="Arial Unicode MS" pitchFamily="34" charset="-122"/>
                  </a:rPr>
                  <a:t>点击</a:t>
                </a:r>
                <a:endParaRPr lang="en-US" altLang="zh-CN" b="1" dirty="0">
                  <a:solidFill>
                    <a:schemeClr val="bg1"/>
                  </a:solidFill>
                  <a:latin typeface="Noto Sans S Chinese Bold" panose="020B0800000000000000" pitchFamily="34" charset="-122"/>
                  <a:ea typeface="Noto Sans S Chinese Bold" panose="020B0800000000000000" pitchFamily="34" charset="-122"/>
                  <a:cs typeface="Arial Unicode MS" pitchFamily="34" charset="-122"/>
                </a:endParaRPr>
              </a:p>
              <a:p>
                <a:pPr algn="ctr"/>
                <a:r>
                  <a:rPr lang="zh-CN" altLang="en-US" b="1" dirty="0">
                    <a:solidFill>
                      <a:schemeClr val="bg1"/>
                    </a:solidFill>
                    <a:latin typeface="Noto Sans S Chinese Bold" panose="020B0800000000000000" pitchFamily="34" charset="-122"/>
                    <a:ea typeface="Noto Sans S Chinese Bold" panose="020B0800000000000000" pitchFamily="34" charset="-122"/>
                    <a:cs typeface="Arial Unicode MS" pitchFamily="34" charset="-122"/>
                  </a:rPr>
                  <a:t>添加</a:t>
                </a:r>
                <a:endParaRPr lang="zh-CN" altLang="en-US" b="1" dirty="0">
                  <a:solidFill>
                    <a:schemeClr val="bg1"/>
                  </a:solidFill>
                  <a:latin typeface="Noto Sans S Chinese Bold" panose="020B0800000000000000" pitchFamily="34" charset="-122"/>
                  <a:ea typeface="Noto Sans S Chinese Bold" panose="020B0800000000000000" pitchFamily="34" charset="-122"/>
                  <a:cs typeface="Arial Unicode MS" pitchFamily="34" charset="-122"/>
                </a:endParaRPr>
              </a:p>
            </p:txBody>
          </p:sp>
        </p:gr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anim calcmode="lin" valueType="num">
                                      <p:cBhvr>
                                        <p:cTn id="14" dur="1000" fill="hold"/>
                                        <p:tgtEl>
                                          <p:spTgt spid="59"/>
                                        </p:tgtEl>
                                        <p:attrNameLst>
                                          <p:attrName>ppt_x</p:attrName>
                                        </p:attrNameLst>
                                      </p:cBhvr>
                                      <p:tavLst>
                                        <p:tav tm="0">
                                          <p:val>
                                            <p:strVal val="#ppt_x"/>
                                          </p:val>
                                        </p:tav>
                                        <p:tav tm="100000">
                                          <p:val>
                                            <p:strVal val="#ppt_x"/>
                                          </p:val>
                                        </p:tav>
                                      </p:tavLst>
                                    </p:anim>
                                    <p:anim calcmode="lin" valueType="num">
                                      <p:cBhvr>
                                        <p:cTn id="1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a:off x="619" y="1113588"/>
            <a:ext cx="4744986" cy="3387233"/>
          </a:xfrm>
          <a:custGeom>
            <a:avLst/>
            <a:gdLst>
              <a:gd name="connsiteX0" fmla="*/ 0 w 5632177"/>
              <a:gd name="connsiteY0" fmla="*/ 0 h 4020014"/>
              <a:gd name="connsiteX1" fmla="*/ 983854 w 5632177"/>
              <a:gd name="connsiteY1" fmla="*/ 0 h 4020014"/>
              <a:gd name="connsiteX2" fmla="*/ 1008187 w 5632177"/>
              <a:gd name="connsiteY2" fmla="*/ 0 h 4020014"/>
              <a:gd name="connsiteX3" fmla="*/ 5632177 w 5632177"/>
              <a:gd name="connsiteY3" fmla="*/ 0 h 4020014"/>
              <a:gd name="connsiteX4" fmla="*/ 4663876 w 5632177"/>
              <a:gd name="connsiteY4" fmla="*/ 4020014 h 4020014"/>
              <a:gd name="connsiteX5" fmla="*/ 1008187 w 5632177"/>
              <a:gd name="connsiteY5" fmla="*/ 4020014 h 4020014"/>
              <a:gd name="connsiteX6" fmla="*/ 15553 w 5632177"/>
              <a:gd name="connsiteY6" fmla="*/ 4020014 h 4020014"/>
              <a:gd name="connsiteX7" fmla="*/ 0 w 5632177"/>
              <a:gd name="connsiteY7" fmla="*/ 4020014 h 402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2177" h="4020014">
                <a:moveTo>
                  <a:pt x="0" y="0"/>
                </a:moveTo>
                <a:lnTo>
                  <a:pt x="983854" y="0"/>
                </a:lnTo>
                <a:lnTo>
                  <a:pt x="1008187" y="0"/>
                </a:lnTo>
                <a:lnTo>
                  <a:pt x="5632177" y="0"/>
                </a:lnTo>
                <a:lnTo>
                  <a:pt x="4663876" y="4020014"/>
                </a:lnTo>
                <a:lnTo>
                  <a:pt x="1008187" y="4020014"/>
                </a:lnTo>
                <a:lnTo>
                  <a:pt x="15553" y="4020014"/>
                </a:lnTo>
                <a:lnTo>
                  <a:pt x="0" y="4020014"/>
                </a:lnTo>
                <a:close/>
              </a:path>
            </a:pathLst>
          </a:custGeom>
          <a:blipFill dpi="0" rotWithShape="1">
            <a:blip r:embed="rId1" cstate="screen"/>
            <a:srcRect/>
            <a:stretch>
              <a:fillRect/>
            </a:stretch>
          </a:blipFill>
          <a:ln w="25400" cap="flat" cmpd="sng" algn="ctr">
            <a:noFill/>
            <a:prstDash val="solid"/>
          </a:ln>
          <a:effectLst/>
        </p:spPr>
        <p:txBody>
          <a:bodyPr lIns="68568" tIns="34284" rIns="68568" bIns="34284"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51" name="平行四边形 50"/>
          <p:cNvSpPr/>
          <p:nvPr/>
        </p:nvSpPr>
        <p:spPr>
          <a:xfrm>
            <a:off x="3967927" y="1474160"/>
            <a:ext cx="4666026" cy="830983"/>
          </a:xfrm>
          <a:prstGeom prst="parallelogram">
            <a:avLst>
              <a:gd name="adj" fmla="val 24087"/>
            </a:avLst>
          </a:prstGeom>
          <a:solidFill>
            <a:schemeClr val="accent2"/>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7" name="文本框 7"/>
          <p:cNvSpPr txBox="1"/>
          <p:nvPr/>
        </p:nvSpPr>
        <p:spPr>
          <a:xfrm>
            <a:off x="4745605" y="1076480"/>
            <a:ext cx="1318285" cy="423052"/>
          </a:xfrm>
          <a:prstGeom prst="rect">
            <a:avLst/>
          </a:prstGeom>
          <a:noFill/>
        </p:spPr>
        <p:txBody>
          <a:bodyPr wrap="none" lIns="68568" tIns="34284" rIns="68568" bIns="34284" rtlCol="0">
            <a:spAutoFit/>
          </a:bodyPr>
          <a:lstStyle/>
          <a:p>
            <a:r>
              <a:rPr lang="zh-CN" altLang="en-US" sz="2300" dirty="0">
                <a:solidFill>
                  <a:schemeClr val="accent2"/>
                </a:solidFill>
                <a:latin typeface="微软雅黑" panose="020B0503020204020204" pitchFamily="34" charset="-122"/>
                <a:ea typeface="微软雅黑" panose="020B0503020204020204" pitchFamily="34" charset="-122"/>
              </a:rPr>
              <a:t>拒绝处理</a:t>
            </a:r>
            <a:endParaRPr lang="en-US" altLang="zh-CN" sz="2300" dirty="0">
              <a:solidFill>
                <a:schemeClr val="accent2"/>
              </a:solidFill>
              <a:latin typeface="微软雅黑" panose="020B0503020204020204" pitchFamily="34" charset="-122"/>
              <a:ea typeface="微软雅黑" panose="020B0503020204020204" pitchFamily="34" charset="-122"/>
            </a:endParaRPr>
          </a:p>
        </p:txBody>
      </p:sp>
      <p:sp>
        <p:nvSpPr>
          <p:cNvPr id="8" name="文本框 30"/>
          <p:cNvSpPr txBox="1"/>
          <p:nvPr/>
        </p:nvSpPr>
        <p:spPr>
          <a:xfrm>
            <a:off x="4563735" y="1606707"/>
            <a:ext cx="3215830" cy="530914"/>
          </a:xfrm>
          <a:prstGeom prst="rect">
            <a:avLst/>
          </a:prstGeom>
          <a:noFill/>
        </p:spPr>
        <p:txBody>
          <a:bodyPr wrap="none" lIns="68568" tIns="34284" rIns="68568" bIns="34284" rtlCol="0">
            <a:spAutoFit/>
          </a:bodyPr>
          <a:lstStyle/>
          <a:p>
            <a:r>
              <a:rPr lang="zh-CN" altLang="en-US" sz="3000" b="1" dirty="0">
                <a:solidFill>
                  <a:schemeClr val="bg1"/>
                </a:solidFill>
                <a:latin typeface="微软雅黑" panose="020B0503020204020204" pitchFamily="34" charset="-122"/>
                <a:ea typeface="微软雅黑" panose="020B0503020204020204" pitchFamily="34" charset="-122"/>
              </a:rPr>
              <a:t>我已经买过保险了</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10" name="文本框 8"/>
          <p:cNvSpPr txBox="1"/>
          <p:nvPr/>
        </p:nvSpPr>
        <p:spPr>
          <a:xfrm>
            <a:off x="4442080" y="2375195"/>
            <a:ext cx="4163307" cy="1979697"/>
          </a:xfrm>
          <a:prstGeom prst="rect">
            <a:avLst/>
          </a:prstGeom>
          <a:noFill/>
        </p:spPr>
        <p:txBody>
          <a:bodyPr wrap="square" lIns="68568" tIns="34284" rIns="68568" bIns="34284" rtlCol="0">
            <a:spAutoFit/>
          </a:bodyPr>
          <a:lstStyle/>
          <a:p>
            <a:pPr>
              <a:lnSpc>
                <a:spcPct val="15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您真了不起，您有这么好的保险观念真是令人敬佩。不过您以前买的保险可能有些已无法满足您现在的需要了，就如同电视一样，以前是</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寸黑白的，然后不断有新款式、新功能的电视上市，到如今进步到数字式液晶大屏幕才能满足人们的需要。保险公司也是一样在不断开发新险种，不断满足人们的需求。并不是保了就好了，而是看是否足够用。再比如买保险和穿衣服也类似，应随着环境、时间的改变而改变，也随着身份，地位的改变而改变。您现在只有十万的保险，等于是大人穿了小孩的衣服，虽然可称为拥有，但事实上却不合适。</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randombar(horizontal)">
                                      <p:cBhvr>
                                        <p:cTn id="7" dur="500"/>
                                        <p:tgtEl>
                                          <p:spTgt spid="4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1" grpId="0" animBg="1"/>
      <p:bldP spid="7" grpId="0"/>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0271" y="979715"/>
            <a:ext cx="7854111" cy="358322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800">
              <a:latin typeface="微软雅黑" panose="020B0503020204020204" pitchFamily="34" charset="-122"/>
              <a:ea typeface="微软雅黑" panose="020B0503020204020204" pitchFamily="34" charset="-122"/>
            </a:endParaRPr>
          </a:p>
        </p:txBody>
      </p:sp>
      <p:sp>
        <p:nvSpPr>
          <p:cNvPr id="3" name="矩形 2"/>
          <p:cNvSpPr/>
          <p:nvPr/>
        </p:nvSpPr>
        <p:spPr>
          <a:xfrm>
            <a:off x="6584579" y="979715"/>
            <a:ext cx="1819802" cy="3583220"/>
          </a:xfrm>
          <a:prstGeom prst="rect">
            <a:avLst/>
          </a:prstGeom>
          <a:blipFill>
            <a:blip r:embed="rId1" cstate="screen"/>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endParaRPr lang="zh-CN" altLang="en-US" sz="1800">
              <a:latin typeface="微软雅黑" panose="020B0503020204020204" pitchFamily="34" charset="-122"/>
              <a:ea typeface="微软雅黑" panose="020B0503020204020204" pitchFamily="34" charset="-122"/>
            </a:endParaRPr>
          </a:p>
        </p:txBody>
      </p:sp>
      <p:sp>
        <p:nvSpPr>
          <p:cNvPr id="8" name="文本框 7"/>
          <p:cNvSpPr txBox="1"/>
          <p:nvPr/>
        </p:nvSpPr>
        <p:spPr>
          <a:xfrm>
            <a:off x="757071" y="1017804"/>
            <a:ext cx="1318285" cy="423052"/>
          </a:xfrm>
          <a:prstGeom prst="rect">
            <a:avLst/>
          </a:prstGeom>
          <a:noFill/>
        </p:spPr>
        <p:txBody>
          <a:bodyPr wrap="none" lIns="68568" tIns="34284" rIns="68568" bIns="34284" rtlCol="0">
            <a:spAutoFit/>
          </a:bodyPr>
          <a:lstStyle/>
          <a:p>
            <a:r>
              <a:rPr lang="zh-CN" altLang="en-US" sz="2300" dirty="0">
                <a:solidFill>
                  <a:schemeClr val="tx1">
                    <a:lumMod val="75000"/>
                    <a:lumOff val="25000"/>
                  </a:schemeClr>
                </a:solidFill>
                <a:latin typeface="微软雅黑" panose="020B0503020204020204" pitchFamily="34" charset="-122"/>
                <a:ea typeface="微软雅黑" panose="020B0503020204020204" pitchFamily="34" charset="-122"/>
              </a:rPr>
              <a:t>拒绝处理</a:t>
            </a:r>
            <a:endParaRPr lang="en-US" altLang="zh-CN" sz="2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50271" y="1475004"/>
            <a:ext cx="6034308" cy="376920"/>
          </a:xfrm>
          <a:prstGeom prst="rect">
            <a:avLst/>
          </a:prstGeom>
          <a:solidFill>
            <a:schemeClr val="accent2"/>
          </a:solidFill>
        </p:spPr>
        <p:txBody>
          <a:bodyPr wrap="square" lIns="68568" tIns="34284" rIns="68568" bIns="34284"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别的业务员都要给我打折，你也会给我打折吗？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29357" y="1962150"/>
            <a:ext cx="5676135" cy="2285229"/>
          </a:xfrm>
          <a:prstGeom prst="rect">
            <a:avLst/>
          </a:prstGeom>
          <a:noFill/>
        </p:spPr>
        <p:txBody>
          <a:bodyPr wrap="square" lIns="68568" tIns="34284" rIns="68568" bIns="34284" rtlCol="0">
            <a:spAutoFit/>
          </a:bodyPr>
          <a:lstStyle/>
          <a:p>
            <a:pPr marL="213995" indent="-213995">
              <a:buFont typeface="Wingdings" panose="05000000000000000000" pitchFamily="2" charset="2"/>
              <a:buChar char="l"/>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我非常理解您的想法。是这样的，别的公司说给您打折，我们业内称之为“返佣”，这种行为是“保险法”和各保险公司都明令禁止的，是违规违法行为。根据</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2009</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年新“保险法”一百三十一条的规定：“保险代理人、保险经纪人及其从业人员在办理保险业务活动中不得给予或者承诺给予投保人、被保险人或者受益人保险合同约定以外的利益”；</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保险营销员管理规定</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（保监发</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【2006】</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号）第三十六条也有同样的规定。购买保险其实不难，难就难在找到一个专业且负责任的保险营销员为您提供服务啊。 </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13995" indent="-213995">
              <a:buFont typeface="Wingdings" panose="05000000000000000000" pitchFamily="2" charset="2"/>
              <a:buChar char="l"/>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我们保险代理人在从业中主要承担了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个角色：</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13995" indent="-213995">
              <a:buFont typeface="Wingdings" panose="05000000000000000000" pitchFamily="2" charset="2"/>
              <a:buChar char="l"/>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市场开拓者。保险公司不会给代理人提供客户资源，所有的客户都要代理人自己开拓，代理人会花费大量的时间和资金成本用在自己的客户开拓上，费用包括刊登广告费、制作网站及推广费、电话费等等。如果代理人客户资源枯竭，则保险公司也会和代理人解约。</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arn(inVertical)">
                                      <p:cBhvr>
                                        <p:cTn id="15" dur="500"/>
                                        <p:tgtEl>
                                          <p:spTgt spid="31"/>
                                        </p:tgtEl>
                                      </p:cBhvr>
                                    </p:animEffect>
                                  </p:childTnLst>
                                </p:cTn>
                              </p:par>
                            </p:childTnLst>
                          </p:cTn>
                        </p:par>
                        <p:par>
                          <p:cTn id="16" fill="hold">
                            <p:stCondLst>
                              <p:cond delay="1500"/>
                            </p:stCondLst>
                            <p:childTnLst>
                              <p:par>
                                <p:cTn id="17" presetID="5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Scale>
                                      <p:cBhvr>
                                        <p:cTn id="1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
                                        </p:tgtEl>
                                        <p:attrNameLst>
                                          <p:attrName>ppt_x</p:attrName>
                                          <p:attrName>ppt_y</p:attrName>
                                        </p:attrNameLst>
                                      </p:cBhvr>
                                    </p:animMotion>
                                    <p:animEffect transition="in" filter="fade">
                                      <p:cBhvr>
                                        <p:cTn id="21" dur="1000"/>
                                        <p:tgtEl>
                                          <p:spTgt spid="8"/>
                                        </p:tgtEl>
                                      </p:cBhvr>
                                    </p:animEffect>
                                  </p:childTnLst>
                                </p:cTn>
                              </p:par>
                            </p:childTnLst>
                          </p:cTn>
                        </p:par>
                        <p:par>
                          <p:cTn id="22" fill="hold">
                            <p:stCondLst>
                              <p:cond delay="2500"/>
                            </p:stCondLst>
                            <p:childTnLst>
                              <p:par>
                                <p:cTn id="23" presetID="5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Scale>
                                      <p:cBhvr>
                                        <p:cTn id="2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
                                        </p:tgtEl>
                                        <p:attrNameLst>
                                          <p:attrName>ppt_x</p:attrName>
                                          <p:attrName>ppt_y</p:attrName>
                                        </p:attrNameLst>
                                      </p:cBhvr>
                                    </p:animMotion>
                                    <p:animEffect transition="in" filter="fade">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8" grpId="0"/>
      <p:bldP spid="31" grpId="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64556" y="1436914"/>
            <a:ext cx="7934615" cy="2819400"/>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endParaRPr lang="zh-CN" altLang="en-US" sz="1800">
              <a:latin typeface="微软雅黑" panose="020B0503020204020204" pitchFamily="34" charset="-122"/>
              <a:ea typeface="微软雅黑" panose="020B0503020204020204" pitchFamily="34" charset="-122"/>
            </a:endParaRPr>
          </a:p>
        </p:txBody>
      </p:sp>
      <p:grpSp>
        <p:nvGrpSpPr>
          <p:cNvPr id="2" name="组合 1"/>
          <p:cNvGrpSpPr/>
          <p:nvPr/>
        </p:nvGrpSpPr>
        <p:grpSpPr>
          <a:xfrm>
            <a:off x="4191053" y="1709061"/>
            <a:ext cx="3896559" cy="2357757"/>
            <a:chOff x="5588001" y="2278747"/>
            <a:chExt cx="5196114" cy="3143676"/>
          </a:xfrm>
        </p:grpSpPr>
        <p:sp>
          <p:nvSpPr>
            <p:cNvPr id="8" name="文本框 7"/>
            <p:cNvSpPr txBox="1"/>
            <p:nvPr/>
          </p:nvSpPr>
          <p:spPr>
            <a:xfrm>
              <a:off x="5602514" y="2278747"/>
              <a:ext cx="1819547" cy="594864"/>
            </a:xfrm>
            <a:prstGeom prst="rect">
              <a:avLst/>
            </a:prstGeom>
            <a:noFill/>
            <a:ln>
              <a:noFill/>
            </a:ln>
          </p:spPr>
          <p:txBody>
            <a:bodyPr wrap="none" rtlCol="0">
              <a:spAutoFit/>
            </a:bodyPr>
            <a:lstStyle/>
            <a:p>
              <a:r>
                <a:rPr lang="zh-CN" altLang="en-US" sz="2300" dirty="0">
                  <a:solidFill>
                    <a:schemeClr val="bg1"/>
                  </a:solidFill>
                  <a:latin typeface="微软雅黑" panose="020B0503020204020204" pitchFamily="34" charset="-122"/>
                  <a:ea typeface="微软雅黑" panose="020B0503020204020204" pitchFamily="34" charset="-122"/>
                </a:rPr>
                <a:t>拒绝处理</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602514" y="2888347"/>
              <a:ext cx="4144005" cy="902532"/>
            </a:xfrm>
            <a:prstGeom prst="rect">
              <a:avLst/>
            </a:prstGeom>
            <a:noFill/>
            <a:ln>
              <a:noFill/>
            </a:ln>
          </p:spPr>
          <p:txBody>
            <a:bodyPr wrap="none" rtlCol="0">
              <a:spAutoFit/>
            </a:bodyPr>
            <a:lstStyle/>
            <a:p>
              <a:r>
                <a:rPr lang="zh-CN" altLang="en-US" sz="3800" b="1">
                  <a:solidFill>
                    <a:schemeClr val="bg1"/>
                  </a:solidFill>
                  <a:latin typeface="微软雅黑" panose="020B0503020204020204" pitchFamily="34" charset="-122"/>
                  <a:ea typeface="微软雅黑" panose="020B0503020204020204" pitchFamily="34" charset="-122"/>
                </a:rPr>
                <a:t>我要考虑一下</a:t>
              </a:r>
              <a:endParaRPr lang="zh-CN" altLang="en-US" sz="3800"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588001" y="3730175"/>
              <a:ext cx="5196114" cy="1692248"/>
            </a:xfrm>
            <a:prstGeom prst="rect">
              <a:avLst/>
            </a:prstGeom>
            <a:noFill/>
            <a:ln>
              <a:noFill/>
            </a:ln>
          </p:spPr>
          <p:txBody>
            <a:bodyPr wrap="square" rtlCol="0">
              <a:spAutoFit/>
            </a:bodyPr>
            <a:lstStyle/>
            <a:p>
              <a:pPr>
                <a:lnSpc>
                  <a:spcPct val="150000"/>
                </a:lnSpc>
              </a:pPr>
              <a:r>
                <a:rPr lang="zh-CN" altLang="en-US" sz="1700">
                  <a:solidFill>
                    <a:schemeClr val="bg1"/>
                  </a:solidFill>
                  <a:latin typeface="微软雅黑" panose="020B0503020204020204" pitchFamily="34" charset="-122"/>
                  <a:ea typeface="微软雅黑" panose="020B0503020204020204" pitchFamily="34" charset="-122"/>
                </a:rPr>
                <a:t>询问真正的原因</a:t>
              </a:r>
              <a:br>
                <a:rPr lang="zh-CN" altLang="en-US" sz="1700">
                  <a:solidFill>
                    <a:schemeClr val="bg1"/>
                  </a:solidFill>
                  <a:latin typeface="微软雅黑" panose="020B0503020204020204" pitchFamily="34" charset="-122"/>
                  <a:ea typeface="微软雅黑" panose="020B0503020204020204" pitchFamily="34" charset="-122"/>
                </a:rPr>
              </a:br>
              <a:r>
                <a:rPr lang="zh-CN" altLang="en-US" sz="1700">
                  <a:solidFill>
                    <a:schemeClr val="bg1"/>
                  </a:solidFill>
                  <a:latin typeface="微软雅黑" panose="020B0503020204020204" pitchFamily="34" charset="-122"/>
                  <a:ea typeface="微软雅黑" panose="020B0503020204020204" pitchFamily="34" charset="-122"/>
                </a:rPr>
                <a:t>除了这一点，</a:t>
              </a:r>
              <a:endParaRPr lang="en-US" altLang="zh-CN" sz="17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700">
                  <a:solidFill>
                    <a:schemeClr val="bg1"/>
                  </a:solidFill>
                  <a:latin typeface="微软雅黑" panose="020B0503020204020204" pitchFamily="34" charset="-122"/>
                  <a:ea typeface="微软雅黑" panose="020B0503020204020204" pitchFamily="34" charset="-122"/>
                </a:rPr>
                <a:t>你还觉得哪些不清楚或者不了解的地方？</a:t>
              </a:r>
              <a:endParaRPr lang="zh-CN" altLang="en-US" sz="1700">
                <a:solidFill>
                  <a:schemeClr val="bg1"/>
                </a:solidFill>
                <a:latin typeface="微软雅黑" panose="020B0503020204020204" pitchFamily="34" charset="-122"/>
                <a:ea typeface="微软雅黑" panose="020B0503020204020204" pitchFamily="34" charset="-122"/>
              </a:endParaRPr>
            </a:p>
          </p:txBody>
        </p:sp>
      </p:grpSp>
      <p:sp>
        <p:nvSpPr>
          <p:cNvPr id="3" name="矩形 2"/>
          <p:cNvSpPr/>
          <p:nvPr/>
        </p:nvSpPr>
        <p:spPr>
          <a:xfrm>
            <a:off x="718978" y="1485900"/>
            <a:ext cx="3004054" cy="2721428"/>
          </a:xfrm>
          <a:prstGeom prst="rect">
            <a:avLst/>
          </a:prstGeom>
          <a:blipFill>
            <a:blip r:embed="rId1" cstate="screen"/>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endParaRPr lang="zh-CN" altLang="en-US" sz="1800">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5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文本框 2"/>
          <p:cNvSpPr txBox="1"/>
          <p:nvPr/>
        </p:nvSpPr>
        <p:spPr>
          <a:xfrm>
            <a:off x="5710552" y="755627"/>
            <a:ext cx="1276608" cy="1177233"/>
          </a:xfrm>
          <a:prstGeom prst="rect">
            <a:avLst/>
          </a:prstGeom>
          <a:noFill/>
        </p:spPr>
        <p:txBody>
          <a:bodyPr wrap="none" lIns="68568" tIns="34284" rIns="68568" bIns="34284" rtlCol="0">
            <a:spAutoFit/>
          </a:bodyPr>
          <a:lstStyle/>
          <a:p>
            <a:pPr algn="ctr"/>
            <a:r>
              <a:rPr lang="en-US" altLang="zh-CN" sz="7200" b="1" dirty="0">
                <a:solidFill>
                  <a:schemeClr val="accent1"/>
                </a:solidFill>
                <a:latin typeface="微软雅黑" panose="020B0503020204020204" pitchFamily="34" charset="-122"/>
                <a:ea typeface="微软雅黑" panose="020B0503020204020204" pitchFamily="34" charset="-122"/>
              </a:rPr>
              <a:t>06</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36" name="文本框 1"/>
          <p:cNvSpPr txBox="1"/>
          <p:nvPr/>
        </p:nvSpPr>
        <p:spPr>
          <a:xfrm>
            <a:off x="1640120" y="2093828"/>
            <a:ext cx="2703280" cy="838551"/>
          </a:xfrm>
          <a:prstGeom prst="rect">
            <a:avLst/>
          </a:prstGeom>
          <a:noFill/>
        </p:spPr>
        <p:txBody>
          <a:bodyPr wrap="none" lIns="68568" tIns="34284" rIns="68568" bIns="34284" rtlCol="0">
            <a:spAutoFit/>
          </a:bodyPr>
          <a:lstStyle/>
          <a:p>
            <a:pPr algn="ctr"/>
            <a:r>
              <a:rPr lang="zh-CN" altLang="en-US" sz="5000" b="1" dirty="0">
                <a:solidFill>
                  <a:schemeClr val="accent2"/>
                </a:solidFill>
                <a:latin typeface="+mn-ea"/>
                <a:cs typeface="经典长宋简" pitchFamily="49" charset="-122"/>
              </a:rPr>
              <a:t>工作联系</a:t>
            </a:r>
            <a:endParaRPr lang="zh-CN" altLang="en-US" sz="5000" b="1" dirty="0">
              <a:solidFill>
                <a:schemeClr val="accent2"/>
              </a:solidFill>
              <a:latin typeface="+mn-ea"/>
              <a:cs typeface="经典长宋简" pitchFamily="49" charset="-122"/>
            </a:endParaRPr>
          </a:p>
        </p:txBody>
      </p:sp>
      <p:sp>
        <p:nvSpPr>
          <p:cNvPr id="37" name="文本框 9"/>
          <p:cNvSpPr txBox="1"/>
          <p:nvPr/>
        </p:nvSpPr>
        <p:spPr>
          <a:xfrm>
            <a:off x="1681213" y="2888218"/>
            <a:ext cx="3119387" cy="369332"/>
          </a:xfrm>
          <a:prstGeom prst="rect">
            <a:avLst/>
          </a:prstGeom>
          <a:noFill/>
        </p:spPr>
        <p:txBody>
          <a:bodyPr wrap="square" lIns="0" tIns="0" rIns="0" bIns="0" rtlCol="0">
            <a:spAutoFit/>
          </a:bodyPr>
          <a:lstStyle/>
          <a:p>
            <a:pPr marL="0" lvl="1"/>
            <a:r>
              <a:rPr lang="zh-CN" altLang="en-US" sz="1200" dirty="0">
                <a:solidFill>
                  <a:schemeClr val="accent1"/>
                </a:solidFill>
                <a:latin typeface="+mn-ea"/>
              </a:rPr>
              <a:t>在此添加相关的文字内容在此添加相关的文字内容在此添加相关的文字内容在此添加</a:t>
            </a:r>
            <a:endParaRPr lang="zh-CN" altLang="en-US" sz="1200" dirty="0">
              <a:solidFill>
                <a:schemeClr val="accent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 presetClass="entr" presetSubtype="0" fill="hold" grpId="0" nodeType="afterEffect">
                                  <p:stCondLst>
                                    <p:cond delay="0"/>
                                  </p:stCondLst>
                                  <p:iterate type="lt">
                                    <p:tmAbs val="100"/>
                                  </p:iterate>
                                  <p:childTnLst>
                                    <p:set>
                                      <p:cBhvr>
                                        <p:cTn id="19" dur="1" fill="hold">
                                          <p:stCondLst>
                                            <p:cond delay="0"/>
                                          </p:stCondLst>
                                        </p:cTn>
                                        <p:tgtEl>
                                          <p:spTgt spid="23"/>
                                        </p:tgtEl>
                                        <p:attrNameLst>
                                          <p:attrName>style.visibility</p:attrName>
                                        </p:attrNameLst>
                                      </p:cBhvr>
                                      <p:to>
                                        <p:strVal val="visible"/>
                                      </p:to>
                                    </p:set>
                                  </p:childTnLst>
                                </p:cTn>
                              </p:par>
                            </p:childTnLst>
                          </p:cTn>
                        </p:par>
                        <p:par>
                          <p:cTn id="20" fill="hold">
                            <p:stCondLst>
                              <p:cond delay="200"/>
                            </p:stCondLst>
                            <p:childTnLst>
                              <p:par>
                                <p:cTn id="21" presetID="42"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22" presetClass="entr" presetSubtype="8"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p:bldP spid="36"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7" y="1115308"/>
            <a:ext cx="9142767" cy="12207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800">
              <a:latin typeface="微软雅黑" panose="020B0503020204020204" pitchFamily="34" charset="-122"/>
              <a:ea typeface="微软雅黑" panose="020B0503020204020204" pitchFamily="34" charset="-122"/>
            </a:endParaRPr>
          </a:p>
        </p:txBody>
      </p:sp>
      <p:sp>
        <p:nvSpPr>
          <p:cNvPr id="46" name="矩形 45"/>
          <p:cNvSpPr/>
          <p:nvPr/>
        </p:nvSpPr>
        <p:spPr>
          <a:xfrm>
            <a:off x="617" y="2958239"/>
            <a:ext cx="9142766" cy="12207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800">
              <a:latin typeface="微软雅黑" panose="020B0503020204020204" pitchFamily="34" charset="-122"/>
              <a:ea typeface="微软雅黑" panose="020B0503020204020204" pitchFamily="34" charset="-122"/>
            </a:endParaRPr>
          </a:p>
        </p:txBody>
      </p:sp>
      <p:sp>
        <p:nvSpPr>
          <p:cNvPr id="16" name="文本框 13"/>
          <p:cNvSpPr txBox="1"/>
          <p:nvPr/>
        </p:nvSpPr>
        <p:spPr>
          <a:xfrm>
            <a:off x="2517147" y="1125720"/>
            <a:ext cx="1338829" cy="553870"/>
          </a:xfrm>
          <a:prstGeom prst="rect">
            <a:avLst/>
          </a:prstGeom>
          <a:noFill/>
        </p:spPr>
        <p:txBody>
          <a:bodyPr wrap="none" rtlCol="0">
            <a:spAutoFit/>
          </a:bodyPr>
          <a:lstStyle/>
          <a:p>
            <a:pPr algn="ctr"/>
            <a:r>
              <a:rPr lang="zh-CN" altLang="en-US" sz="3000" dirty="0">
                <a:solidFill>
                  <a:schemeClr val="bg1"/>
                </a:solidFill>
                <a:latin typeface="微软雅黑" panose="020B0503020204020204" pitchFamily="34" charset="-122"/>
                <a:ea typeface="微软雅黑" panose="020B0503020204020204" pitchFamily="34" charset="-122"/>
              </a:rPr>
              <a:t>某某某</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
        <p:nvSpPr>
          <p:cNvPr id="17" name="文本框 14"/>
          <p:cNvSpPr txBox="1"/>
          <p:nvPr/>
        </p:nvSpPr>
        <p:spPr>
          <a:xfrm>
            <a:off x="3677866" y="1319712"/>
            <a:ext cx="1107655" cy="369090"/>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职务名称</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8" name="文本框 39"/>
          <p:cNvSpPr txBox="1"/>
          <p:nvPr/>
        </p:nvSpPr>
        <p:spPr>
          <a:xfrm>
            <a:off x="2533343" y="1659121"/>
            <a:ext cx="4073898" cy="676899"/>
          </a:xfrm>
          <a:prstGeom prst="rect">
            <a:avLst/>
          </a:prstGeom>
          <a:noFill/>
        </p:spPr>
        <p:txBody>
          <a:bodyPr wrap="none" rtlCol="0">
            <a:spAutoFit/>
          </a:bodyPr>
          <a:lstStyle/>
          <a:p>
            <a:r>
              <a:rPr lang="en-US" altLang="zh-CN" sz="3800" b="1" dirty="0">
                <a:solidFill>
                  <a:schemeClr val="bg1"/>
                </a:solidFill>
                <a:latin typeface="微软雅黑" panose="020B0503020204020204" pitchFamily="34" charset="-122"/>
                <a:ea typeface="微软雅黑" panose="020B0503020204020204" pitchFamily="34" charset="-122"/>
              </a:rPr>
              <a:t>132-1977-XXXX</a:t>
            </a:r>
            <a:endParaRPr lang="zh-CN" altLang="en-US" sz="3800" b="1" dirty="0">
              <a:solidFill>
                <a:schemeClr val="bg1"/>
              </a:solidFill>
              <a:latin typeface="微软雅黑" panose="020B0503020204020204" pitchFamily="34" charset="-122"/>
              <a:ea typeface="微软雅黑" panose="020B0503020204020204" pitchFamily="34" charset="-122"/>
            </a:endParaRPr>
          </a:p>
        </p:txBody>
      </p:sp>
      <p:sp>
        <p:nvSpPr>
          <p:cNvPr id="25" name="文本框 13"/>
          <p:cNvSpPr txBox="1"/>
          <p:nvPr/>
        </p:nvSpPr>
        <p:spPr>
          <a:xfrm>
            <a:off x="2517147" y="3001286"/>
            <a:ext cx="1338829" cy="553870"/>
          </a:xfrm>
          <a:prstGeom prst="rect">
            <a:avLst/>
          </a:prstGeom>
          <a:noFill/>
        </p:spPr>
        <p:txBody>
          <a:bodyPr wrap="none" rtlCol="0">
            <a:spAutoFit/>
          </a:bodyPr>
          <a:lstStyle/>
          <a:p>
            <a:pPr algn="ctr"/>
            <a:r>
              <a:rPr lang="zh-CN" altLang="en-US" sz="3000" dirty="0">
                <a:solidFill>
                  <a:schemeClr val="bg1"/>
                </a:solidFill>
                <a:latin typeface="微软雅黑" panose="020B0503020204020204" pitchFamily="34" charset="-122"/>
                <a:ea typeface="微软雅黑" panose="020B0503020204020204" pitchFamily="34" charset="-122"/>
              </a:rPr>
              <a:t>某某某</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
        <p:nvSpPr>
          <p:cNvPr id="26" name="文本框 14"/>
          <p:cNvSpPr txBox="1"/>
          <p:nvPr/>
        </p:nvSpPr>
        <p:spPr>
          <a:xfrm>
            <a:off x="3677866" y="3195277"/>
            <a:ext cx="1107655" cy="369090"/>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职务名称</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7" name="文本框 39"/>
          <p:cNvSpPr txBox="1"/>
          <p:nvPr/>
        </p:nvSpPr>
        <p:spPr>
          <a:xfrm>
            <a:off x="2533343" y="3534686"/>
            <a:ext cx="4073898" cy="676899"/>
          </a:xfrm>
          <a:prstGeom prst="rect">
            <a:avLst/>
          </a:prstGeom>
          <a:noFill/>
        </p:spPr>
        <p:txBody>
          <a:bodyPr wrap="none" rtlCol="0">
            <a:spAutoFit/>
          </a:bodyPr>
          <a:lstStyle/>
          <a:p>
            <a:r>
              <a:rPr lang="en-US" altLang="zh-CN" sz="3800" b="1" dirty="0">
                <a:solidFill>
                  <a:schemeClr val="bg1"/>
                </a:solidFill>
                <a:latin typeface="微软雅黑" panose="020B0503020204020204" pitchFamily="34" charset="-122"/>
                <a:ea typeface="微软雅黑" panose="020B0503020204020204" pitchFamily="34" charset="-122"/>
              </a:rPr>
              <a:t>131-1977-XXXX</a:t>
            </a:r>
            <a:endParaRPr lang="zh-CN" altLang="en-US" sz="38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screen"/>
          <a:stretch>
            <a:fillRect/>
          </a:stretch>
        </p:blipFill>
        <p:spPr>
          <a:xfrm>
            <a:off x="475620" y="1047750"/>
            <a:ext cx="2033740" cy="1355827"/>
          </a:xfrm>
          <a:prstGeom prst="rect">
            <a:avLst/>
          </a:prstGeom>
        </p:spPr>
      </p:pic>
      <p:pic>
        <p:nvPicPr>
          <p:cNvPr id="28" name="图片 27"/>
          <p:cNvPicPr>
            <a:picLocks noChangeAspect="1"/>
          </p:cNvPicPr>
          <p:nvPr/>
        </p:nvPicPr>
        <p:blipFill>
          <a:blip r:embed="rId2" cstate="screen"/>
          <a:stretch>
            <a:fillRect/>
          </a:stretch>
        </p:blipFill>
        <p:spPr>
          <a:xfrm>
            <a:off x="6623230" y="2958239"/>
            <a:ext cx="2033740" cy="1355826"/>
          </a:xfrm>
          <a:prstGeom prst="rect">
            <a:avLst/>
          </a:prstGeom>
        </p:spPr>
      </p:pic>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randombar(horizontal)">
                                      <p:cBhvr>
                                        <p:cTn id="11" dur="500"/>
                                        <p:tgtEl>
                                          <p:spTgt spid="46"/>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1+#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0-#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0-#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6" grpId="0" animBg="1"/>
      <p:bldP spid="16" grpId="0"/>
      <p:bldP spid="17" grpId="0"/>
      <p:bldP spid="18" grpId="0"/>
      <p:bldP spid="25"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1" cstate="screen"/>
          <a:stretch>
            <a:fillRect/>
          </a:stretch>
        </p:blipFill>
        <p:spPr bwMode="auto">
          <a:xfrm>
            <a:off x="3114958" y="1555314"/>
            <a:ext cx="1299399" cy="86654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5" name="Rectangle 4"/>
          <p:cNvSpPr/>
          <p:nvPr/>
        </p:nvSpPr>
        <p:spPr bwMode="auto">
          <a:xfrm>
            <a:off x="1873202" y="1487715"/>
            <a:ext cx="1220284" cy="11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某某某</a:t>
            </a:r>
            <a:endParaRPr 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高级项目经理</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6" name="Rectangle 4"/>
          <p:cNvSpPr/>
          <p:nvPr/>
        </p:nvSpPr>
        <p:spPr bwMode="auto">
          <a:xfrm>
            <a:off x="4501007" y="1487715"/>
            <a:ext cx="1220284" cy="11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某某某</a:t>
            </a:r>
            <a:endParaRPr 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高级项目经理</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7" name="Rectangle 4"/>
          <p:cNvSpPr/>
          <p:nvPr/>
        </p:nvSpPr>
        <p:spPr bwMode="auto">
          <a:xfrm>
            <a:off x="7128813" y="1487715"/>
            <a:ext cx="1220284" cy="11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某某某</a:t>
            </a:r>
            <a:endParaRPr 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高级项目经理</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pic>
        <p:nvPicPr>
          <p:cNvPr id="18" name="Picture 4"/>
          <p:cNvPicPr>
            <a:picLocks noChangeAspect="1" noChangeArrowheads="1"/>
          </p:cNvPicPr>
          <p:nvPr/>
        </p:nvPicPr>
        <p:blipFill>
          <a:blip r:embed="rId2" cstate="screen"/>
          <a:stretch>
            <a:fillRect/>
          </a:stretch>
        </p:blipFill>
        <p:spPr bwMode="auto">
          <a:xfrm>
            <a:off x="5821152" y="1614265"/>
            <a:ext cx="1161643" cy="77168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p:cNvPicPr>
            <a:picLocks noChangeAspect="1" noChangeArrowheads="1"/>
          </p:cNvPicPr>
          <p:nvPr/>
        </p:nvPicPr>
        <p:blipFill>
          <a:blip r:embed="rId3" cstate="screen"/>
          <a:stretch>
            <a:fillRect/>
          </a:stretch>
        </p:blipFill>
        <p:spPr bwMode="auto">
          <a:xfrm>
            <a:off x="600591" y="1601468"/>
            <a:ext cx="1195919" cy="79727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4"/>
          <p:cNvSpPr/>
          <p:nvPr/>
        </p:nvSpPr>
        <p:spPr bwMode="auto">
          <a:xfrm>
            <a:off x="1873202" y="2987230"/>
            <a:ext cx="1220284" cy="11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某某某</a:t>
            </a:r>
            <a:endParaRPr 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高级项目经理</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1" name="Rectangle 4"/>
          <p:cNvSpPr/>
          <p:nvPr/>
        </p:nvSpPr>
        <p:spPr bwMode="auto">
          <a:xfrm>
            <a:off x="4501007" y="2987230"/>
            <a:ext cx="1220284" cy="11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某某某</a:t>
            </a:r>
            <a:endParaRPr 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高级项目经理</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2" name="Rectangle 4"/>
          <p:cNvSpPr/>
          <p:nvPr/>
        </p:nvSpPr>
        <p:spPr bwMode="auto">
          <a:xfrm>
            <a:off x="7128813" y="2987230"/>
            <a:ext cx="1220284" cy="11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某某某</a:t>
            </a:r>
            <a:endParaRPr lang="en-US" sz="17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高级项目经理</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pic>
        <p:nvPicPr>
          <p:cNvPr id="23" name="Picture 5"/>
          <p:cNvPicPr>
            <a:picLocks noChangeAspect="1" noChangeArrowheads="1"/>
          </p:cNvPicPr>
          <p:nvPr/>
        </p:nvPicPr>
        <p:blipFill>
          <a:blip r:embed="rId4" cstate="screen"/>
          <a:stretch>
            <a:fillRect/>
          </a:stretch>
        </p:blipFill>
        <p:spPr bwMode="auto">
          <a:xfrm>
            <a:off x="604273" y="3070969"/>
            <a:ext cx="1154004" cy="76933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p:cNvPicPr>
            <a:picLocks noChangeAspect="1" noChangeArrowheads="1"/>
          </p:cNvPicPr>
          <p:nvPr/>
        </p:nvPicPr>
        <p:blipFill>
          <a:blip r:embed="rId5" cstate="screen"/>
          <a:stretch>
            <a:fillRect/>
          </a:stretch>
        </p:blipFill>
        <p:spPr bwMode="auto">
          <a:xfrm>
            <a:off x="3167162" y="3052684"/>
            <a:ext cx="1229541" cy="817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7"/>
          <p:cNvPicPr>
            <a:picLocks noChangeAspect="1" noChangeArrowheads="1"/>
          </p:cNvPicPr>
          <p:nvPr/>
        </p:nvPicPr>
        <p:blipFill>
          <a:blip r:embed="rId6" cstate="screen"/>
          <a:stretch>
            <a:fillRect/>
          </a:stretch>
        </p:blipFill>
        <p:spPr bwMode="auto">
          <a:xfrm>
            <a:off x="5808405" y="3058005"/>
            <a:ext cx="1175617" cy="7837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7"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anim calcmode="lin" valueType="num">
                                      <p:cBhvr>
                                        <p:cTn id="54" dur="1000" fill="hold"/>
                                        <p:tgtEl>
                                          <p:spTgt spid="23"/>
                                        </p:tgtEl>
                                        <p:attrNameLst>
                                          <p:attrName>ppt_x</p:attrName>
                                        </p:attrNameLst>
                                      </p:cBhvr>
                                      <p:tavLst>
                                        <p:tav tm="0">
                                          <p:val>
                                            <p:strVal val="#ppt_x"/>
                                          </p:val>
                                        </p:tav>
                                        <p:tav tm="100000">
                                          <p:val>
                                            <p:strVal val="#ppt_x"/>
                                          </p:val>
                                        </p:tav>
                                      </p:tavLst>
                                    </p:anim>
                                    <p:anim calcmode="lin" valueType="num">
                                      <p:cBhvr>
                                        <p:cTn id="55" dur="1000" fill="hold"/>
                                        <p:tgtEl>
                                          <p:spTgt spid="23"/>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1000"/>
                                        <p:tgtEl>
                                          <p:spTgt spid="25"/>
                                        </p:tgtEl>
                                      </p:cBhvr>
                                    </p:animEffect>
                                    <p:anim calcmode="lin" valueType="num">
                                      <p:cBhvr>
                                        <p:cTn id="64" dur="1000" fill="hold"/>
                                        <p:tgtEl>
                                          <p:spTgt spid="25"/>
                                        </p:tgtEl>
                                        <p:attrNameLst>
                                          <p:attrName>ppt_x</p:attrName>
                                        </p:attrNameLst>
                                      </p:cBhvr>
                                      <p:tavLst>
                                        <p:tav tm="0">
                                          <p:val>
                                            <p:strVal val="#ppt_x"/>
                                          </p:val>
                                        </p:tav>
                                        <p:tav tm="100000">
                                          <p:val>
                                            <p:strVal val="#ppt_x"/>
                                          </p:val>
                                        </p:tav>
                                      </p:tavLst>
                                    </p:anim>
                                    <p:anim calcmode="lin" valueType="num">
                                      <p:cBhvr>
                                        <p:cTn id="6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0" grpId="0"/>
      <p:bldP spid="21"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blipFill dpi="0" rotWithShape="0">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任意多边形 10"/>
          <p:cNvSpPr/>
          <p:nvPr/>
        </p:nvSpPr>
        <p:spPr>
          <a:xfrm rot="18958199">
            <a:off x="8200551" y="3156886"/>
            <a:ext cx="1722076" cy="1724080"/>
          </a:xfrm>
          <a:custGeom>
            <a:avLst/>
            <a:gdLst>
              <a:gd name="connsiteX0" fmla="*/ 1722076 w 1722076"/>
              <a:gd name="connsiteY0" fmla="*/ 86989 h 1724080"/>
              <a:gd name="connsiteX1" fmla="*/ 1412771 w 1722076"/>
              <a:gd name="connsiteY1" fmla="*/ 406949 h 1724080"/>
              <a:gd name="connsiteX2" fmla="*/ 1407473 w 1722076"/>
              <a:gd name="connsiteY2" fmla="*/ 399090 h 1724080"/>
              <a:gd name="connsiteX3" fmla="*/ 1276528 w 1722076"/>
              <a:gd name="connsiteY3" fmla="*/ 344851 h 1724080"/>
              <a:gd name="connsiteX4" fmla="*/ 535818 w 1722076"/>
              <a:gd name="connsiteY4" fmla="*/ 344851 h 1724080"/>
              <a:gd name="connsiteX5" fmla="*/ 350635 w 1722076"/>
              <a:gd name="connsiteY5" fmla="*/ 530034 h 1724080"/>
              <a:gd name="connsiteX6" fmla="*/ 350635 w 1722076"/>
              <a:gd name="connsiteY6" fmla="*/ 1270745 h 1724080"/>
              <a:gd name="connsiteX7" fmla="*/ 404874 w 1722076"/>
              <a:gd name="connsiteY7" fmla="*/ 1401689 h 1724080"/>
              <a:gd name="connsiteX8" fmla="*/ 432892 w 1722076"/>
              <a:gd name="connsiteY8" fmla="*/ 1420579 h 1724080"/>
              <a:gd name="connsiteX9" fmla="*/ 139497 w 1722076"/>
              <a:gd name="connsiteY9" fmla="*/ 1724080 h 1724080"/>
              <a:gd name="connsiteX10" fmla="*/ 16782 w 1722076"/>
              <a:gd name="connsiteY10" fmla="*/ 1605452 h 1724080"/>
              <a:gd name="connsiteX11" fmla="*/ 6137 w 1722076"/>
              <a:gd name="connsiteY11" fmla="*/ 1571160 h 1724080"/>
              <a:gd name="connsiteX12" fmla="*/ 0 w 1722076"/>
              <a:gd name="connsiteY12" fmla="*/ 1510283 h 1724080"/>
              <a:gd name="connsiteX13" fmla="*/ 0 w 1722076"/>
              <a:gd name="connsiteY13" fmla="*/ 302064 h 1724080"/>
              <a:gd name="connsiteX14" fmla="*/ 302064 w 1722076"/>
              <a:gd name="connsiteY14" fmla="*/ 0 h 1724080"/>
              <a:gd name="connsiteX15" fmla="*/ 1510283 w 1722076"/>
              <a:gd name="connsiteY15" fmla="*/ 0 h 1724080"/>
              <a:gd name="connsiteX16" fmla="*/ 1679169 w 1722076"/>
              <a:gd name="connsiteY16" fmla="*/ 51588 h 172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22076" h="1724080">
                <a:moveTo>
                  <a:pt x="1722076" y="86989"/>
                </a:moveTo>
                <a:lnTo>
                  <a:pt x="1412771" y="406949"/>
                </a:lnTo>
                <a:lnTo>
                  <a:pt x="1407473" y="399090"/>
                </a:lnTo>
                <a:cubicBezTo>
                  <a:pt x="1373961" y="365578"/>
                  <a:pt x="1327665" y="344851"/>
                  <a:pt x="1276528" y="344851"/>
                </a:cubicBezTo>
                <a:lnTo>
                  <a:pt x="535818" y="344851"/>
                </a:lnTo>
                <a:cubicBezTo>
                  <a:pt x="433544" y="344851"/>
                  <a:pt x="350635" y="427760"/>
                  <a:pt x="350635" y="530034"/>
                </a:cubicBezTo>
                <a:lnTo>
                  <a:pt x="350635" y="1270745"/>
                </a:lnTo>
                <a:cubicBezTo>
                  <a:pt x="350635" y="1321882"/>
                  <a:pt x="371362" y="1368177"/>
                  <a:pt x="404874" y="1401689"/>
                </a:cubicBezTo>
                <a:lnTo>
                  <a:pt x="432892" y="1420579"/>
                </a:lnTo>
                <a:lnTo>
                  <a:pt x="139497" y="1724080"/>
                </a:lnTo>
                <a:lnTo>
                  <a:pt x="16782" y="1605452"/>
                </a:lnTo>
                <a:lnTo>
                  <a:pt x="6137" y="1571160"/>
                </a:lnTo>
                <a:cubicBezTo>
                  <a:pt x="2113" y="1551496"/>
                  <a:pt x="0" y="1531136"/>
                  <a:pt x="0" y="1510283"/>
                </a:cubicBezTo>
                <a:lnTo>
                  <a:pt x="0" y="302064"/>
                </a:lnTo>
                <a:cubicBezTo>
                  <a:pt x="0" y="135239"/>
                  <a:pt x="135239" y="0"/>
                  <a:pt x="302064" y="0"/>
                </a:cubicBezTo>
                <a:lnTo>
                  <a:pt x="1510283" y="0"/>
                </a:lnTo>
                <a:cubicBezTo>
                  <a:pt x="1572842" y="0"/>
                  <a:pt x="1630959" y="19018"/>
                  <a:pt x="1679169" y="5158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任意多边形: 形状 20"/>
          <p:cNvSpPr/>
          <p:nvPr/>
        </p:nvSpPr>
        <p:spPr>
          <a:xfrm rot="18958199">
            <a:off x="2286481" y="882904"/>
            <a:ext cx="620780" cy="620780"/>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任意多边形: 形状 21"/>
          <p:cNvSpPr/>
          <p:nvPr/>
        </p:nvSpPr>
        <p:spPr>
          <a:xfrm rot="18958199">
            <a:off x="2684601" y="1572483"/>
            <a:ext cx="423799" cy="4237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任意多边形 16"/>
          <p:cNvSpPr/>
          <p:nvPr/>
        </p:nvSpPr>
        <p:spPr>
          <a:xfrm rot="18932100">
            <a:off x="6346815" y="4232826"/>
            <a:ext cx="1754067" cy="1736942"/>
          </a:xfrm>
          <a:custGeom>
            <a:avLst/>
            <a:gdLst>
              <a:gd name="connsiteX0" fmla="*/ 3857762 w 4068244"/>
              <a:gd name="connsiteY0" fmla="*/ 210482 h 4028526"/>
              <a:gd name="connsiteX1" fmla="*/ 4068244 w 4068244"/>
              <a:gd name="connsiteY1" fmla="*/ 718629 h 4028526"/>
              <a:gd name="connsiteX2" fmla="*/ 4068244 w 4068244"/>
              <a:gd name="connsiteY2" fmla="*/ 3593061 h 4028526"/>
              <a:gd name="connsiteX3" fmla="*/ 3945513 w 4068244"/>
              <a:gd name="connsiteY3" fmla="*/ 3994853 h 4028526"/>
              <a:gd name="connsiteX4" fmla="*/ 3917730 w 4068244"/>
              <a:gd name="connsiteY4" fmla="*/ 4028526 h 4028526"/>
              <a:gd name="connsiteX5" fmla="*/ 3152369 w 4068244"/>
              <a:gd name="connsiteY5" fmla="*/ 3277326 h 4028526"/>
              <a:gd name="connsiteX6" fmla="*/ 3158820 w 4068244"/>
              <a:gd name="connsiteY6" fmla="*/ 3269508 h 4028526"/>
              <a:gd name="connsiteX7" fmla="*/ 3234061 w 4068244"/>
              <a:gd name="connsiteY7" fmla="*/ 3023185 h 4028526"/>
              <a:gd name="connsiteX8" fmla="*/ 3234061 w 4068244"/>
              <a:gd name="connsiteY8" fmla="*/ 1260985 h 4028526"/>
              <a:gd name="connsiteX9" fmla="*/ 2793499 w 4068244"/>
              <a:gd name="connsiteY9" fmla="*/ 820423 h 4028526"/>
              <a:gd name="connsiteX10" fmla="*/ 1031299 w 4068244"/>
              <a:gd name="connsiteY10" fmla="*/ 820424 h 4028526"/>
              <a:gd name="connsiteX11" fmla="*/ 784977 w 4068244"/>
              <a:gd name="connsiteY11" fmla="*/ 895665 h 4028526"/>
              <a:gd name="connsiteX12" fmla="*/ 752832 w 4068244"/>
              <a:gd name="connsiteY12" fmla="*/ 922187 h 4028526"/>
              <a:gd name="connsiteX13" fmla="*/ 0 w 4068244"/>
              <a:gd name="connsiteY13" fmla="*/ 183285 h 4028526"/>
              <a:gd name="connsiteX14" fmla="*/ 73391 w 4068244"/>
              <a:gd name="connsiteY14" fmla="*/ 122731 h 4028526"/>
              <a:gd name="connsiteX15" fmla="*/ 475183 w 4068244"/>
              <a:gd name="connsiteY15" fmla="*/ 0 h 4028526"/>
              <a:gd name="connsiteX16" fmla="*/ 3349615 w 4068244"/>
              <a:gd name="connsiteY16" fmla="*/ 0 h 4028526"/>
              <a:gd name="connsiteX17" fmla="*/ 3857762 w 4068244"/>
              <a:gd name="connsiteY17" fmla="*/ 210482 h 402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68244" h="4028526">
                <a:moveTo>
                  <a:pt x="3857762" y="210482"/>
                </a:moveTo>
                <a:cubicBezTo>
                  <a:pt x="3987809" y="340528"/>
                  <a:pt x="4068244" y="520186"/>
                  <a:pt x="4068244" y="718629"/>
                </a:cubicBezTo>
                <a:lnTo>
                  <a:pt x="4068244" y="3593061"/>
                </a:lnTo>
                <a:cubicBezTo>
                  <a:pt x="4068244" y="3741894"/>
                  <a:pt x="4022999" y="3880159"/>
                  <a:pt x="3945513" y="3994853"/>
                </a:cubicBezTo>
                <a:lnTo>
                  <a:pt x="3917730" y="4028526"/>
                </a:lnTo>
                <a:lnTo>
                  <a:pt x="3152369" y="3277326"/>
                </a:lnTo>
                <a:lnTo>
                  <a:pt x="3158820" y="3269508"/>
                </a:lnTo>
                <a:cubicBezTo>
                  <a:pt x="3206323" y="3199193"/>
                  <a:pt x="3234061" y="3114428"/>
                  <a:pt x="3234061" y="3023185"/>
                </a:cubicBezTo>
                <a:lnTo>
                  <a:pt x="3234061" y="1260985"/>
                </a:lnTo>
                <a:cubicBezTo>
                  <a:pt x="3234061" y="1017669"/>
                  <a:pt x="3036815" y="820423"/>
                  <a:pt x="2793499" y="820423"/>
                </a:cubicBezTo>
                <a:lnTo>
                  <a:pt x="1031299" y="820424"/>
                </a:lnTo>
                <a:cubicBezTo>
                  <a:pt x="940056" y="820424"/>
                  <a:pt x="855291" y="848161"/>
                  <a:pt x="784977" y="895665"/>
                </a:cubicBezTo>
                <a:lnTo>
                  <a:pt x="752832" y="922187"/>
                </a:lnTo>
                <a:lnTo>
                  <a:pt x="0" y="183285"/>
                </a:lnTo>
                <a:lnTo>
                  <a:pt x="73391" y="122731"/>
                </a:lnTo>
                <a:cubicBezTo>
                  <a:pt x="188085" y="45245"/>
                  <a:pt x="326350" y="0"/>
                  <a:pt x="475183" y="0"/>
                </a:cubicBezTo>
                <a:lnTo>
                  <a:pt x="3349615" y="0"/>
                </a:lnTo>
                <a:cubicBezTo>
                  <a:pt x="3548059" y="0"/>
                  <a:pt x="3727716" y="80436"/>
                  <a:pt x="3857762" y="21048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1"/>
          <p:cNvSpPr txBox="1"/>
          <p:nvPr/>
        </p:nvSpPr>
        <p:spPr>
          <a:xfrm>
            <a:off x="849183" y="2045508"/>
            <a:ext cx="4293460" cy="900234"/>
          </a:xfrm>
          <a:prstGeom prst="rect">
            <a:avLst/>
          </a:prstGeom>
          <a:noFill/>
        </p:spPr>
        <p:txBody>
          <a:bodyPr wrap="none" lIns="68568" tIns="34284" rIns="68568" bIns="34284" rtlCol="0">
            <a:spAutoFit/>
          </a:bodyPr>
          <a:lstStyle/>
          <a:p>
            <a:pPr algn="ctr"/>
            <a:r>
              <a:rPr lang="zh-CN" altLang="en-US" sz="5400" dirty="0">
                <a:solidFill>
                  <a:schemeClr val="accent1"/>
                </a:solidFill>
                <a:latin typeface="+mn-ea"/>
                <a:cs typeface="经典长宋简" pitchFamily="49" charset="-122"/>
              </a:rPr>
              <a:t>感谢您的观看</a:t>
            </a:r>
            <a:endParaRPr lang="zh-CN" altLang="en-US" sz="5400" dirty="0">
              <a:solidFill>
                <a:schemeClr val="accent1"/>
              </a:solidFill>
              <a:latin typeface="+mn-ea"/>
              <a:cs typeface="经典长宋简" pitchFamily="49" charset="-122"/>
            </a:endParaRPr>
          </a:p>
        </p:txBody>
      </p:sp>
      <p:sp>
        <p:nvSpPr>
          <p:cNvPr id="6" name="文本框 1"/>
          <p:cNvSpPr txBox="1"/>
          <p:nvPr/>
        </p:nvSpPr>
        <p:spPr>
          <a:xfrm>
            <a:off x="958170" y="1442052"/>
            <a:ext cx="1600607" cy="684662"/>
          </a:xfrm>
          <a:prstGeom prst="rect">
            <a:avLst/>
          </a:prstGeom>
          <a:noFill/>
        </p:spPr>
        <p:txBody>
          <a:bodyPr wrap="none" lIns="68568" tIns="34284" rIns="68568" bIns="34284" rtlCol="0">
            <a:spAutoFit/>
          </a:bodyPr>
          <a:lstStyle/>
          <a:p>
            <a:pPr algn="r"/>
            <a:r>
              <a:rPr lang="en-US" altLang="zh-CN" sz="4000" dirty="0">
                <a:solidFill>
                  <a:schemeClr val="tx1">
                    <a:lumMod val="85000"/>
                    <a:lumOff val="15000"/>
                  </a:schemeClr>
                </a:solidFill>
                <a:latin typeface="+mn-ea"/>
                <a:cs typeface="经典长宋简" pitchFamily="49" charset="-122"/>
              </a:rPr>
              <a:t>LOGO</a:t>
            </a:r>
            <a:endParaRPr lang="zh-CN" altLang="en-US" sz="4000" dirty="0">
              <a:solidFill>
                <a:schemeClr val="tx1">
                  <a:lumMod val="85000"/>
                  <a:lumOff val="15000"/>
                </a:schemeClr>
              </a:solidFill>
              <a:latin typeface="+mn-ea"/>
              <a:cs typeface="经典长宋简" pitchFamily="49" charset="-122"/>
            </a:endParaRPr>
          </a:p>
        </p:txBody>
      </p:sp>
      <p:sp>
        <p:nvSpPr>
          <p:cNvPr id="7" name="文本框 1"/>
          <p:cNvSpPr txBox="1"/>
          <p:nvPr/>
        </p:nvSpPr>
        <p:spPr>
          <a:xfrm>
            <a:off x="903274" y="2839465"/>
            <a:ext cx="4278326" cy="469347"/>
          </a:xfrm>
          <a:prstGeom prst="rect">
            <a:avLst/>
          </a:prstGeom>
          <a:noFill/>
        </p:spPr>
        <p:txBody>
          <a:bodyPr wrap="none" lIns="68568" tIns="34284" rIns="68568" bIns="34284" rtlCol="0">
            <a:spAutoFit/>
          </a:bodyPr>
          <a:lstStyle/>
          <a:p>
            <a:r>
              <a:rPr lang="en-US" altLang="zh-CN" sz="1300" dirty="0">
                <a:solidFill>
                  <a:schemeClr val="accent1"/>
                </a:solidFill>
                <a:latin typeface="+mn-ea"/>
                <a:cs typeface="经典长宋简" pitchFamily="49" charset="-122"/>
              </a:rPr>
              <a:t>department morning meeting template department</a:t>
            </a:r>
            <a:endParaRPr lang="en-US" altLang="zh-CN" sz="1300" dirty="0">
              <a:solidFill>
                <a:schemeClr val="accent1"/>
              </a:solidFill>
              <a:latin typeface="+mn-ea"/>
              <a:cs typeface="经典长宋简" pitchFamily="49" charset="-122"/>
            </a:endParaRPr>
          </a:p>
          <a:p>
            <a:r>
              <a:rPr lang="en-US" altLang="zh-CN" sz="1300" dirty="0">
                <a:solidFill>
                  <a:schemeClr val="accent1"/>
                </a:solidFill>
                <a:latin typeface="+mn-ea"/>
                <a:cs typeface="经典长宋简" pitchFamily="49" charset="-122"/>
              </a:rPr>
              <a:t>morning meeting template</a:t>
            </a:r>
            <a:endParaRPr lang="zh-CN" altLang="en-US" sz="1300" dirty="0">
              <a:solidFill>
                <a:schemeClr val="accent1"/>
              </a:solidFill>
              <a:latin typeface="+mn-ea"/>
              <a:cs typeface="经典长宋简" pitchFamily="49" charset="-122"/>
            </a:endParaRPr>
          </a:p>
        </p:txBody>
      </p:sp>
      <p:sp>
        <p:nvSpPr>
          <p:cNvPr id="16" name="文本框 1"/>
          <p:cNvSpPr txBox="1"/>
          <p:nvPr/>
        </p:nvSpPr>
        <p:spPr>
          <a:xfrm>
            <a:off x="1146302" y="3420165"/>
            <a:ext cx="1040765" cy="251460"/>
          </a:xfrm>
          <a:prstGeom prst="rect">
            <a:avLst/>
          </a:prstGeom>
          <a:solidFill>
            <a:schemeClr val="accent1"/>
          </a:solidFill>
        </p:spPr>
        <p:txBody>
          <a:bodyPr wrap="none" lIns="68568" tIns="34284" rIns="68568" bIns="34284" rtlCol="0">
            <a:spAutoFit/>
          </a:bodyPr>
          <a:lstStyle/>
          <a:p>
            <a:pPr algn="ctr"/>
            <a:r>
              <a:rPr lang="zh-CN" altLang="en-US" sz="1200" dirty="0">
                <a:solidFill>
                  <a:schemeClr val="bg1"/>
                </a:solidFill>
                <a:latin typeface="+mn-ea"/>
                <a:cs typeface="经典长宋简" pitchFamily="49" charset="-122"/>
              </a:rPr>
              <a:t>汇报人</a:t>
            </a:r>
            <a:r>
              <a:rPr lang="zh-CN" altLang="en-US" sz="1200" dirty="0" smtClean="0">
                <a:solidFill>
                  <a:schemeClr val="bg1"/>
                </a:solidFill>
                <a:latin typeface="+mn-ea"/>
                <a:cs typeface="经典长宋简" pitchFamily="49" charset="-122"/>
              </a:rPr>
              <a:t>：</a:t>
            </a:r>
            <a:r>
              <a:rPr lang="en-US" altLang="zh-CN" sz="1200" dirty="0" smtClean="0">
                <a:solidFill>
                  <a:schemeClr val="bg1"/>
                </a:solidFill>
                <a:latin typeface="+mn-ea"/>
                <a:cs typeface="经典长宋简" pitchFamily="49" charset="-122"/>
              </a:rPr>
              <a:t>XXX</a:t>
            </a:r>
            <a:endParaRPr lang="en-US" altLang="zh-CN" sz="1200" dirty="0" smtClean="0">
              <a:solidFill>
                <a:schemeClr val="bg1"/>
              </a:solidFill>
              <a:latin typeface="+mn-ea"/>
              <a:cs typeface="经典长宋简" pitchFamily="49" charset="-122"/>
            </a:endParaRPr>
          </a:p>
        </p:txBody>
      </p:sp>
      <p:sp>
        <p:nvSpPr>
          <p:cNvPr id="22" name="文本框 1"/>
          <p:cNvSpPr txBox="1"/>
          <p:nvPr/>
        </p:nvSpPr>
        <p:spPr>
          <a:xfrm>
            <a:off x="2722776" y="3430069"/>
            <a:ext cx="1392024" cy="253904"/>
          </a:xfrm>
          <a:prstGeom prst="rect">
            <a:avLst/>
          </a:prstGeom>
          <a:solidFill>
            <a:schemeClr val="accent2"/>
          </a:solidFill>
        </p:spPr>
        <p:txBody>
          <a:bodyPr wrap="none" lIns="68568" tIns="34284" rIns="68568" bIns="34284" rtlCol="0">
            <a:spAutoFit/>
          </a:bodyPr>
          <a:lstStyle/>
          <a:p>
            <a:pPr algn="ctr"/>
            <a:r>
              <a:rPr lang="zh-CN" altLang="en-US" sz="1200" dirty="0">
                <a:solidFill>
                  <a:schemeClr val="bg1"/>
                </a:solidFill>
                <a:latin typeface="+mn-ea"/>
                <a:cs typeface="经典长宋简" pitchFamily="49" charset="-122"/>
              </a:rPr>
              <a:t>时间：</a:t>
            </a:r>
            <a:r>
              <a:rPr lang="en-US" altLang="zh-CN" sz="1200" dirty="0" smtClean="0">
                <a:solidFill>
                  <a:schemeClr val="bg1"/>
                </a:solidFill>
                <a:latin typeface="+mn-ea"/>
                <a:cs typeface="经典长宋简" pitchFamily="49" charset="-122"/>
              </a:rPr>
              <a:t>2030.12.12</a:t>
            </a:r>
            <a:endParaRPr lang="zh-CN" altLang="en-US" sz="1200" dirty="0">
              <a:solidFill>
                <a:schemeClr val="bg1"/>
              </a:solidFill>
              <a:latin typeface="+mn-ea"/>
              <a:cs typeface="经典长宋简"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 calcmode="lin" valueType="num">
                                      <p:cBhvr>
                                        <p:cTn id="28"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6">
                                            <p:txEl>
                                              <p:pRg st="0" end="0"/>
                                            </p:txEl>
                                          </p:spTgt>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par>
                          <p:cTn id="37" fill="hold">
                            <p:stCondLst>
                              <p:cond delay="10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
                                        </p:tgtEl>
                                        <p:attrNameLst>
                                          <p:attrName>style.visibility</p:attrName>
                                        </p:attrNameLst>
                                      </p:cBhvr>
                                      <p:to>
                                        <p:strVal val="visible"/>
                                      </p:to>
                                    </p:set>
                                    <p:anim by="(-#ppt_w*2)" calcmode="lin" valueType="num">
                                      <p:cBhvr rctx="PPT">
                                        <p:cTn id="40" dur="500" autoRev="1" fill="hold">
                                          <p:stCondLst>
                                            <p:cond delay="0"/>
                                          </p:stCondLst>
                                        </p:cTn>
                                        <p:tgtEl>
                                          <p:spTgt spid="5"/>
                                        </p:tgtEl>
                                        <p:attrNameLst>
                                          <p:attrName>ppt_w</p:attrName>
                                        </p:attrNameLst>
                                      </p:cBhvr>
                                    </p:anim>
                                    <p:anim by="(#ppt_w*0.50)" calcmode="lin" valueType="num">
                                      <p:cBhvr>
                                        <p:cTn id="41" dur="500" decel="50000" autoRev="1" fill="hold">
                                          <p:stCondLst>
                                            <p:cond delay="0"/>
                                          </p:stCondLst>
                                        </p:cTn>
                                        <p:tgtEl>
                                          <p:spTgt spid="5"/>
                                        </p:tgtEl>
                                        <p:attrNameLst>
                                          <p:attrName>ppt_x</p:attrName>
                                        </p:attrNameLst>
                                      </p:cBhvr>
                                    </p:anim>
                                    <p:anim from="(-#ppt_h/2)" to="(#ppt_y)" calcmode="lin" valueType="num">
                                      <p:cBhvr>
                                        <p:cTn id="42" dur="1000" fill="hold">
                                          <p:stCondLst>
                                            <p:cond delay="0"/>
                                          </p:stCondLst>
                                        </p:cTn>
                                        <p:tgtEl>
                                          <p:spTgt spid="5"/>
                                        </p:tgtEl>
                                        <p:attrNameLst>
                                          <p:attrName>ppt_y</p:attrName>
                                        </p:attrNameLst>
                                      </p:cBhvr>
                                    </p:anim>
                                    <p:animRot by="21600000">
                                      <p:cBhvr>
                                        <p:cTn id="43" dur="1000" fill="hold">
                                          <p:stCondLst>
                                            <p:cond delay="0"/>
                                          </p:stCondLst>
                                        </p:cTn>
                                        <p:tgtEl>
                                          <p:spTgt spid="5"/>
                                        </p:tgtEl>
                                        <p:attrNameLst>
                                          <p:attrName>r</p:attrName>
                                        </p:attrNameLst>
                                      </p:cBhvr>
                                    </p:animRo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7" grpId="0" animBg="1"/>
      <p:bldP spid="5" grpId="0"/>
      <p:bldP spid="7" grpId="0"/>
      <p:bldP spid="16" grpId="0" bldLvl="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文本框 2"/>
          <p:cNvSpPr txBox="1"/>
          <p:nvPr/>
        </p:nvSpPr>
        <p:spPr>
          <a:xfrm>
            <a:off x="5869248" y="755627"/>
            <a:ext cx="959213" cy="1054123"/>
          </a:xfrm>
          <a:prstGeom prst="rect">
            <a:avLst/>
          </a:prstGeom>
          <a:noFill/>
        </p:spPr>
        <p:txBody>
          <a:bodyPr wrap="none" lIns="68568" tIns="34284" rIns="68568" bIns="34284" rtlCol="0">
            <a:spAutoFit/>
          </a:bodyPr>
          <a:lstStyle/>
          <a:p>
            <a:pPr algn="ctr"/>
            <a:r>
              <a:rPr lang="zh-CN" altLang="en-US" sz="3200" dirty="0">
                <a:solidFill>
                  <a:schemeClr val="accent1"/>
                </a:solidFill>
                <a:latin typeface="微软雅黑" panose="020B0503020204020204" pitchFamily="34" charset="-122"/>
                <a:ea typeface="微软雅黑" panose="020B0503020204020204" pitchFamily="34" charset="-122"/>
              </a:rPr>
              <a:t>早会</a:t>
            </a:r>
            <a:endParaRPr lang="en-US" altLang="zh-CN" sz="3200" dirty="0">
              <a:solidFill>
                <a:schemeClr val="accent1"/>
              </a:solidFill>
              <a:latin typeface="微软雅黑" panose="020B0503020204020204" pitchFamily="34" charset="-122"/>
              <a:ea typeface="微软雅黑" panose="020B0503020204020204" pitchFamily="34" charset="-122"/>
            </a:endParaRPr>
          </a:p>
          <a:p>
            <a:pPr algn="ctr"/>
            <a:r>
              <a:rPr lang="zh-CN" altLang="en-US" sz="3200" dirty="0">
                <a:solidFill>
                  <a:schemeClr val="accent1"/>
                </a:solidFill>
                <a:latin typeface="微软雅黑" panose="020B0503020204020204" pitchFamily="34" charset="-122"/>
                <a:ea typeface="微软雅黑" panose="020B0503020204020204" pitchFamily="34" charset="-122"/>
              </a:rPr>
              <a:t>流程</a:t>
            </a:r>
            <a:endParaRPr lang="zh-CN" altLang="en-US" sz="3200" dirty="0">
              <a:solidFill>
                <a:schemeClr val="accent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143000" y="1100405"/>
            <a:ext cx="3292345" cy="509415"/>
            <a:chOff x="1158657" y="1100381"/>
            <a:chExt cx="3292345" cy="509415"/>
          </a:xfrm>
        </p:grpSpPr>
        <p:sp>
          <p:nvSpPr>
            <p:cNvPr id="10" name="五边形 9"/>
            <p:cNvSpPr/>
            <p:nvPr/>
          </p:nvSpPr>
          <p:spPr>
            <a:xfrm flipH="1">
              <a:off x="1565242" y="1100381"/>
              <a:ext cx="2438400" cy="50941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
          <p:nvSpPr>
            <p:cNvPr id="24" name="文本框 9"/>
            <p:cNvSpPr txBox="1"/>
            <p:nvPr/>
          </p:nvSpPr>
          <p:spPr>
            <a:xfrm>
              <a:off x="2286000" y="1201200"/>
              <a:ext cx="2165002" cy="307825"/>
            </a:xfrm>
            <a:prstGeom prst="rect">
              <a:avLst/>
            </a:prstGeom>
            <a:noFill/>
          </p:spPr>
          <p:txBody>
            <a:bodyPr wrap="square" lIns="0" tIns="0" rIns="0" bIns="0" rtlCol="0">
              <a:spAutoFit/>
            </a:bodyPr>
            <a:lstStyle/>
            <a:p>
              <a:pPr marL="0" lvl="1"/>
              <a:r>
                <a:rPr lang="zh-CN" altLang="en-US" sz="2000" dirty="0">
                  <a:solidFill>
                    <a:schemeClr val="bg1"/>
                  </a:solidFill>
                  <a:latin typeface="+mn-ea"/>
                </a:rPr>
                <a:t>核心司训</a:t>
              </a:r>
              <a:endParaRPr lang="zh-CN" altLang="en-US" sz="2000" dirty="0">
                <a:solidFill>
                  <a:schemeClr val="bg1"/>
                </a:solidFill>
                <a:latin typeface="+mn-ea"/>
              </a:endParaRPr>
            </a:p>
          </p:txBody>
        </p:sp>
        <p:sp>
          <p:nvSpPr>
            <p:cNvPr id="30" name="TextBox 20"/>
            <p:cNvSpPr txBox="1"/>
            <p:nvPr/>
          </p:nvSpPr>
          <p:spPr>
            <a:xfrm>
              <a:off x="1158657" y="1139645"/>
              <a:ext cx="496931" cy="430759"/>
            </a:xfrm>
            <a:prstGeom prst="rect">
              <a:avLst/>
            </a:prstGeom>
            <a:noFill/>
          </p:spPr>
          <p:txBody>
            <a:bodyPr wrap="none" lIns="0" tIns="0" rIns="0" bIns="0" rtlCol="0">
              <a:spAutoFit/>
            </a:bodyPr>
            <a:lstStyle/>
            <a:p>
              <a:r>
                <a:rPr lang="en-US" altLang="zh-CN" sz="2800" spc="300" dirty="0">
                  <a:solidFill>
                    <a:schemeClr val="accent1"/>
                  </a:solidFill>
                  <a:latin typeface="+mn-ea"/>
                </a:rPr>
                <a:t>01</a:t>
              </a:r>
              <a:endParaRPr lang="zh-CN" altLang="en-US" sz="2800" spc="300" dirty="0">
                <a:solidFill>
                  <a:schemeClr val="accent1"/>
                </a:solidFill>
                <a:latin typeface="+mn-ea"/>
              </a:endParaRPr>
            </a:p>
          </p:txBody>
        </p:sp>
      </p:grpSp>
      <p:grpSp>
        <p:nvGrpSpPr>
          <p:cNvPr id="3" name="组合 2"/>
          <p:cNvGrpSpPr/>
          <p:nvPr/>
        </p:nvGrpSpPr>
        <p:grpSpPr>
          <a:xfrm>
            <a:off x="1142999" y="1718602"/>
            <a:ext cx="3292346" cy="509415"/>
            <a:chOff x="1158656" y="1718578"/>
            <a:chExt cx="3292346" cy="509415"/>
          </a:xfrm>
        </p:grpSpPr>
        <p:sp>
          <p:nvSpPr>
            <p:cNvPr id="14" name="五边形 13"/>
            <p:cNvSpPr/>
            <p:nvPr/>
          </p:nvSpPr>
          <p:spPr>
            <a:xfrm flipH="1">
              <a:off x="1565242" y="1718578"/>
              <a:ext cx="2438400" cy="50941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
          <p:nvSpPr>
            <p:cNvPr id="25" name="文本框 9"/>
            <p:cNvSpPr txBox="1"/>
            <p:nvPr/>
          </p:nvSpPr>
          <p:spPr>
            <a:xfrm>
              <a:off x="2286000" y="1819397"/>
              <a:ext cx="2165002" cy="307825"/>
            </a:xfrm>
            <a:prstGeom prst="rect">
              <a:avLst/>
            </a:prstGeom>
            <a:noFill/>
          </p:spPr>
          <p:txBody>
            <a:bodyPr wrap="square" lIns="0" tIns="0" rIns="0" bIns="0" rtlCol="0">
              <a:spAutoFit/>
            </a:bodyPr>
            <a:lstStyle/>
            <a:p>
              <a:pPr marL="0" lvl="1"/>
              <a:r>
                <a:rPr lang="zh-CN" altLang="en-US" sz="2000" dirty="0">
                  <a:solidFill>
                    <a:schemeClr val="bg1"/>
                  </a:solidFill>
                  <a:latin typeface="+mn-ea"/>
                </a:rPr>
                <a:t>早间资讯</a:t>
              </a:r>
              <a:endParaRPr lang="zh-CN" altLang="en-US" sz="2000" dirty="0">
                <a:solidFill>
                  <a:schemeClr val="bg1"/>
                </a:solidFill>
                <a:latin typeface="+mn-ea"/>
              </a:endParaRPr>
            </a:p>
          </p:txBody>
        </p:sp>
        <p:sp>
          <p:nvSpPr>
            <p:cNvPr id="31" name="TextBox 20"/>
            <p:cNvSpPr txBox="1"/>
            <p:nvPr/>
          </p:nvSpPr>
          <p:spPr>
            <a:xfrm>
              <a:off x="1158656" y="1757842"/>
              <a:ext cx="419987" cy="430759"/>
            </a:xfrm>
            <a:prstGeom prst="rect">
              <a:avLst/>
            </a:prstGeom>
            <a:noFill/>
          </p:spPr>
          <p:txBody>
            <a:bodyPr wrap="none" lIns="0" tIns="0" rIns="0" bIns="0" rtlCol="0">
              <a:spAutoFit/>
            </a:bodyPr>
            <a:lstStyle/>
            <a:p>
              <a:r>
                <a:rPr lang="en-US" altLang="zh-CN" sz="2800" dirty="0">
                  <a:solidFill>
                    <a:schemeClr val="accent1"/>
                  </a:solidFill>
                  <a:latin typeface="+mn-ea"/>
                </a:rPr>
                <a:t>02</a:t>
              </a:r>
              <a:endParaRPr lang="zh-CN" altLang="en-US" sz="2800" dirty="0">
                <a:solidFill>
                  <a:schemeClr val="accent1"/>
                </a:solidFill>
                <a:latin typeface="+mn-ea"/>
              </a:endParaRPr>
            </a:p>
          </p:txBody>
        </p:sp>
      </p:grpSp>
      <p:grpSp>
        <p:nvGrpSpPr>
          <p:cNvPr id="4" name="组合 3"/>
          <p:cNvGrpSpPr/>
          <p:nvPr/>
        </p:nvGrpSpPr>
        <p:grpSpPr>
          <a:xfrm>
            <a:off x="1134986" y="2336799"/>
            <a:ext cx="3300359" cy="509415"/>
            <a:chOff x="1150643" y="2336775"/>
            <a:chExt cx="3300359" cy="509415"/>
          </a:xfrm>
        </p:grpSpPr>
        <p:sp>
          <p:nvSpPr>
            <p:cNvPr id="15" name="五边形 14"/>
            <p:cNvSpPr/>
            <p:nvPr/>
          </p:nvSpPr>
          <p:spPr>
            <a:xfrm flipH="1">
              <a:off x="1565242" y="2336775"/>
              <a:ext cx="2438400" cy="50941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
          <p:nvSpPr>
            <p:cNvPr id="26" name="文本框 9"/>
            <p:cNvSpPr txBox="1"/>
            <p:nvPr/>
          </p:nvSpPr>
          <p:spPr>
            <a:xfrm>
              <a:off x="2286000" y="2437594"/>
              <a:ext cx="2165002" cy="307825"/>
            </a:xfrm>
            <a:prstGeom prst="rect">
              <a:avLst/>
            </a:prstGeom>
            <a:noFill/>
          </p:spPr>
          <p:txBody>
            <a:bodyPr wrap="square" lIns="0" tIns="0" rIns="0" bIns="0" rtlCol="0">
              <a:spAutoFit/>
            </a:bodyPr>
            <a:lstStyle/>
            <a:p>
              <a:pPr marL="0" lvl="1"/>
              <a:r>
                <a:rPr lang="zh-CN" altLang="en-US" sz="2000" dirty="0">
                  <a:solidFill>
                    <a:schemeClr val="bg1"/>
                  </a:solidFill>
                  <a:latin typeface="+mn-ea"/>
                </a:rPr>
                <a:t>心灵鸡汤</a:t>
              </a:r>
              <a:endParaRPr lang="zh-CN" altLang="en-US" sz="2000" dirty="0">
                <a:solidFill>
                  <a:schemeClr val="bg1"/>
                </a:solidFill>
                <a:latin typeface="+mn-ea"/>
              </a:endParaRPr>
            </a:p>
          </p:txBody>
        </p:sp>
        <p:sp>
          <p:nvSpPr>
            <p:cNvPr id="32" name="TextBox 20"/>
            <p:cNvSpPr txBox="1"/>
            <p:nvPr/>
          </p:nvSpPr>
          <p:spPr>
            <a:xfrm>
              <a:off x="1150643" y="2376039"/>
              <a:ext cx="419987" cy="430759"/>
            </a:xfrm>
            <a:prstGeom prst="rect">
              <a:avLst/>
            </a:prstGeom>
            <a:noFill/>
          </p:spPr>
          <p:txBody>
            <a:bodyPr wrap="none" lIns="0" tIns="0" rIns="0" bIns="0" rtlCol="0">
              <a:spAutoFit/>
            </a:bodyPr>
            <a:lstStyle/>
            <a:p>
              <a:r>
                <a:rPr lang="en-US" altLang="zh-CN" sz="2800" dirty="0">
                  <a:solidFill>
                    <a:schemeClr val="accent1"/>
                  </a:solidFill>
                  <a:latin typeface="+mn-ea"/>
                </a:rPr>
                <a:t>03</a:t>
              </a:r>
              <a:endParaRPr lang="zh-CN" altLang="en-US" sz="2800" dirty="0">
                <a:solidFill>
                  <a:schemeClr val="accent1"/>
                </a:solidFill>
                <a:latin typeface="+mn-ea"/>
              </a:endParaRPr>
            </a:p>
          </p:txBody>
        </p:sp>
      </p:grpSp>
      <p:grpSp>
        <p:nvGrpSpPr>
          <p:cNvPr id="5" name="组合 4"/>
          <p:cNvGrpSpPr/>
          <p:nvPr/>
        </p:nvGrpSpPr>
        <p:grpSpPr>
          <a:xfrm>
            <a:off x="1144603" y="2954996"/>
            <a:ext cx="3290743" cy="509415"/>
            <a:chOff x="1160260" y="2954972"/>
            <a:chExt cx="3290743" cy="509415"/>
          </a:xfrm>
        </p:grpSpPr>
        <p:sp>
          <p:nvSpPr>
            <p:cNvPr id="16" name="五边形 15"/>
            <p:cNvSpPr/>
            <p:nvPr/>
          </p:nvSpPr>
          <p:spPr>
            <a:xfrm flipH="1">
              <a:off x="1565242" y="2954972"/>
              <a:ext cx="2438400" cy="50941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
          <p:nvSpPr>
            <p:cNvPr id="27" name="文本框 9"/>
            <p:cNvSpPr txBox="1"/>
            <p:nvPr/>
          </p:nvSpPr>
          <p:spPr>
            <a:xfrm>
              <a:off x="2286001" y="3055791"/>
              <a:ext cx="2165002" cy="307825"/>
            </a:xfrm>
            <a:prstGeom prst="rect">
              <a:avLst/>
            </a:prstGeom>
            <a:noFill/>
          </p:spPr>
          <p:txBody>
            <a:bodyPr wrap="square" lIns="0" tIns="0" rIns="0" bIns="0" rtlCol="0">
              <a:spAutoFit/>
            </a:bodyPr>
            <a:lstStyle/>
            <a:p>
              <a:pPr marL="0" lvl="1"/>
              <a:r>
                <a:rPr lang="zh-CN" altLang="en-US" sz="2000" dirty="0">
                  <a:solidFill>
                    <a:schemeClr val="bg1"/>
                  </a:solidFill>
                  <a:latin typeface="+mn-ea"/>
                </a:rPr>
                <a:t>分享时刻</a:t>
              </a:r>
              <a:endParaRPr lang="zh-CN" altLang="en-US" sz="2000" dirty="0">
                <a:solidFill>
                  <a:schemeClr val="bg1"/>
                </a:solidFill>
                <a:latin typeface="+mn-ea"/>
              </a:endParaRPr>
            </a:p>
          </p:txBody>
        </p:sp>
        <p:sp>
          <p:nvSpPr>
            <p:cNvPr id="33" name="TextBox 42"/>
            <p:cNvSpPr txBox="1"/>
            <p:nvPr/>
          </p:nvSpPr>
          <p:spPr>
            <a:xfrm>
              <a:off x="1160260" y="2994237"/>
              <a:ext cx="419987" cy="430759"/>
            </a:xfrm>
            <a:prstGeom prst="rect">
              <a:avLst/>
            </a:prstGeom>
            <a:noFill/>
          </p:spPr>
          <p:txBody>
            <a:bodyPr wrap="none" lIns="0" tIns="0" rIns="0" bIns="0" rtlCol="0">
              <a:spAutoFit/>
            </a:bodyPr>
            <a:lstStyle/>
            <a:p>
              <a:r>
                <a:rPr lang="en-US" altLang="zh-CN" sz="2800" dirty="0">
                  <a:solidFill>
                    <a:schemeClr val="accent1"/>
                  </a:solidFill>
                  <a:latin typeface="+mn-ea"/>
                </a:rPr>
                <a:t>04</a:t>
              </a:r>
              <a:endParaRPr lang="zh-CN" altLang="en-US" sz="2800" dirty="0">
                <a:solidFill>
                  <a:schemeClr val="accent1"/>
                </a:solidFill>
                <a:latin typeface="+mn-ea"/>
              </a:endParaRPr>
            </a:p>
          </p:txBody>
        </p:sp>
      </p:grpSp>
      <p:grpSp>
        <p:nvGrpSpPr>
          <p:cNvPr id="6" name="组合 5"/>
          <p:cNvGrpSpPr/>
          <p:nvPr/>
        </p:nvGrpSpPr>
        <p:grpSpPr>
          <a:xfrm>
            <a:off x="1138190" y="3573193"/>
            <a:ext cx="3297155" cy="509415"/>
            <a:chOff x="1153847" y="3573169"/>
            <a:chExt cx="3297155" cy="509415"/>
          </a:xfrm>
        </p:grpSpPr>
        <p:sp>
          <p:nvSpPr>
            <p:cNvPr id="17" name="五边形 16"/>
            <p:cNvSpPr/>
            <p:nvPr/>
          </p:nvSpPr>
          <p:spPr>
            <a:xfrm flipH="1">
              <a:off x="1565242" y="3573169"/>
              <a:ext cx="2438400" cy="50941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
          <p:nvSpPr>
            <p:cNvPr id="28" name="文本框 9"/>
            <p:cNvSpPr txBox="1"/>
            <p:nvPr/>
          </p:nvSpPr>
          <p:spPr>
            <a:xfrm>
              <a:off x="2286000" y="3673988"/>
              <a:ext cx="2165002" cy="307825"/>
            </a:xfrm>
            <a:prstGeom prst="rect">
              <a:avLst/>
            </a:prstGeom>
            <a:noFill/>
          </p:spPr>
          <p:txBody>
            <a:bodyPr wrap="square" lIns="0" tIns="0" rIns="0" bIns="0" rtlCol="0">
              <a:spAutoFit/>
            </a:bodyPr>
            <a:lstStyle/>
            <a:p>
              <a:pPr marL="0" lvl="1"/>
              <a:r>
                <a:rPr lang="zh-CN" altLang="en-US" sz="2000" dirty="0">
                  <a:solidFill>
                    <a:schemeClr val="bg1"/>
                  </a:solidFill>
                  <a:latin typeface="+mn-ea"/>
                </a:rPr>
                <a:t>学习加油站</a:t>
              </a:r>
              <a:endParaRPr lang="zh-CN" altLang="en-US" sz="2000" dirty="0">
                <a:solidFill>
                  <a:schemeClr val="bg1"/>
                </a:solidFill>
                <a:latin typeface="+mn-ea"/>
              </a:endParaRPr>
            </a:p>
          </p:txBody>
        </p:sp>
        <p:sp>
          <p:nvSpPr>
            <p:cNvPr id="34" name="TextBox 20"/>
            <p:cNvSpPr txBox="1"/>
            <p:nvPr/>
          </p:nvSpPr>
          <p:spPr>
            <a:xfrm>
              <a:off x="1153847" y="3612434"/>
              <a:ext cx="419987" cy="430759"/>
            </a:xfrm>
            <a:prstGeom prst="rect">
              <a:avLst/>
            </a:prstGeom>
            <a:noFill/>
          </p:spPr>
          <p:txBody>
            <a:bodyPr wrap="none" lIns="0" tIns="0" rIns="0" bIns="0" rtlCol="0">
              <a:spAutoFit/>
            </a:bodyPr>
            <a:lstStyle/>
            <a:p>
              <a:r>
                <a:rPr lang="en-US" altLang="zh-CN" sz="2800" dirty="0">
                  <a:solidFill>
                    <a:schemeClr val="accent1"/>
                  </a:solidFill>
                  <a:latin typeface="+mn-ea"/>
                </a:rPr>
                <a:t>05</a:t>
              </a:r>
              <a:endParaRPr lang="zh-CN" altLang="en-US" sz="2800" dirty="0">
                <a:solidFill>
                  <a:schemeClr val="accent1"/>
                </a:solidFill>
                <a:latin typeface="+mn-ea"/>
              </a:endParaRPr>
            </a:p>
          </p:txBody>
        </p:sp>
      </p:grpSp>
      <p:grpSp>
        <p:nvGrpSpPr>
          <p:cNvPr id="7" name="组合 6"/>
          <p:cNvGrpSpPr/>
          <p:nvPr/>
        </p:nvGrpSpPr>
        <p:grpSpPr>
          <a:xfrm>
            <a:off x="1134985" y="4191391"/>
            <a:ext cx="3300360" cy="509415"/>
            <a:chOff x="1150642" y="4191367"/>
            <a:chExt cx="3300360" cy="509415"/>
          </a:xfrm>
        </p:grpSpPr>
        <p:sp>
          <p:nvSpPr>
            <p:cNvPr id="20" name="五边形 19"/>
            <p:cNvSpPr/>
            <p:nvPr/>
          </p:nvSpPr>
          <p:spPr>
            <a:xfrm flipH="1">
              <a:off x="1565242" y="4191367"/>
              <a:ext cx="2438400" cy="50941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sz="1800">
                <a:solidFill>
                  <a:schemeClr val="bg1"/>
                </a:solidFill>
                <a:latin typeface="+mn-ea"/>
              </a:endParaRPr>
            </a:p>
          </p:txBody>
        </p:sp>
        <p:sp>
          <p:nvSpPr>
            <p:cNvPr id="29" name="文本框 9"/>
            <p:cNvSpPr txBox="1"/>
            <p:nvPr/>
          </p:nvSpPr>
          <p:spPr>
            <a:xfrm>
              <a:off x="2286000" y="4292186"/>
              <a:ext cx="2165002" cy="307825"/>
            </a:xfrm>
            <a:prstGeom prst="rect">
              <a:avLst/>
            </a:prstGeom>
            <a:noFill/>
          </p:spPr>
          <p:txBody>
            <a:bodyPr wrap="square" lIns="0" tIns="0" rIns="0" bIns="0" rtlCol="0">
              <a:spAutoFit/>
            </a:bodyPr>
            <a:lstStyle/>
            <a:p>
              <a:pPr marL="0" lvl="1"/>
              <a:r>
                <a:rPr lang="zh-CN" altLang="en-US" sz="2000" dirty="0">
                  <a:solidFill>
                    <a:schemeClr val="bg1"/>
                  </a:solidFill>
                  <a:latin typeface="+mn-ea"/>
                </a:rPr>
                <a:t>工作联系</a:t>
              </a:r>
              <a:endParaRPr lang="zh-CN" altLang="en-US" sz="2000" dirty="0">
                <a:solidFill>
                  <a:schemeClr val="bg1"/>
                </a:solidFill>
                <a:latin typeface="+mn-ea"/>
              </a:endParaRPr>
            </a:p>
          </p:txBody>
        </p:sp>
        <p:sp>
          <p:nvSpPr>
            <p:cNvPr id="35" name="TextBox 20"/>
            <p:cNvSpPr txBox="1"/>
            <p:nvPr/>
          </p:nvSpPr>
          <p:spPr>
            <a:xfrm>
              <a:off x="1150642" y="4230632"/>
              <a:ext cx="419987" cy="430759"/>
            </a:xfrm>
            <a:prstGeom prst="rect">
              <a:avLst/>
            </a:prstGeom>
            <a:noFill/>
          </p:spPr>
          <p:txBody>
            <a:bodyPr wrap="none" lIns="0" tIns="0" rIns="0" bIns="0" rtlCol="0">
              <a:spAutoFit/>
            </a:bodyPr>
            <a:lstStyle/>
            <a:p>
              <a:r>
                <a:rPr lang="en-US" altLang="zh-CN" sz="2800" dirty="0">
                  <a:solidFill>
                    <a:schemeClr val="accent1"/>
                  </a:solidFill>
                  <a:latin typeface="+mn-ea"/>
                </a:rPr>
                <a:t>06</a:t>
              </a:r>
              <a:endParaRPr lang="zh-CN" altLang="en-US" sz="2800" dirty="0">
                <a:solidFill>
                  <a:schemeClr val="accent1"/>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 presetClass="entr" presetSubtype="0" fill="hold" grpId="0" nodeType="afterEffect">
                                  <p:stCondLst>
                                    <p:cond delay="0"/>
                                  </p:stCondLst>
                                  <p:iterate type="lt">
                                    <p:tmAbs val="100"/>
                                  </p:iterate>
                                  <p:childTnLst>
                                    <p:set>
                                      <p:cBhvr>
                                        <p:cTn id="19" dur="1" fill="hold">
                                          <p:stCondLst>
                                            <p:cond delay="0"/>
                                          </p:stCondLst>
                                        </p:cTn>
                                        <p:tgtEl>
                                          <p:spTgt spid="23"/>
                                        </p:tgtEl>
                                        <p:attrNameLst>
                                          <p:attrName>style.visibility</p:attrName>
                                        </p:attrNameLst>
                                      </p:cBhvr>
                                      <p:to>
                                        <p:strVal val="visible"/>
                                      </p:to>
                                    </p:set>
                                  </p:childTnLst>
                                </p:cTn>
                              </p:par>
                            </p:childTnLst>
                          </p:cTn>
                        </p:par>
                        <p:par>
                          <p:cTn id="20" fill="hold">
                            <p:stCondLst>
                              <p:cond delay="400"/>
                            </p:stCondLst>
                            <p:childTnLst>
                              <p:par>
                                <p:cTn id="21" presetID="2" presetClass="entr" presetSubtype="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1+#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1+#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1+#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1+#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文本框 2"/>
          <p:cNvSpPr txBox="1"/>
          <p:nvPr/>
        </p:nvSpPr>
        <p:spPr>
          <a:xfrm>
            <a:off x="5710552" y="755627"/>
            <a:ext cx="1276608" cy="1177233"/>
          </a:xfrm>
          <a:prstGeom prst="rect">
            <a:avLst/>
          </a:prstGeom>
          <a:noFill/>
        </p:spPr>
        <p:txBody>
          <a:bodyPr wrap="none" lIns="68568" tIns="34284" rIns="68568" bIns="34284" rtlCol="0">
            <a:spAutoFit/>
          </a:bodyPr>
          <a:lstStyle/>
          <a:p>
            <a:pPr algn="ctr"/>
            <a:r>
              <a:rPr lang="en-US" altLang="zh-CN" sz="7200" b="1" dirty="0">
                <a:solidFill>
                  <a:schemeClr val="accent1"/>
                </a:solidFill>
                <a:latin typeface="微软雅黑" panose="020B0503020204020204" pitchFamily="34" charset="-122"/>
                <a:ea typeface="微软雅黑" panose="020B0503020204020204" pitchFamily="34" charset="-122"/>
              </a:rPr>
              <a:t>01</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36" name="文本框 1"/>
          <p:cNvSpPr txBox="1"/>
          <p:nvPr/>
        </p:nvSpPr>
        <p:spPr>
          <a:xfrm>
            <a:off x="1681213" y="2100494"/>
            <a:ext cx="2703280" cy="838551"/>
          </a:xfrm>
          <a:prstGeom prst="rect">
            <a:avLst/>
          </a:prstGeom>
          <a:noFill/>
        </p:spPr>
        <p:txBody>
          <a:bodyPr wrap="none" lIns="68568" tIns="34284" rIns="68568" bIns="34284" rtlCol="0">
            <a:spAutoFit/>
          </a:bodyPr>
          <a:lstStyle/>
          <a:p>
            <a:pPr algn="ctr"/>
            <a:r>
              <a:rPr lang="zh-CN" altLang="en-US" sz="5000" b="1" dirty="0">
                <a:solidFill>
                  <a:schemeClr val="accent2"/>
                </a:solidFill>
                <a:latin typeface="+mn-ea"/>
                <a:cs typeface="经典长宋简" pitchFamily="49" charset="-122"/>
              </a:rPr>
              <a:t>核心司训</a:t>
            </a:r>
            <a:endParaRPr lang="zh-CN" altLang="en-US" sz="5000" b="1" dirty="0">
              <a:solidFill>
                <a:schemeClr val="accent2"/>
              </a:solidFill>
              <a:latin typeface="+mn-ea"/>
              <a:cs typeface="经典长宋简" pitchFamily="49" charset="-122"/>
            </a:endParaRPr>
          </a:p>
        </p:txBody>
      </p:sp>
      <p:sp>
        <p:nvSpPr>
          <p:cNvPr id="37" name="文本框 9"/>
          <p:cNvSpPr txBox="1"/>
          <p:nvPr/>
        </p:nvSpPr>
        <p:spPr>
          <a:xfrm>
            <a:off x="1681213" y="2888218"/>
            <a:ext cx="3119387" cy="369332"/>
          </a:xfrm>
          <a:prstGeom prst="rect">
            <a:avLst/>
          </a:prstGeom>
          <a:noFill/>
        </p:spPr>
        <p:txBody>
          <a:bodyPr wrap="square" lIns="0" tIns="0" rIns="0" bIns="0" rtlCol="0">
            <a:spAutoFit/>
          </a:bodyPr>
          <a:lstStyle/>
          <a:p>
            <a:pPr marL="0" lvl="1"/>
            <a:r>
              <a:rPr lang="zh-CN" altLang="en-US" sz="1200" dirty="0">
                <a:solidFill>
                  <a:schemeClr val="accent1"/>
                </a:solidFill>
                <a:latin typeface="+mn-ea"/>
              </a:rPr>
              <a:t>在此添加相关的文字内容在此添加相关的文字内容在此添加相关的文字内容在此添加</a:t>
            </a:r>
            <a:endParaRPr lang="zh-CN" altLang="en-US" sz="1200" dirty="0">
              <a:solidFill>
                <a:schemeClr val="accent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 presetClass="entr" presetSubtype="0" fill="hold" grpId="0" nodeType="afterEffect">
                                  <p:stCondLst>
                                    <p:cond delay="0"/>
                                  </p:stCondLst>
                                  <p:iterate type="lt">
                                    <p:tmAbs val="100"/>
                                  </p:iterate>
                                  <p:childTnLst>
                                    <p:set>
                                      <p:cBhvr>
                                        <p:cTn id="19" dur="1" fill="hold">
                                          <p:stCondLst>
                                            <p:cond delay="0"/>
                                          </p:stCondLst>
                                        </p:cTn>
                                        <p:tgtEl>
                                          <p:spTgt spid="23"/>
                                        </p:tgtEl>
                                        <p:attrNameLst>
                                          <p:attrName>style.visibility</p:attrName>
                                        </p:attrNameLst>
                                      </p:cBhvr>
                                      <p:to>
                                        <p:strVal val="visible"/>
                                      </p:to>
                                    </p:set>
                                  </p:childTnLst>
                                </p:cTn>
                              </p:par>
                            </p:childTnLst>
                          </p:cTn>
                        </p:par>
                        <p:par>
                          <p:cTn id="20" fill="hold">
                            <p:stCondLst>
                              <p:cond delay="200"/>
                            </p:stCondLst>
                            <p:childTnLst>
                              <p:par>
                                <p:cTn id="21" presetID="42"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22" presetClass="entr" presetSubtype="8"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flipV="1">
            <a:off x="1489125" y="735214"/>
            <a:ext cx="6054675" cy="3021682"/>
            <a:chOff x="2056357" y="1549973"/>
            <a:chExt cx="4753828" cy="2372473"/>
          </a:xfrm>
        </p:grpSpPr>
        <p:sp>
          <p:nvSpPr>
            <p:cNvPr id="26"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1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4461411" y="2420562"/>
              <a:ext cx="2768" cy="1355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3673682" y="1549973"/>
              <a:ext cx="1563386" cy="1563386"/>
            </a:xfrm>
            <a:prstGeom prst="ellipse">
              <a:avLst/>
            </a:prstGeom>
            <a:blipFill dpi="0" rotWithShape="1">
              <a:blip r:embed="rId1"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2056357" y="2515670"/>
              <a:ext cx="840935" cy="666198"/>
              <a:chOff x="2101362" y="2515670"/>
              <a:chExt cx="840935" cy="666198"/>
            </a:xfrm>
          </p:grpSpPr>
          <p:sp>
            <p:nvSpPr>
              <p:cNvPr id="63" name="椭圆 62"/>
              <p:cNvSpPr/>
              <p:nvPr/>
            </p:nvSpPr>
            <p:spPr>
              <a:xfrm>
                <a:off x="2170416" y="2515670"/>
                <a:ext cx="666198" cy="666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10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文本框 91"/>
              <p:cNvSpPr txBox="1"/>
              <p:nvPr/>
            </p:nvSpPr>
            <p:spPr>
              <a:xfrm flipV="1">
                <a:off x="2101362" y="2611277"/>
                <a:ext cx="840935" cy="354078"/>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守信用</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3134674" y="3178200"/>
              <a:ext cx="840935" cy="666198"/>
              <a:chOff x="3179679" y="3178200"/>
              <a:chExt cx="840935" cy="666198"/>
            </a:xfrm>
          </p:grpSpPr>
          <p:sp>
            <p:nvSpPr>
              <p:cNvPr id="61" name="椭圆 60"/>
              <p:cNvSpPr/>
              <p:nvPr/>
            </p:nvSpPr>
            <p:spPr>
              <a:xfrm>
                <a:off x="3279334" y="3178200"/>
                <a:ext cx="666198" cy="66619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62" name="文本框 91"/>
              <p:cNvSpPr txBox="1"/>
              <p:nvPr/>
            </p:nvSpPr>
            <p:spPr>
              <a:xfrm flipV="1">
                <a:off x="3179679" y="3275634"/>
                <a:ext cx="840935" cy="354078"/>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担风险</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830167" y="3256248"/>
              <a:ext cx="840935" cy="666198"/>
              <a:chOff x="4875172" y="3256248"/>
              <a:chExt cx="840935" cy="666198"/>
            </a:xfrm>
          </p:grpSpPr>
          <p:sp>
            <p:nvSpPr>
              <p:cNvPr id="59" name="椭圆 58"/>
              <p:cNvSpPr/>
              <p:nvPr/>
            </p:nvSpPr>
            <p:spPr>
              <a:xfrm>
                <a:off x="4958297" y="3256248"/>
                <a:ext cx="666198" cy="666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1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文本框 91"/>
              <p:cNvSpPr txBox="1"/>
              <p:nvPr/>
            </p:nvSpPr>
            <p:spPr>
              <a:xfrm flipV="1">
                <a:off x="4875172" y="3369461"/>
                <a:ext cx="840935" cy="354078"/>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重服务</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969250" y="2515670"/>
              <a:ext cx="840935" cy="666198"/>
              <a:chOff x="6014255" y="2515670"/>
              <a:chExt cx="840935" cy="666198"/>
            </a:xfrm>
          </p:grpSpPr>
          <p:sp>
            <p:nvSpPr>
              <p:cNvPr id="57" name="椭圆 56"/>
              <p:cNvSpPr/>
              <p:nvPr/>
            </p:nvSpPr>
            <p:spPr>
              <a:xfrm>
                <a:off x="6104123" y="2515670"/>
                <a:ext cx="666198" cy="66619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1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文本框 91"/>
              <p:cNvSpPr txBox="1"/>
              <p:nvPr/>
            </p:nvSpPr>
            <p:spPr>
              <a:xfrm flipV="1">
                <a:off x="6014255" y="2598855"/>
                <a:ext cx="840935" cy="354078"/>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合规范</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sp>
        <p:nvSpPr>
          <p:cNvPr id="67" name="文本框 91"/>
          <p:cNvSpPr txBox="1"/>
          <p:nvPr/>
        </p:nvSpPr>
        <p:spPr>
          <a:xfrm>
            <a:off x="1524000" y="3938885"/>
            <a:ext cx="5791200" cy="461665"/>
          </a:xfrm>
          <a:prstGeom prst="rect">
            <a:avLst/>
          </a:prstGeom>
          <a:solidFill>
            <a:schemeClr val="accent2"/>
          </a:solidFill>
        </p:spPr>
        <p:txBody>
          <a:bodyPr wrap="square" rtlCol="0">
            <a:spAutoFit/>
          </a:bodyPr>
          <a:lstStyle/>
          <a:p>
            <a:pPr algn="ctr"/>
            <a:r>
              <a:rPr lang="zh-CN" altLang="en-US" sz="2400" b="1" spc="600" dirty="0">
                <a:solidFill>
                  <a:schemeClr val="bg1"/>
                </a:solidFill>
                <a:latin typeface="微软雅黑" panose="020B0503020204020204" pitchFamily="34" charset="-122"/>
                <a:ea typeface="微软雅黑" panose="020B0503020204020204" pitchFamily="34" charset="-122"/>
              </a:rPr>
              <a:t>公司核心价值观念</a:t>
            </a:r>
            <a:endParaRPr lang="en-US" altLang="zh-CN" sz="2400" b="1" spc="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barn(inVertical)">
                                      <p:cBhvr>
                                        <p:cTn id="1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609599" y="1428750"/>
            <a:ext cx="1599984" cy="5660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2100">
                <a:latin typeface="微软雅黑" panose="020B0503020204020204" pitchFamily="34" charset="-122"/>
                <a:ea typeface="微软雅黑" panose="020B0503020204020204" pitchFamily="34" charset="-122"/>
              </a:rPr>
              <a:t>企业愿景</a:t>
            </a:r>
            <a:endParaRPr lang="zh-CN" altLang="en-US" sz="2100">
              <a:latin typeface="微软雅黑" panose="020B0503020204020204" pitchFamily="34" charset="-122"/>
              <a:ea typeface="微软雅黑" panose="020B0503020204020204" pitchFamily="34" charset="-122"/>
            </a:endParaRPr>
          </a:p>
        </p:txBody>
      </p:sp>
      <p:sp>
        <p:nvSpPr>
          <p:cNvPr id="22" name="圆角矩形 21"/>
          <p:cNvSpPr/>
          <p:nvPr/>
        </p:nvSpPr>
        <p:spPr>
          <a:xfrm>
            <a:off x="2242236" y="1428750"/>
            <a:ext cx="3439422" cy="56605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700">
                <a:latin typeface="微软雅黑" panose="020B0503020204020204" pitchFamily="34" charset="-122"/>
                <a:ea typeface="微软雅黑" panose="020B0503020204020204" pitchFamily="34" charset="-122"/>
              </a:rPr>
              <a:t>成为中外合资寿险公司的旗帜</a:t>
            </a:r>
            <a:endParaRPr lang="zh-CN" altLang="en-US" sz="1700">
              <a:latin typeface="微软雅黑" panose="020B0503020204020204" pitchFamily="34" charset="-122"/>
              <a:ea typeface="微软雅黑" panose="020B0503020204020204" pitchFamily="34" charset="-122"/>
            </a:endParaRPr>
          </a:p>
        </p:txBody>
      </p:sp>
      <p:sp>
        <p:nvSpPr>
          <p:cNvPr id="33" name="圆角矩形 32"/>
          <p:cNvSpPr/>
          <p:nvPr/>
        </p:nvSpPr>
        <p:spPr>
          <a:xfrm>
            <a:off x="609599" y="2139951"/>
            <a:ext cx="1599984" cy="5660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2100">
                <a:latin typeface="微软雅黑" panose="020B0503020204020204" pitchFamily="34" charset="-122"/>
                <a:ea typeface="微软雅黑" panose="020B0503020204020204" pitchFamily="34" charset="-122"/>
              </a:rPr>
              <a:t>企业使命 </a:t>
            </a:r>
            <a:endParaRPr lang="zh-CN" altLang="en-US" sz="2100">
              <a:latin typeface="微软雅黑" panose="020B0503020204020204" pitchFamily="34" charset="-122"/>
              <a:ea typeface="微软雅黑" panose="020B0503020204020204" pitchFamily="34" charset="-122"/>
            </a:endParaRPr>
          </a:p>
        </p:txBody>
      </p:sp>
      <p:sp>
        <p:nvSpPr>
          <p:cNvPr id="34" name="圆角矩形 33"/>
          <p:cNvSpPr/>
          <p:nvPr/>
        </p:nvSpPr>
        <p:spPr>
          <a:xfrm>
            <a:off x="2242236" y="2139951"/>
            <a:ext cx="3439422" cy="56605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700">
                <a:latin typeface="微软雅黑" panose="020B0503020204020204" pitchFamily="34" charset="-122"/>
                <a:ea typeface="微软雅黑" panose="020B0503020204020204" pitchFamily="34" charset="-122"/>
              </a:rPr>
              <a:t>让小康的中国人真正无忧无虑</a:t>
            </a:r>
            <a:endParaRPr lang="zh-CN" altLang="en-US" sz="1700">
              <a:latin typeface="微软雅黑" panose="020B0503020204020204" pitchFamily="34" charset="-122"/>
              <a:ea typeface="微软雅黑" panose="020B0503020204020204" pitchFamily="34" charset="-122"/>
            </a:endParaRPr>
          </a:p>
        </p:txBody>
      </p:sp>
      <p:sp>
        <p:nvSpPr>
          <p:cNvPr id="38" name="圆角矩形 37"/>
          <p:cNvSpPr/>
          <p:nvPr/>
        </p:nvSpPr>
        <p:spPr>
          <a:xfrm>
            <a:off x="609599" y="2851150"/>
            <a:ext cx="1599984" cy="5660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700">
                <a:latin typeface="微软雅黑" panose="020B0503020204020204" pitchFamily="34" charset="-122"/>
                <a:ea typeface="微软雅黑" panose="020B0503020204020204" pitchFamily="34" charset="-122"/>
              </a:rPr>
              <a:t>核心价值观 </a:t>
            </a:r>
            <a:endParaRPr lang="zh-CN" altLang="en-US" sz="1700">
              <a:latin typeface="微软雅黑" panose="020B0503020204020204" pitchFamily="34" charset="-122"/>
              <a:ea typeface="微软雅黑" panose="020B0503020204020204" pitchFamily="34" charset="-122"/>
            </a:endParaRPr>
          </a:p>
        </p:txBody>
      </p:sp>
      <p:sp>
        <p:nvSpPr>
          <p:cNvPr id="39" name="圆角矩形 38"/>
          <p:cNvSpPr/>
          <p:nvPr/>
        </p:nvSpPr>
        <p:spPr>
          <a:xfrm>
            <a:off x="2242236" y="2851150"/>
            <a:ext cx="3439422" cy="56605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700">
                <a:latin typeface="微软雅黑" panose="020B0503020204020204" pitchFamily="34" charset="-122"/>
                <a:ea typeface="微软雅黑" panose="020B0503020204020204" pitchFamily="34" charset="-122"/>
              </a:rPr>
              <a:t>诚信　责任　尊重　卓越</a:t>
            </a:r>
            <a:endParaRPr lang="zh-CN" altLang="en-US" sz="1700">
              <a:latin typeface="微软雅黑" panose="020B0503020204020204" pitchFamily="34" charset="-122"/>
              <a:ea typeface="微软雅黑" panose="020B0503020204020204" pitchFamily="34" charset="-122"/>
            </a:endParaRPr>
          </a:p>
        </p:txBody>
      </p:sp>
      <p:sp>
        <p:nvSpPr>
          <p:cNvPr id="41" name="圆角矩形 40"/>
          <p:cNvSpPr/>
          <p:nvPr/>
        </p:nvSpPr>
        <p:spPr>
          <a:xfrm>
            <a:off x="609599" y="3562351"/>
            <a:ext cx="1599984" cy="5660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2100">
                <a:latin typeface="微软雅黑" panose="020B0503020204020204" pitchFamily="34" charset="-122"/>
                <a:ea typeface="微软雅黑" panose="020B0503020204020204" pitchFamily="34" charset="-122"/>
              </a:rPr>
              <a:t>企业口号</a:t>
            </a:r>
            <a:endParaRPr lang="zh-CN" altLang="en-US" sz="2100">
              <a:latin typeface="微软雅黑" panose="020B0503020204020204" pitchFamily="34" charset="-122"/>
              <a:ea typeface="微软雅黑" panose="020B0503020204020204" pitchFamily="34" charset="-122"/>
            </a:endParaRPr>
          </a:p>
        </p:txBody>
      </p:sp>
      <p:sp>
        <p:nvSpPr>
          <p:cNvPr id="42" name="圆角矩形 41"/>
          <p:cNvSpPr/>
          <p:nvPr/>
        </p:nvSpPr>
        <p:spPr>
          <a:xfrm>
            <a:off x="2242236" y="3562351"/>
            <a:ext cx="3439422" cy="56605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700">
                <a:latin typeface="微软雅黑" panose="020B0503020204020204" pitchFamily="34" charset="-122"/>
                <a:ea typeface="微软雅黑" panose="020B0503020204020204" pitchFamily="34" charset="-122"/>
              </a:rPr>
              <a:t>精彩人生　源自ＸＸ</a:t>
            </a:r>
            <a:endParaRPr lang="zh-CN" altLang="en-US" sz="170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1" cstate="screen"/>
          <a:srcRect/>
          <a:stretch>
            <a:fillRect/>
          </a:stretch>
        </p:blipFill>
        <p:spPr>
          <a:xfrm>
            <a:off x="5867399" y="1428750"/>
            <a:ext cx="2667001" cy="2699659"/>
          </a:xfrm>
          <a:prstGeom prst="rect">
            <a:avLst/>
          </a:prstGeom>
        </p:spPr>
      </p:pic>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strips(downRight)">
                                      <p:cBhvr>
                                        <p:cTn id="18" dur="500"/>
                                        <p:tgtEl>
                                          <p:spTgt spid="2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2000"/>
                            </p:stCondLst>
                            <p:childTnLst>
                              <p:par>
                                <p:cTn id="26" presetID="18" presetClass="entr" presetSubtype="6"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strips(downRight)">
                                      <p:cBhvr>
                                        <p:cTn id="28" dur="500"/>
                                        <p:tgtEl>
                                          <p:spTgt spid="34"/>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par>
                          <p:cTn id="35" fill="hold">
                            <p:stCondLst>
                              <p:cond delay="3000"/>
                            </p:stCondLst>
                            <p:childTnLst>
                              <p:par>
                                <p:cTn id="36" presetID="18" presetClass="entr" presetSubtype="6"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strips(downRight)">
                                      <p:cBhvr>
                                        <p:cTn id="38" dur="500"/>
                                        <p:tgtEl>
                                          <p:spTgt spid="39"/>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par>
                          <p:cTn id="45" fill="hold">
                            <p:stCondLst>
                              <p:cond delay="4000"/>
                            </p:stCondLst>
                            <p:childTnLst>
                              <p:par>
                                <p:cTn id="46" presetID="18" presetClass="entr" presetSubtype="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strips(downRight)">
                                      <p:cBhvr>
                                        <p:cTn id="4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33" grpId="0" animBg="1"/>
      <p:bldP spid="34" grpId="0" animBg="1"/>
      <p:bldP spid="38" grpId="0" animBg="1"/>
      <p:bldP spid="39" grpId="0" animBg="1"/>
      <p:bldP spid="41"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1"/>
          <p:cNvSpPr txBox="1"/>
          <p:nvPr/>
        </p:nvSpPr>
        <p:spPr>
          <a:xfrm>
            <a:off x="1332812" y="4084910"/>
            <a:ext cx="6210988" cy="530914"/>
          </a:xfrm>
          <a:prstGeom prst="rect">
            <a:avLst/>
          </a:prstGeom>
          <a:solidFill>
            <a:schemeClr val="accent1"/>
          </a:solidFill>
        </p:spPr>
        <p:txBody>
          <a:bodyPr wrap="square" lIns="68568" tIns="34284" rIns="68568" bIns="34284" rtlCol="0">
            <a:spAutoFit/>
          </a:bodyPr>
          <a:lstStyle/>
          <a:p>
            <a:pPr algn="ctr"/>
            <a:r>
              <a:rPr lang="zh-CN" altLang="en-US" sz="3000" spc="600" dirty="0">
                <a:solidFill>
                  <a:schemeClr val="bg1"/>
                </a:solidFill>
                <a:latin typeface="微软雅黑" panose="020B0503020204020204" pitchFamily="34" charset="-122"/>
                <a:ea typeface="微软雅黑" panose="020B0503020204020204" pitchFamily="34" charset="-122"/>
              </a:rPr>
              <a:t>企业共同行动纲领</a:t>
            </a:r>
            <a:endParaRPr lang="zh-CN" altLang="en-US" sz="3000" spc="600"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85800" y="1511138"/>
            <a:ext cx="1295396" cy="1295570"/>
            <a:chOff x="4728912" y="2526542"/>
            <a:chExt cx="1337958" cy="1337956"/>
          </a:xfrm>
        </p:grpSpPr>
        <p:sp>
          <p:nvSpPr>
            <p:cNvPr id="43" name="椭圆 42"/>
            <p:cNvSpPr/>
            <p:nvPr/>
          </p:nvSpPr>
          <p:spPr>
            <a:xfrm rot="1800000">
              <a:off x="4728912" y="2526542"/>
              <a:ext cx="1337958" cy="1337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TextBox 30"/>
            <p:cNvSpPr txBox="1"/>
            <p:nvPr/>
          </p:nvSpPr>
          <p:spPr>
            <a:xfrm>
              <a:off x="4790679" y="2949897"/>
              <a:ext cx="1214427" cy="476622"/>
            </a:xfrm>
            <a:prstGeom prst="rect">
              <a:avLst/>
            </a:prstGeom>
            <a:noFill/>
          </p:spPr>
          <p:txBody>
            <a:bodyPr wrap="square" lIns="0" tIns="0" rIns="0" bIns="0" rtlCol="0">
              <a:spAutoFit/>
            </a:bodyPr>
            <a:lstStyle/>
            <a:p>
              <a:pPr algn="ctr"/>
              <a:r>
                <a:rPr lang="zh-CN" altLang="en-US" sz="3000" dirty="0">
                  <a:solidFill>
                    <a:schemeClr val="bg1"/>
                  </a:solidFill>
                  <a:latin typeface="微软雅黑" panose="020B0503020204020204" pitchFamily="34" charset="-122"/>
                  <a:ea typeface="微软雅黑" panose="020B0503020204020204" pitchFamily="34" charset="-122"/>
                </a:rPr>
                <a:t>提倡</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7239004" y="1511138"/>
            <a:ext cx="1295396" cy="1295570"/>
            <a:chOff x="4728912" y="2526542"/>
            <a:chExt cx="1337958" cy="1337956"/>
          </a:xfrm>
        </p:grpSpPr>
        <p:sp>
          <p:nvSpPr>
            <p:cNvPr id="52" name="椭圆 51"/>
            <p:cNvSpPr/>
            <p:nvPr/>
          </p:nvSpPr>
          <p:spPr>
            <a:xfrm rot="1800000">
              <a:off x="4728912" y="2526542"/>
              <a:ext cx="1337958" cy="1337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TextBox 30"/>
            <p:cNvSpPr txBox="1"/>
            <p:nvPr/>
          </p:nvSpPr>
          <p:spPr>
            <a:xfrm>
              <a:off x="4790679" y="2949897"/>
              <a:ext cx="1214427" cy="476622"/>
            </a:xfrm>
            <a:prstGeom prst="rect">
              <a:avLst/>
            </a:prstGeom>
            <a:noFill/>
          </p:spPr>
          <p:txBody>
            <a:bodyPr wrap="square" lIns="0" tIns="0" rIns="0" bIns="0" rtlCol="0">
              <a:spAutoFit/>
            </a:bodyPr>
            <a:lstStyle/>
            <a:p>
              <a:pPr algn="ctr"/>
              <a:r>
                <a:rPr lang="zh-CN" altLang="en-US" sz="3000" dirty="0">
                  <a:solidFill>
                    <a:schemeClr val="bg1"/>
                  </a:solidFill>
                  <a:latin typeface="微软雅黑" panose="020B0503020204020204" pitchFamily="34" charset="-122"/>
                  <a:ea typeface="微软雅黑" panose="020B0503020204020204" pitchFamily="34" charset="-122"/>
                </a:rPr>
                <a:t>反对</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sp>
        <p:nvSpPr>
          <p:cNvPr id="58" name="矩形 57"/>
          <p:cNvSpPr/>
          <p:nvPr/>
        </p:nvSpPr>
        <p:spPr>
          <a:xfrm>
            <a:off x="1590537" y="895350"/>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务实文化 </a:t>
            </a:r>
            <a:endParaRPr lang="zh-CN" altLang="en-US" sz="1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1590537" y="1415424"/>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做事文化</a:t>
            </a:r>
            <a:endParaRPr lang="zh-CN" altLang="en-US" sz="1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1590537" y="1935498"/>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容错文化 </a:t>
            </a:r>
            <a:endParaRPr lang="zh-CN" altLang="en-US" sz="1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矩形 68"/>
          <p:cNvSpPr/>
          <p:nvPr/>
        </p:nvSpPr>
        <p:spPr>
          <a:xfrm>
            <a:off x="1590537" y="2455572"/>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服务意识 </a:t>
            </a:r>
            <a:endParaRPr lang="zh-CN" altLang="en-US" sz="1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a:off x="1590537" y="2975646"/>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创新进取 </a:t>
            </a:r>
            <a:endParaRPr lang="zh-CN" altLang="en-US" sz="1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5512900" y="895350"/>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形式主义</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矩形 71"/>
          <p:cNvSpPr/>
          <p:nvPr/>
        </p:nvSpPr>
        <p:spPr>
          <a:xfrm>
            <a:off x="5512900" y="1415424"/>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人为壁垒</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矩形 72"/>
          <p:cNvSpPr/>
          <p:nvPr/>
        </p:nvSpPr>
        <p:spPr>
          <a:xfrm>
            <a:off x="5512900" y="1935498"/>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苛责文化</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矩形 73"/>
          <p:cNvSpPr/>
          <p:nvPr/>
        </p:nvSpPr>
        <p:spPr>
          <a:xfrm>
            <a:off x="5512900" y="2455572"/>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官僚主义</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74"/>
          <p:cNvSpPr/>
          <p:nvPr/>
        </p:nvSpPr>
        <p:spPr>
          <a:xfrm>
            <a:off x="5512900" y="2975646"/>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固步自封</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矩形 75"/>
          <p:cNvSpPr/>
          <p:nvPr/>
        </p:nvSpPr>
        <p:spPr>
          <a:xfrm>
            <a:off x="1590537" y="3495719"/>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责任奉献 </a:t>
            </a:r>
            <a:endParaRPr lang="zh-CN" altLang="en-US" sz="1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矩形 76"/>
          <p:cNvSpPr/>
          <p:nvPr/>
        </p:nvSpPr>
        <p:spPr>
          <a:xfrm>
            <a:off x="5512900" y="3495719"/>
            <a:ext cx="2031586" cy="42046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noAutofit/>
          </a:bodyPr>
          <a:lstStyle/>
          <a:p>
            <a:pPr algn="ct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雇佣思维</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2226747" y="1315810"/>
            <a:ext cx="904917" cy="2111794"/>
            <a:chOff x="2676204" y="1972266"/>
            <a:chExt cx="3753171" cy="2112446"/>
          </a:xfrm>
        </p:grpSpPr>
        <p:cxnSp>
          <p:nvCxnSpPr>
            <p:cNvPr id="79" name="直接连接符 78"/>
            <p:cNvCxnSpPr/>
            <p:nvPr/>
          </p:nvCxnSpPr>
          <p:spPr>
            <a:xfrm>
              <a:off x="2676204" y="1972266"/>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2676204" y="2500536"/>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2676204" y="3023642"/>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676204" y="3580656"/>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2676204" y="4084712"/>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pic>
        <p:nvPicPr>
          <p:cNvPr id="84" name="그림 1"/>
          <p:cNvPicPr>
            <a:picLocks noChangeAspect="1"/>
          </p:cNvPicPr>
          <p:nvPr/>
        </p:nvPicPr>
        <p:blipFill>
          <a:blip r:embed="rId1" cstate="screen"/>
          <a:stretch>
            <a:fillRect/>
          </a:stretch>
        </p:blipFill>
        <p:spPr>
          <a:xfrm>
            <a:off x="3352800" y="1034424"/>
            <a:ext cx="2559753" cy="2559753"/>
          </a:xfrm>
          <a:prstGeom prst="rect">
            <a:avLst/>
          </a:prstGeom>
          <a:effectLst>
            <a:outerShdw blurRad="63500" sx="102000" sy="102000" algn="ctr" rotWithShape="0">
              <a:prstClr val="black">
                <a:alpha val="40000"/>
              </a:prstClr>
            </a:outerShdw>
          </a:effectLst>
        </p:spPr>
      </p:pic>
      <p:grpSp>
        <p:nvGrpSpPr>
          <p:cNvPr id="85" name="组合 84"/>
          <p:cNvGrpSpPr/>
          <p:nvPr/>
        </p:nvGrpSpPr>
        <p:grpSpPr>
          <a:xfrm>
            <a:off x="6052854" y="1315810"/>
            <a:ext cx="904917" cy="2111794"/>
            <a:chOff x="2676204" y="1972266"/>
            <a:chExt cx="3753171" cy="2112446"/>
          </a:xfrm>
        </p:grpSpPr>
        <p:cxnSp>
          <p:nvCxnSpPr>
            <p:cNvPr id="86" name="直接连接符 85"/>
            <p:cNvCxnSpPr/>
            <p:nvPr/>
          </p:nvCxnSpPr>
          <p:spPr>
            <a:xfrm>
              <a:off x="2676204" y="1972266"/>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676204" y="2500536"/>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2676204" y="3023642"/>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2676204" y="3580656"/>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2676204" y="4084712"/>
              <a:ext cx="3753171" cy="0"/>
            </a:xfrm>
            <a:prstGeom prst="line">
              <a:avLst/>
            </a:prstGeom>
            <a:ln>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750"/>
                                        <p:tgtEl>
                                          <p:spTgt spid="34"/>
                                        </p:tgtEl>
                                      </p:cBhvr>
                                    </p:animEffect>
                                  </p:childTnLst>
                                </p:cTn>
                              </p:par>
                            </p:childTnLst>
                          </p:cTn>
                        </p:par>
                        <p:par>
                          <p:cTn id="8" fill="hold">
                            <p:stCondLst>
                              <p:cond delay="1000"/>
                            </p:stCondLst>
                            <p:childTnLst>
                              <p:par>
                                <p:cTn id="9" presetID="53" presetClass="entr" presetSubtype="52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fltVal val="0.5"/>
                                          </p:val>
                                        </p:tav>
                                        <p:tav tm="100000">
                                          <p:val>
                                            <p:strVal val="#ppt_x"/>
                                          </p:val>
                                        </p:tav>
                                      </p:tavLst>
                                    </p:anim>
                                    <p:anim calcmode="lin" valueType="num">
                                      <p:cBhvr>
                                        <p:cTn id="15" dur="500" fill="hold"/>
                                        <p:tgtEl>
                                          <p:spTgt spid="36"/>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anim calcmode="lin" valueType="num">
                                      <p:cBhvr>
                                        <p:cTn id="21" dur="500" fill="hold"/>
                                        <p:tgtEl>
                                          <p:spTgt spid="49"/>
                                        </p:tgtEl>
                                        <p:attrNameLst>
                                          <p:attrName>ppt_x</p:attrName>
                                        </p:attrNameLst>
                                      </p:cBhvr>
                                      <p:tavLst>
                                        <p:tav tm="0">
                                          <p:val>
                                            <p:fltVal val="0.5"/>
                                          </p:val>
                                        </p:tav>
                                        <p:tav tm="100000">
                                          <p:val>
                                            <p:strVal val="#ppt_x"/>
                                          </p:val>
                                        </p:tav>
                                      </p:tavLst>
                                    </p:anim>
                                    <p:anim calcmode="lin" valueType="num">
                                      <p:cBhvr>
                                        <p:cTn id="22" dur="500" fill="hold"/>
                                        <p:tgtEl>
                                          <p:spTgt spid="49"/>
                                        </p:tgtEl>
                                        <p:attrNameLst>
                                          <p:attrName>ppt_y</p:attrName>
                                        </p:attrNameLst>
                                      </p:cBhvr>
                                      <p:tavLst>
                                        <p:tav tm="0">
                                          <p:val>
                                            <p:fltVal val="0.5"/>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1000"/>
                                        <p:tgtEl>
                                          <p:spTgt spid="58"/>
                                        </p:tgtEl>
                                      </p:cBhvr>
                                    </p:animEffect>
                                    <p:anim calcmode="lin" valueType="num">
                                      <p:cBhvr>
                                        <p:cTn id="27" dur="1000" fill="hold"/>
                                        <p:tgtEl>
                                          <p:spTgt spid="58"/>
                                        </p:tgtEl>
                                        <p:attrNameLst>
                                          <p:attrName>ppt_x</p:attrName>
                                        </p:attrNameLst>
                                      </p:cBhvr>
                                      <p:tavLst>
                                        <p:tav tm="0">
                                          <p:val>
                                            <p:strVal val="#ppt_x"/>
                                          </p:val>
                                        </p:tav>
                                        <p:tav tm="100000">
                                          <p:val>
                                            <p:strVal val="#ppt_x"/>
                                          </p:val>
                                        </p:tav>
                                      </p:tavLst>
                                    </p:anim>
                                    <p:anim calcmode="lin" valueType="num">
                                      <p:cBhvr>
                                        <p:cTn id="28" dur="1000" fill="hold"/>
                                        <p:tgtEl>
                                          <p:spTgt spid="5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1000"/>
                                        <p:tgtEl>
                                          <p:spTgt spid="71"/>
                                        </p:tgtEl>
                                      </p:cBhvr>
                                    </p:animEffect>
                                    <p:anim calcmode="lin" valueType="num">
                                      <p:cBhvr>
                                        <p:cTn id="32" dur="1000" fill="hold"/>
                                        <p:tgtEl>
                                          <p:spTgt spid="71"/>
                                        </p:tgtEl>
                                        <p:attrNameLst>
                                          <p:attrName>ppt_x</p:attrName>
                                        </p:attrNameLst>
                                      </p:cBhvr>
                                      <p:tavLst>
                                        <p:tav tm="0">
                                          <p:val>
                                            <p:strVal val="#ppt_x"/>
                                          </p:val>
                                        </p:tav>
                                        <p:tav tm="100000">
                                          <p:val>
                                            <p:strVal val="#ppt_x"/>
                                          </p:val>
                                        </p:tav>
                                      </p:tavLst>
                                    </p:anim>
                                    <p:anim calcmode="lin" valueType="num">
                                      <p:cBhvr>
                                        <p:cTn id="33" dur="1000" fill="hold"/>
                                        <p:tgtEl>
                                          <p:spTgt spid="7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1000"/>
                                        <p:tgtEl>
                                          <p:spTgt spid="60"/>
                                        </p:tgtEl>
                                      </p:cBhvr>
                                    </p:animEffect>
                                    <p:anim calcmode="lin" valueType="num">
                                      <p:cBhvr>
                                        <p:cTn id="37" dur="1000" fill="hold"/>
                                        <p:tgtEl>
                                          <p:spTgt spid="60"/>
                                        </p:tgtEl>
                                        <p:attrNameLst>
                                          <p:attrName>ppt_x</p:attrName>
                                        </p:attrNameLst>
                                      </p:cBhvr>
                                      <p:tavLst>
                                        <p:tav tm="0">
                                          <p:val>
                                            <p:strVal val="#ppt_x"/>
                                          </p:val>
                                        </p:tav>
                                        <p:tav tm="100000">
                                          <p:val>
                                            <p:strVal val="#ppt_x"/>
                                          </p:val>
                                        </p:tav>
                                      </p:tavLst>
                                    </p:anim>
                                    <p:anim calcmode="lin" valueType="num">
                                      <p:cBhvr>
                                        <p:cTn id="38" dur="1000" fill="hold"/>
                                        <p:tgtEl>
                                          <p:spTgt spid="6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animEffect transition="in" filter="fade">
                                      <p:cBhvr>
                                        <p:cTn id="41" dur="1000"/>
                                        <p:tgtEl>
                                          <p:spTgt spid="72"/>
                                        </p:tgtEl>
                                      </p:cBhvr>
                                    </p:animEffect>
                                    <p:anim calcmode="lin" valueType="num">
                                      <p:cBhvr>
                                        <p:cTn id="42" dur="1000" fill="hold"/>
                                        <p:tgtEl>
                                          <p:spTgt spid="72"/>
                                        </p:tgtEl>
                                        <p:attrNameLst>
                                          <p:attrName>ppt_x</p:attrName>
                                        </p:attrNameLst>
                                      </p:cBhvr>
                                      <p:tavLst>
                                        <p:tav tm="0">
                                          <p:val>
                                            <p:strVal val="#ppt_x"/>
                                          </p:val>
                                        </p:tav>
                                        <p:tav tm="100000">
                                          <p:val>
                                            <p:strVal val="#ppt_x"/>
                                          </p:val>
                                        </p:tav>
                                      </p:tavLst>
                                    </p:anim>
                                    <p:anim calcmode="lin" valueType="num">
                                      <p:cBhvr>
                                        <p:cTn id="43" dur="1000" fill="hold"/>
                                        <p:tgtEl>
                                          <p:spTgt spid="7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1000"/>
                                        <p:tgtEl>
                                          <p:spTgt spid="62"/>
                                        </p:tgtEl>
                                      </p:cBhvr>
                                    </p:animEffect>
                                    <p:anim calcmode="lin" valueType="num">
                                      <p:cBhvr>
                                        <p:cTn id="47" dur="1000" fill="hold"/>
                                        <p:tgtEl>
                                          <p:spTgt spid="62"/>
                                        </p:tgtEl>
                                        <p:attrNameLst>
                                          <p:attrName>ppt_x</p:attrName>
                                        </p:attrNameLst>
                                      </p:cBhvr>
                                      <p:tavLst>
                                        <p:tav tm="0">
                                          <p:val>
                                            <p:strVal val="#ppt_x"/>
                                          </p:val>
                                        </p:tav>
                                        <p:tav tm="100000">
                                          <p:val>
                                            <p:strVal val="#ppt_x"/>
                                          </p:val>
                                        </p:tav>
                                      </p:tavLst>
                                    </p:anim>
                                    <p:anim calcmode="lin" valueType="num">
                                      <p:cBhvr>
                                        <p:cTn id="48" dur="1000" fill="hold"/>
                                        <p:tgtEl>
                                          <p:spTgt spid="6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1000"/>
                                        <p:tgtEl>
                                          <p:spTgt spid="73"/>
                                        </p:tgtEl>
                                      </p:cBhvr>
                                    </p:animEffect>
                                    <p:anim calcmode="lin" valueType="num">
                                      <p:cBhvr>
                                        <p:cTn id="52" dur="1000" fill="hold"/>
                                        <p:tgtEl>
                                          <p:spTgt spid="73"/>
                                        </p:tgtEl>
                                        <p:attrNameLst>
                                          <p:attrName>ppt_x</p:attrName>
                                        </p:attrNameLst>
                                      </p:cBhvr>
                                      <p:tavLst>
                                        <p:tav tm="0">
                                          <p:val>
                                            <p:strVal val="#ppt_x"/>
                                          </p:val>
                                        </p:tav>
                                        <p:tav tm="100000">
                                          <p:val>
                                            <p:strVal val="#ppt_x"/>
                                          </p:val>
                                        </p:tav>
                                      </p:tavLst>
                                    </p:anim>
                                    <p:anim calcmode="lin" valueType="num">
                                      <p:cBhvr>
                                        <p:cTn id="53" dur="1000" fill="hold"/>
                                        <p:tgtEl>
                                          <p:spTgt spid="7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1000"/>
                                        <p:tgtEl>
                                          <p:spTgt spid="69"/>
                                        </p:tgtEl>
                                      </p:cBhvr>
                                    </p:animEffect>
                                    <p:anim calcmode="lin" valueType="num">
                                      <p:cBhvr>
                                        <p:cTn id="57" dur="1000" fill="hold"/>
                                        <p:tgtEl>
                                          <p:spTgt spid="69"/>
                                        </p:tgtEl>
                                        <p:attrNameLst>
                                          <p:attrName>ppt_x</p:attrName>
                                        </p:attrNameLst>
                                      </p:cBhvr>
                                      <p:tavLst>
                                        <p:tav tm="0">
                                          <p:val>
                                            <p:strVal val="#ppt_x"/>
                                          </p:val>
                                        </p:tav>
                                        <p:tav tm="100000">
                                          <p:val>
                                            <p:strVal val="#ppt_x"/>
                                          </p:val>
                                        </p:tav>
                                      </p:tavLst>
                                    </p:anim>
                                    <p:anim calcmode="lin" valueType="num">
                                      <p:cBhvr>
                                        <p:cTn id="58" dur="1000" fill="hold"/>
                                        <p:tgtEl>
                                          <p:spTgt spid="6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1000"/>
                                        <p:tgtEl>
                                          <p:spTgt spid="74"/>
                                        </p:tgtEl>
                                      </p:cBhvr>
                                    </p:animEffect>
                                    <p:anim calcmode="lin" valueType="num">
                                      <p:cBhvr>
                                        <p:cTn id="62" dur="1000" fill="hold"/>
                                        <p:tgtEl>
                                          <p:spTgt spid="74"/>
                                        </p:tgtEl>
                                        <p:attrNameLst>
                                          <p:attrName>ppt_x</p:attrName>
                                        </p:attrNameLst>
                                      </p:cBhvr>
                                      <p:tavLst>
                                        <p:tav tm="0">
                                          <p:val>
                                            <p:strVal val="#ppt_x"/>
                                          </p:val>
                                        </p:tav>
                                        <p:tav tm="100000">
                                          <p:val>
                                            <p:strVal val="#ppt_x"/>
                                          </p:val>
                                        </p:tav>
                                      </p:tavLst>
                                    </p:anim>
                                    <p:anim calcmode="lin" valueType="num">
                                      <p:cBhvr>
                                        <p:cTn id="63" dur="1000" fill="hold"/>
                                        <p:tgtEl>
                                          <p:spTgt spid="7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0"/>
                                        </p:tgtEl>
                                        <p:attrNameLst>
                                          <p:attrName>style.visibility</p:attrName>
                                        </p:attrNameLst>
                                      </p:cBhvr>
                                      <p:to>
                                        <p:strVal val="visible"/>
                                      </p:to>
                                    </p:set>
                                    <p:animEffect transition="in" filter="fade">
                                      <p:cBhvr>
                                        <p:cTn id="66" dur="1000"/>
                                        <p:tgtEl>
                                          <p:spTgt spid="70"/>
                                        </p:tgtEl>
                                      </p:cBhvr>
                                    </p:animEffect>
                                    <p:anim calcmode="lin" valueType="num">
                                      <p:cBhvr>
                                        <p:cTn id="67" dur="1000" fill="hold"/>
                                        <p:tgtEl>
                                          <p:spTgt spid="70"/>
                                        </p:tgtEl>
                                        <p:attrNameLst>
                                          <p:attrName>ppt_x</p:attrName>
                                        </p:attrNameLst>
                                      </p:cBhvr>
                                      <p:tavLst>
                                        <p:tav tm="0">
                                          <p:val>
                                            <p:strVal val="#ppt_x"/>
                                          </p:val>
                                        </p:tav>
                                        <p:tav tm="100000">
                                          <p:val>
                                            <p:strVal val="#ppt_x"/>
                                          </p:val>
                                        </p:tav>
                                      </p:tavLst>
                                    </p:anim>
                                    <p:anim calcmode="lin" valueType="num">
                                      <p:cBhvr>
                                        <p:cTn id="68" dur="1000" fill="hold"/>
                                        <p:tgtEl>
                                          <p:spTgt spid="7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fade">
                                      <p:cBhvr>
                                        <p:cTn id="71" dur="1000"/>
                                        <p:tgtEl>
                                          <p:spTgt spid="75"/>
                                        </p:tgtEl>
                                      </p:cBhvr>
                                    </p:animEffect>
                                    <p:anim calcmode="lin" valueType="num">
                                      <p:cBhvr>
                                        <p:cTn id="72" dur="1000" fill="hold"/>
                                        <p:tgtEl>
                                          <p:spTgt spid="75"/>
                                        </p:tgtEl>
                                        <p:attrNameLst>
                                          <p:attrName>ppt_x</p:attrName>
                                        </p:attrNameLst>
                                      </p:cBhvr>
                                      <p:tavLst>
                                        <p:tav tm="0">
                                          <p:val>
                                            <p:strVal val="#ppt_x"/>
                                          </p:val>
                                        </p:tav>
                                        <p:tav tm="100000">
                                          <p:val>
                                            <p:strVal val="#ppt_x"/>
                                          </p:val>
                                        </p:tav>
                                      </p:tavLst>
                                    </p:anim>
                                    <p:anim calcmode="lin" valueType="num">
                                      <p:cBhvr>
                                        <p:cTn id="73" dur="1000" fill="hold"/>
                                        <p:tgtEl>
                                          <p:spTgt spid="7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1000"/>
                                        <p:tgtEl>
                                          <p:spTgt spid="76"/>
                                        </p:tgtEl>
                                      </p:cBhvr>
                                    </p:animEffect>
                                    <p:anim calcmode="lin" valueType="num">
                                      <p:cBhvr>
                                        <p:cTn id="77" dur="1000" fill="hold"/>
                                        <p:tgtEl>
                                          <p:spTgt spid="76"/>
                                        </p:tgtEl>
                                        <p:attrNameLst>
                                          <p:attrName>ppt_x</p:attrName>
                                        </p:attrNameLst>
                                      </p:cBhvr>
                                      <p:tavLst>
                                        <p:tav tm="0">
                                          <p:val>
                                            <p:strVal val="#ppt_x"/>
                                          </p:val>
                                        </p:tav>
                                        <p:tav tm="100000">
                                          <p:val>
                                            <p:strVal val="#ppt_x"/>
                                          </p:val>
                                        </p:tav>
                                      </p:tavLst>
                                    </p:anim>
                                    <p:anim calcmode="lin" valueType="num">
                                      <p:cBhvr>
                                        <p:cTn id="78" dur="1000" fill="hold"/>
                                        <p:tgtEl>
                                          <p:spTgt spid="7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7"/>
                                        </p:tgtEl>
                                        <p:attrNameLst>
                                          <p:attrName>style.visibility</p:attrName>
                                        </p:attrNameLst>
                                      </p:cBhvr>
                                      <p:to>
                                        <p:strVal val="visible"/>
                                      </p:to>
                                    </p:set>
                                    <p:animEffect transition="in" filter="fade">
                                      <p:cBhvr>
                                        <p:cTn id="81" dur="1000"/>
                                        <p:tgtEl>
                                          <p:spTgt spid="77"/>
                                        </p:tgtEl>
                                      </p:cBhvr>
                                    </p:animEffect>
                                    <p:anim calcmode="lin" valueType="num">
                                      <p:cBhvr>
                                        <p:cTn id="82" dur="1000" fill="hold"/>
                                        <p:tgtEl>
                                          <p:spTgt spid="77"/>
                                        </p:tgtEl>
                                        <p:attrNameLst>
                                          <p:attrName>ppt_x</p:attrName>
                                        </p:attrNameLst>
                                      </p:cBhvr>
                                      <p:tavLst>
                                        <p:tav tm="0">
                                          <p:val>
                                            <p:strVal val="#ppt_x"/>
                                          </p:val>
                                        </p:tav>
                                        <p:tav tm="100000">
                                          <p:val>
                                            <p:strVal val="#ppt_x"/>
                                          </p:val>
                                        </p:tav>
                                      </p:tavLst>
                                    </p:anim>
                                    <p:anim calcmode="lin" valueType="num">
                                      <p:cBhvr>
                                        <p:cTn id="83" dur="1000" fill="hold"/>
                                        <p:tgtEl>
                                          <p:spTgt spid="77"/>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78"/>
                                        </p:tgtEl>
                                        <p:attrNameLst>
                                          <p:attrName>style.visibility</p:attrName>
                                        </p:attrNameLst>
                                      </p:cBhvr>
                                      <p:to>
                                        <p:strVal val="visible"/>
                                      </p:to>
                                    </p:set>
                                    <p:animEffect transition="in" filter="fade">
                                      <p:cBhvr>
                                        <p:cTn id="86" dur="1000"/>
                                        <p:tgtEl>
                                          <p:spTgt spid="78"/>
                                        </p:tgtEl>
                                      </p:cBhvr>
                                    </p:animEffect>
                                    <p:anim calcmode="lin" valueType="num">
                                      <p:cBhvr>
                                        <p:cTn id="87" dur="1000" fill="hold"/>
                                        <p:tgtEl>
                                          <p:spTgt spid="78"/>
                                        </p:tgtEl>
                                        <p:attrNameLst>
                                          <p:attrName>ppt_x</p:attrName>
                                        </p:attrNameLst>
                                      </p:cBhvr>
                                      <p:tavLst>
                                        <p:tav tm="0">
                                          <p:val>
                                            <p:strVal val="#ppt_x"/>
                                          </p:val>
                                        </p:tav>
                                        <p:tav tm="100000">
                                          <p:val>
                                            <p:strVal val="#ppt_x"/>
                                          </p:val>
                                        </p:tav>
                                      </p:tavLst>
                                    </p:anim>
                                    <p:anim calcmode="lin" valueType="num">
                                      <p:cBhvr>
                                        <p:cTn id="88" dur="1000" fill="hold"/>
                                        <p:tgtEl>
                                          <p:spTgt spid="78"/>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85"/>
                                        </p:tgtEl>
                                        <p:attrNameLst>
                                          <p:attrName>style.visibility</p:attrName>
                                        </p:attrNameLst>
                                      </p:cBhvr>
                                      <p:to>
                                        <p:strVal val="visible"/>
                                      </p:to>
                                    </p:set>
                                    <p:animEffect transition="in" filter="fade">
                                      <p:cBhvr>
                                        <p:cTn id="91" dur="1000"/>
                                        <p:tgtEl>
                                          <p:spTgt spid="85"/>
                                        </p:tgtEl>
                                      </p:cBhvr>
                                    </p:animEffect>
                                    <p:anim calcmode="lin" valueType="num">
                                      <p:cBhvr>
                                        <p:cTn id="92" dur="1000" fill="hold"/>
                                        <p:tgtEl>
                                          <p:spTgt spid="85"/>
                                        </p:tgtEl>
                                        <p:attrNameLst>
                                          <p:attrName>ppt_x</p:attrName>
                                        </p:attrNameLst>
                                      </p:cBhvr>
                                      <p:tavLst>
                                        <p:tav tm="0">
                                          <p:val>
                                            <p:strVal val="#ppt_x"/>
                                          </p:val>
                                        </p:tav>
                                        <p:tav tm="100000">
                                          <p:val>
                                            <p:strVal val="#ppt_x"/>
                                          </p:val>
                                        </p:tav>
                                      </p:tavLst>
                                    </p:anim>
                                    <p:anim calcmode="lin" valueType="num">
                                      <p:cBhvr>
                                        <p:cTn id="93" dur="1000" fill="hold"/>
                                        <p:tgtEl>
                                          <p:spTgt spid="85"/>
                                        </p:tgtEl>
                                        <p:attrNameLst>
                                          <p:attrName>ppt_y</p:attrName>
                                        </p:attrNameLst>
                                      </p:cBhvr>
                                      <p:tavLst>
                                        <p:tav tm="0">
                                          <p:val>
                                            <p:strVal val="#ppt_y+.1"/>
                                          </p:val>
                                        </p:tav>
                                        <p:tav tm="100000">
                                          <p:val>
                                            <p:strVal val="#ppt_y"/>
                                          </p:val>
                                        </p:tav>
                                      </p:tavLst>
                                    </p:anim>
                                  </p:childTnLst>
                                </p:cTn>
                              </p:par>
                            </p:childTnLst>
                          </p:cTn>
                        </p:par>
                        <p:par>
                          <p:cTn id="94" fill="hold">
                            <p:stCondLst>
                              <p:cond delay="2500"/>
                            </p:stCondLst>
                            <p:childTnLst>
                              <p:par>
                                <p:cTn id="95" presetID="53" presetClass="entr" presetSubtype="16" fill="hold" nodeType="afterEffect">
                                  <p:stCondLst>
                                    <p:cond delay="0"/>
                                  </p:stCondLst>
                                  <p:childTnLst>
                                    <p:set>
                                      <p:cBhvr>
                                        <p:cTn id="96" dur="1" fill="hold">
                                          <p:stCondLst>
                                            <p:cond delay="0"/>
                                          </p:stCondLst>
                                        </p:cTn>
                                        <p:tgtEl>
                                          <p:spTgt spid="84"/>
                                        </p:tgtEl>
                                        <p:attrNameLst>
                                          <p:attrName>style.visibility</p:attrName>
                                        </p:attrNameLst>
                                      </p:cBhvr>
                                      <p:to>
                                        <p:strVal val="visible"/>
                                      </p:to>
                                    </p:set>
                                    <p:anim calcmode="lin" valueType="num">
                                      <p:cBhvr>
                                        <p:cTn id="97" dur="500" fill="hold"/>
                                        <p:tgtEl>
                                          <p:spTgt spid="84"/>
                                        </p:tgtEl>
                                        <p:attrNameLst>
                                          <p:attrName>ppt_w</p:attrName>
                                        </p:attrNameLst>
                                      </p:cBhvr>
                                      <p:tavLst>
                                        <p:tav tm="0">
                                          <p:val>
                                            <p:fltVal val="0"/>
                                          </p:val>
                                        </p:tav>
                                        <p:tav tm="100000">
                                          <p:val>
                                            <p:strVal val="#ppt_w"/>
                                          </p:val>
                                        </p:tav>
                                      </p:tavLst>
                                    </p:anim>
                                    <p:anim calcmode="lin" valueType="num">
                                      <p:cBhvr>
                                        <p:cTn id="98" dur="500" fill="hold"/>
                                        <p:tgtEl>
                                          <p:spTgt spid="84"/>
                                        </p:tgtEl>
                                        <p:attrNameLst>
                                          <p:attrName>ppt_h</p:attrName>
                                        </p:attrNameLst>
                                      </p:cBhvr>
                                      <p:tavLst>
                                        <p:tav tm="0">
                                          <p:val>
                                            <p:fltVal val="0"/>
                                          </p:val>
                                        </p:tav>
                                        <p:tav tm="100000">
                                          <p:val>
                                            <p:strVal val="#ppt_h"/>
                                          </p:val>
                                        </p:tav>
                                      </p:tavLst>
                                    </p:anim>
                                    <p:animEffect transition="in" filter="fade">
                                      <p:cBhvr>
                                        <p:cTn id="9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8" grpId="0"/>
      <p:bldP spid="60" grpId="0"/>
      <p:bldP spid="62" grpId="0"/>
      <p:bldP spid="69" grpId="0"/>
      <p:bldP spid="70" grpId="0"/>
      <p:bldP spid="71" grpId="0"/>
      <p:bldP spid="72" grpId="0"/>
      <p:bldP spid="73" grpId="0"/>
      <p:bldP spid="74" grpId="0"/>
      <p:bldP spid="75" grpId="0"/>
      <p:bldP spid="7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149"/>
          <p:cNvGrpSpPr/>
          <p:nvPr/>
        </p:nvGrpSpPr>
        <p:grpSpPr>
          <a:xfrm>
            <a:off x="5934864" y="2036138"/>
            <a:ext cx="1745553" cy="628524"/>
            <a:chOff x="4597686" y="3105611"/>
            <a:chExt cx="2089715" cy="590061"/>
          </a:xfrm>
        </p:grpSpPr>
        <p:sp>
          <p:nvSpPr>
            <p:cNvPr id="26" name="TextBox 37"/>
            <p:cNvSpPr txBox="1"/>
            <p:nvPr/>
          </p:nvSpPr>
          <p:spPr>
            <a:xfrm>
              <a:off x="4597686" y="3105611"/>
              <a:ext cx="1542506" cy="277385"/>
            </a:xfrm>
            <a:prstGeom prst="rect">
              <a:avLst/>
            </a:prstGeom>
            <a:noFill/>
          </p:spPr>
          <p:txBody>
            <a:bodyPr wrap="square" lIns="0" tIns="0" rIns="0" bIns="0" rtlCol="0" anchor="t">
              <a:spAutoFit/>
            </a:bodyPr>
            <a:lstStyle/>
            <a:p>
              <a:pPr>
                <a:lnSpc>
                  <a:spcPct val="120000"/>
                </a:lnSpc>
              </a:pPr>
              <a:r>
                <a:rPr lang="en-US" altLang="zh-CN" sz="1600" b="1" dirty="0">
                  <a:solidFill>
                    <a:schemeClr val="accent1"/>
                  </a:solidFill>
                  <a:latin typeface="+mn-ea"/>
                  <a:cs typeface="+mn-ea"/>
                  <a:sym typeface="Arial" panose="020B0604020202020204" pitchFamily="34" charset="0"/>
                </a:rPr>
                <a:t>02</a:t>
              </a:r>
              <a:endParaRPr lang="en-US" sz="1600" b="1" dirty="0">
                <a:solidFill>
                  <a:schemeClr val="accent1"/>
                </a:solidFill>
                <a:latin typeface="+mn-ea"/>
                <a:cs typeface="+mn-ea"/>
                <a:sym typeface="Arial" panose="020B0604020202020204" pitchFamily="34" charset="0"/>
              </a:endParaRPr>
            </a:p>
          </p:txBody>
        </p:sp>
        <p:sp>
          <p:nvSpPr>
            <p:cNvPr id="27" name="TextBox 38"/>
            <p:cNvSpPr txBox="1"/>
            <p:nvPr/>
          </p:nvSpPr>
          <p:spPr>
            <a:xfrm>
              <a:off x="4597686" y="3348941"/>
              <a:ext cx="2089715" cy="346731"/>
            </a:xfrm>
            <a:prstGeom prst="rect">
              <a:avLst/>
            </a:prstGeom>
            <a:noFill/>
          </p:spPr>
          <p:txBody>
            <a:bodyPr wrap="square" lIns="0" tIns="0" rIns="0" bIns="0" rtlCol="0" anchor="t">
              <a:spAutoFit/>
            </a:bodyPr>
            <a:lstStyle/>
            <a:p>
              <a:pPr lvl="0"/>
              <a:r>
                <a:rPr lang="zh-CN" altLang="en-US" sz="1200" dirty="0">
                  <a:solidFill>
                    <a:schemeClr val="bg1">
                      <a:lumMod val="50000"/>
                    </a:schemeClr>
                  </a:solidFill>
                  <a:latin typeface="+mn-ea"/>
                  <a:cs typeface="Lato Regular"/>
                </a:rPr>
                <a:t>该说的要说到，说到的要做到，做到的要见到。</a:t>
              </a:r>
              <a:endParaRPr lang="zh-CN" altLang="en-US" sz="1200" dirty="0">
                <a:solidFill>
                  <a:schemeClr val="bg1">
                    <a:lumMod val="50000"/>
                  </a:schemeClr>
                </a:solidFill>
                <a:latin typeface="+mn-ea"/>
                <a:cs typeface="Lato Regular"/>
              </a:endParaRPr>
            </a:p>
          </p:txBody>
        </p:sp>
      </p:grpSp>
      <p:grpSp>
        <p:nvGrpSpPr>
          <p:cNvPr id="28" name="Group 155"/>
          <p:cNvGrpSpPr/>
          <p:nvPr/>
        </p:nvGrpSpPr>
        <p:grpSpPr>
          <a:xfrm>
            <a:off x="5934865" y="2787361"/>
            <a:ext cx="1699864" cy="615066"/>
            <a:chOff x="4597685" y="3876708"/>
            <a:chExt cx="2035018" cy="577424"/>
          </a:xfrm>
        </p:grpSpPr>
        <p:sp>
          <p:nvSpPr>
            <p:cNvPr id="29" name="TextBox 43"/>
            <p:cNvSpPr txBox="1"/>
            <p:nvPr/>
          </p:nvSpPr>
          <p:spPr>
            <a:xfrm>
              <a:off x="4597685" y="3876708"/>
              <a:ext cx="1542505" cy="277383"/>
            </a:xfrm>
            <a:prstGeom prst="rect">
              <a:avLst/>
            </a:prstGeom>
            <a:noFill/>
          </p:spPr>
          <p:txBody>
            <a:bodyPr wrap="square" lIns="0" tIns="0" rIns="0" bIns="0" rtlCol="0" anchor="t">
              <a:spAutoFit/>
            </a:bodyPr>
            <a:lstStyle/>
            <a:p>
              <a:pPr>
                <a:lnSpc>
                  <a:spcPct val="120000"/>
                </a:lnSpc>
              </a:pPr>
              <a:r>
                <a:rPr lang="en-US" altLang="zh-CN" sz="1600" b="1" dirty="0">
                  <a:solidFill>
                    <a:schemeClr val="accent1"/>
                  </a:solidFill>
                  <a:latin typeface="+mn-ea"/>
                  <a:cs typeface="+mn-ea"/>
                  <a:sym typeface="Arial" panose="020B0604020202020204" pitchFamily="34" charset="0"/>
                </a:rPr>
                <a:t>03</a:t>
              </a:r>
              <a:endParaRPr lang="en-US" altLang="zh-CN" sz="1600" b="1" dirty="0">
                <a:solidFill>
                  <a:schemeClr val="accent1"/>
                </a:solidFill>
                <a:latin typeface="+mn-ea"/>
                <a:cs typeface="+mn-ea"/>
                <a:sym typeface="Arial" panose="020B0604020202020204" pitchFamily="34" charset="0"/>
              </a:endParaRPr>
            </a:p>
          </p:txBody>
        </p:sp>
        <p:sp>
          <p:nvSpPr>
            <p:cNvPr id="30" name="TextBox 44"/>
            <p:cNvSpPr txBox="1"/>
            <p:nvPr/>
          </p:nvSpPr>
          <p:spPr>
            <a:xfrm>
              <a:off x="4597685" y="4107403"/>
              <a:ext cx="2035018" cy="346729"/>
            </a:xfrm>
            <a:prstGeom prst="rect">
              <a:avLst/>
            </a:prstGeom>
            <a:noFill/>
          </p:spPr>
          <p:txBody>
            <a:bodyPr wrap="square" lIns="0" tIns="0" rIns="0" bIns="0" rtlCol="0" anchor="t">
              <a:spAutoFit/>
            </a:bodyPr>
            <a:lstStyle/>
            <a:p>
              <a:pPr lvl="0"/>
              <a:r>
                <a:rPr lang="zh-CN" altLang="en-US" sz="1200" dirty="0">
                  <a:solidFill>
                    <a:schemeClr val="bg1">
                      <a:lumMod val="50000"/>
                    </a:schemeClr>
                  </a:solidFill>
                  <a:latin typeface="+mn-ea"/>
                  <a:cs typeface="Lato Regular"/>
                </a:rPr>
                <a:t>预防性的事前管理重于问题后的事后管理。</a:t>
              </a:r>
              <a:endParaRPr lang="zh-CN" altLang="en-US" sz="1200" dirty="0">
                <a:solidFill>
                  <a:schemeClr val="bg1">
                    <a:lumMod val="50000"/>
                  </a:schemeClr>
                </a:solidFill>
                <a:latin typeface="+mn-ea"/>
                <a:cs typeface="Lato Regular"/>
              </a:endParaRPr>
            </a:p>
          </p:txBody>
        </p:sp>
      </p:grpSp>
      <p:grpSp>
        <p:nvGrpSpPr>
          <p:cNvPr id="31" name="Group 161"/>
          <p:cNvGrpSpPr/>
          <p:nvPr/>
        </p:nvGrpSpPr>
        <p:grpSpPr>
          <a:xfrm>
            <a:off x="5934865" y="3515048"/>
            <a:ext cx="1699864" cy="645369"/>
            <a:chOff x="4597685" y="3848256"/>
            <a:chExt cx="2035018" cy="605874"/>
          </a:xfrm>
        </p:grpSpPr>
        <p:sp>
          <p:nvSpPr>
            <p:cNvPr id="32" name="TextBox 49"/>
            <p:cNvSpPr txBox="1"/>
            <p:nvPr/>
          </p:nvSpPr>
          <p:spPr>
            <a:xfrm>
              <a:off x="4597685" y="3848256"/>
              <a:ext cx="1542505" cy="277384"/>
            </a:xfrm>
            <a:prstGeom prst="rect">
              <a:avLst/>
            </a:prstGeom>
            <a:noFill/>
          </p:spPr>
          <p:txBody>
            <a:bodyPr wrap="square" lIns="0" tIns="0" rIns="0" bIns="0" rtlCol="0" anchor="t">
              <a:spAutoFit/>
            </a:bodyPr>
            <a:lstStyle/>
            <a:p>
              <a:pPr>
                <a:lnSpc>
                  <a:spcPct val="120000"/>
                </a:lnSpc>
              </a:pPr>
              <a:r>
                <a:rPr lang="en-US" altLang="zh-CN" sz="1600" b="1" dirty="0">
                  <a:solidFill>
                    <a:schemeClr val="accent1"/>
                  </a:solidFill>
                  <a:latin typeface="+mn-ea"/>
                  <a:cs typeface="+mn-ea"/>
                  <a:sym typeface="Arial" panose="020B0604020202020204" pitchFamily="34" charset="0"/>
                </a:rPr>
                <a:t>04</a:t>
              </a:r>
              <a:endParaRPr lang="en-US" altLang="zh-CN" sz="1600" b="1" dirty="0">
                <a:solidFill>
                  <a:schemeClr val="accent1"/>
                </a:solidFill>
                <a:latin typeface="+mn-ea"/>
                <a:cs typeface="+mn-ea"/>
                <a:sym typeface="Arial" panose="020B0604020202020204" pitchFamily="34" charset="0"/>
              </a:endParaRPr>
            </a:p>
          </p:txBody>
        </p:sp>
        <p:sp>
          <p:nvSpPr>
            <p:cNvPr id="33" name="TextBox 50"/>
            <p:cNvSpPr txBox="1"/>
            <p:nvPr/>
          </p:nvSpPr>
          <p:spPr>
            <a:xfrm>
              <a:off x="4597685" y="4107400"/>
              <a:ext cx="2035018" cy="346730"/>
            </a:xfrm>
            <a:prstGeom prst="rect">
              <a:avLst/>
            </a:prstGeom>
            <a:noFill/>
          </p:spPr>
          <p:txBody>
            <a:bodyPr wrap="square" lIns="0" tIns="0" rIns="0" bIns="0" rtlCol="0" anchor="t">
              <a:spAutoFit/>
            </a:bodyPr>
            <a:lstStyle/>
            <a:p>
              <a:pPr lvl="0"/>
              <a:r>
                <a:rPr lang="zh-CN" altLang="en-US" sz="1200" dirty="0">
                  <a:solidFill>
                    <a:schemeClr val="bg1">
                      <a:lumMod val="50000"/>
                    </a:schemeClr>
                  </a:solidFill>
                  <a:latin typeface="+mn-ea"/>
                  <a:cs typeface="Lato Regular"/>
                </a:rPr>
                <a:t>营销管理的最高境界就是标准化。</a:t>
              </a:r>
              <a:endParaRPr lang="zh-CN" altLang="en-US" sz="1200" dirty="0">
                <a:solidFill>
                  <a:schemeClr val="bg1">
                    <a:lumMod val="50000"/>
                  </a:schemeClr>
                </a:solidFill>
                <a:latin typeface="+mn-ea"/>
                <a:cs typeface="Lato Regular"/>
              </a:endParaRPr>
            </a:p>
          </p:txBody>
        </p:sp>
      </p:grpSp>
      <p:grpSp>
        <p:nvGrpSpPr>
          <p:cNvPr id="34" name="Group 170"/>
          <p:cNvGrpSpPr/>
          <p:nvPr/>
        </p:nvGrpSpPr>
        <p:grpSpPr>
          <a:xfrm>
            <a:off x="5250231" y="2068374"/>
            <a:ext cx="499593" cy="485291"/>
            <a:chOff x="630683" y="3383511"/>
            <a:chExt cx="469021" cy="455593"/>
          </a:xfrm>
          <a:noFill/>
        </p:grpSpPr>
        <p:sp>
          <p:nvSpPr>
            <p:cNvPr id="35" name="Oval 171"/>
            <p:cNvSpPr>
              <a:spLocks noChangeAspect="1"/>
            </p:cNvSpPr>
            <p:nvPr/>
          </p:nvSpPr>
          <p:spPr>
            <a:xfrm>
              <a:off x="630683" y="3383511"/>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75" dirty="0">
                <a:latin typeface="Arial" panose="020B0604020202020204" pitchFamily="34" charset="0"/>
                <a:ea typeface="Noto Sans S Chinese Bold" panose="020B0800000000000000" pitchFamily="34" charset="-122"/>
                <a:cs typeface="+mn-ea"/>
                <a:sym typeface="Arial" panose="020B0604020202020204" pitchFamily="34" charset="0"/>
              </a:endParaRPr>
            </a:p>
          </p:txBody>
        </p:sp>
        <p:sp>
          <p:nvSpPr>
            <p:cNvPr id="36"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675" dirty="0">
                <a:latin typeface="Arial" panose="020B0604020202020204" pitchFamily="34" charset="0"/>
                <a:ea typeface="Noto Sans S Chinese Bold" panose="020B0800000000000000" pitchFamily="34" charset="-122"/>
                <a:cs typeface="+mn-ea"/>
                <a:sym typeface="Arial" panose="020B0604020202020204" pitchFamily="34" charset="0"/>
              </a:endParaRPr>
            </a:p>
          </p:txBody>
        </p:sp>
      </p:grpSp>
      <p:grpSp>
        <p:nvGrpSpPr>
          <p:cNvPr id="37" name="Group 173"/>
          <p:cNvGrpSpPr/>
          <p:nvPr/>
        </p:nvGrpSpPr>
        <p:grpSpPr>
          <a:xfrm>
            <a:off x="5250231" y="3567643"/>
            <a:ext cx="499593" cy="485291"/>
            <a:chOff x="3428938" y="4190009"/>
            <a:chExt cx="469021" cy="455593"/>
          </a:xfrm>
          <a:noFill/>
        </p:grpSpPr>
        <p:sp>
          <p:nvSpPr>
            <p:cNvPr id="38" name="Oval 174"/>
            <p:cNvSpPr>
              <a:spLocks noChangeAspect="1"/>
            </p:cNvSpPr>
            <p:nvPr/>
          </p:nvSpPr>
          <p:spPr>
            <a:xfrm>
              <a:off x="3428938" y="4190009"/>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75" dirty="0">
                <a:latin typeface="Arial" panose="020B0604020202020204" pitchFamily="34" charset="0"/>
                <a:ea typeface="Noto Sans S Chinese Bold" panose="020B0800000000000000" pitchFamily="34" charset="-122"/>
                <a:cs typeface="+mn-ea"/>
                <a:sym typeface="Arial" panose="020B0604020202020204" pitchFamily="34" charset="0"/>
              </a:endParaRPr>
            </a:p>
          </p:txBody>
        </p:sp>
        <p:sp>
          <p:nvSpPr>
            <p:cNvPr id="39"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675" dirty="0">
                <a:latin typeface="Arial" panose="020B0604020202020204" pitchFamily="34" charset="0"/>
                <a:ea typeface="Noto Sans S Chinese Bold" panose="020B0800000000000000" pitchFamily="34" charset="-122"/>
                <a:cs typeface="+mn-ea"/>
                <a:sym typeface="Arial" panose="020B0604020202020204" pitchFamily="34" charset="0"/>
              </a:endParaRPr>
            </a:p>
          </p:txBody>
        </p:sp>
      </p:grpSp>
      <p:grpSp>
        <p:nvGrpSpPr>
          <p:cNvPr id="40" name="Group 176"/>
          <p:cNvGrpSpPr/>
          <p:nvPr/>
        </p:nvGrpSpPr>
        <p:grpSpPr>
          <a:xfrm>
            <a:off x="5250231" y="2839466"/>
            <a:ext cx="499593" cy="485291"/>
            <a:chOff x="6299532" y="3384456"/>
            <a:chExt cx="469021" cy="455593"/>
          </a:xfrm>
          <a:noFill/>
        </p:grpSpPr>
        <p:sp>
          <p:nvSpPr>
            <p:cNvPr id="41" name="Oval 177"/>
            <p:cNvSpPr>
              <a:spLocks noChangeAspect="1"/>
            </p:cNvSpPr>
            <p:nvPr/>
          </p:nvSpPr>
          <p:spPr>
            <a:xfrm>
              <a:off x="6299532" y="3384456"/>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75" dirty="0">
                <a:latin typeface="Arial" panose="020B0604020202020204" pitchFamily="34" charset="0"/>
                <a:ea typeface="Noto Sans S Chinese Bold" panose="020B0800000000000000" pitchFamily="34" charset="-122"/>
                <a:cs typeface="+mn-ea"/>
                <a:sym typeface="Arial" panose="020B0604020202020204" pitchFamily="34" charset="0"/>
              </a:endParaRPr>
            </a:p>
          </p:txBody>
        </p:sp>
        <p:sp>
          <p:nvSpPr>
            <p:cNvPr id="44"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675" dirty="0">
                <a:latin typeface="Arial" panose="020B0604020202020204" pitchFamily="34" charset="0"/>
                <a:ea typeface="Noto Sans S Chinese Bold" panose="020B0800000000000000" pitchFamily="34" charset="-122"/>
                <a:cs typeface="+mn-ea"/>
                <a:sym typeface="Arial" panose="020B0604020202020204" pitchFamily="34" charset="0"/>
              </a:endParaRPr>
            </a:p>
          </p:txBody>
        </p:sp>
      </p:grpSp>
      <p:grpSp>
        <p:nvGrpSpPr>
          <p:cNvPr id="47" name="Group 155"/>
          <p:cNvGrpSpPr/>
          <p:nvPr/>
        </p:nvGrpSpPr>
        <p:grpSpPr>
          <a:xfrm>
            <a:off x="5934865" y="1226832"/>
            <a:ext cx="1699864" cy="646538"/>
            <a:chOff x="4597685" y="3847160"/>
            <a:chExt cx="2035018" cy="606971"/>
          </a:xfrm>
        </p:grpSpPr>
        <p:sp>
          <p:nvSpPr>
            <p:cNvPr id="48" name="TextBox 43"/>
            <p:cNvSpPr txBox="1"/>
            <p:nvPr/>
          </p:nvSpPr>
          <p:spPr>
            <a:xfrm>
              <a:off x="4597685" y="3847160"/>
              <a:ext cx="1542505" cy="277384"/>
            </a:xfrm>
            <a:prstGeom prst="rect">
              <a:avLst/>
            </a:prstGeom>
            <a:noFill/>
          </p:spPr>
          <p:txBody>
            <a:bodyPr wrap="square" lIns="0" tIns="0" rIns="0" bIns="0" rtlCol="0" anchor="t">
              <a:spAutoFit/>
            </a:bodyPr>
            <a:lstStyle/>
            <a:p>
              <a:pPr>
                <a:lnSpc>
                  <a:spcPct val="120000"/>
                </a:lnSpc>
              </a:pPr>
              <a:r>
                <a:rPr lang="en-US" altLang="zh-CN" sz="1600" b="1" dirty="0">
                  <a:solidFill>
                    <a:schemeClr val="accent1"/>
                  </a:solidFill>
                  <a:latin typeface="+mn-ea"/>
                  <a:cs typeface="+mn-ea"/>
                  <a:sym typeface="Arial" panose="020B0604020202020204" pitchFamily="34" charset="0"/>
                </a:rPr>
                <a:t>01</a:t>
              </a:r>
              <a:endParaRPr lang="en-US" altLang="zh-CN" sz="1600" b="1" dirty="0">
                <a:solidFill>
                  <a:schemeClr val="accent1"/>
                </a:solidFill>
                <a:latin typeface="+mn-ea"/>
                <a:cs typeface="+mn-ea"/>
                <a:sym typeface="Arial" panose="020B0604020202020204" pitchFamily="34" charset="0"/>
              </a:endParaRPr>
            </a:p>
          </p:txBody>
        </p:sp>
        <p:sp>
          <p:nvSpPr>
            <p:cNvPr id="49" name="TextBox 44"/>
            <p:cNvSpPr txBox="1"/>
            <p:nvPr/>
          </p:nvSpPr>
          <p:spPr>
            <a:xfrm>
              <a:off x="4597685" y="4107401"/>
              <a:ext cx="2035018" cy="346730"/>
            </a:xfrm>
            <a:prstGeom prst="rect">
              <a:avLst/>
            </a:prstGeom>
            <a:noFill/>
          </p:spPr>
          <p:txBody>
            <a:bodyPr wrap="square" lIns="0" tIns="0" rIns="0" bIns="0" rtlCol="0" anchor="t">
              <a:spAutoFit/>
            </a:bodyPr>
            <a:lstStyle/>
            <a:p>
              <a:r>
                <a:rPr lang="zh-CN" altLang="en-US" sz="1200" dirty="0">
                  <a:solidFill>
                    <a:schemeClr val="bg1">
                      <a:lumMod val="50000"/>
                    </a:schemeClr>
                  </a:solidFill>
                  <a:latin typeface="+mn-ea"/>
                  <a:cs typeface="Lato Regular"/>
                </a:rPr>
                <a:t>目录控制过程比控制结果更重要。</a:t>
              </a:r>
              <a:endParaRPr lang="zh-CN" altLang="en-US" sz="1200" dirty="0">
                <a:solidFill>
                  <a:schemeClr val="bg1">
                    <a:lumMod val="50000"/>
                  </a:schemeClr>
                </a:solidFill>
                <a:latin typeface="+mn-ea"/>
                <a:cs typeface="Lato Regular"/>
              </a:endParaRPr>
            </a:p>
          </p:txBody>
        </p:sp>
      </p:grpSp>
      <p:grpSp>
        <p:nvGrpSpPr>
          <p:cNvPr id="50" name="Group 176"/>
          <p:cNvGrpSpPr/>
          <p:nvPr/>
        </p:nvGrpSpPr>
        <p:grpSpPr>
          <a:xfrm>
            <a:off x="5250230" y="1310414"/>
            <a:ext cx="499593" cy="485291"/>
            <a:chOff x="6299532" y="3384456"/>
            <a:chExt cx="469021" cy="455593"/>
          </a:xfrm>
          <a:noFill/>
        </p:grpSpPr>
        <p:sp>
          <p:nvSpPr>
            <p:cNvPr id="51" name="Oval 177"/>
            <p:cNvSpPr>
              <a:spLocks noChangeAspect="1"/>
            </p:cNvSpPr>
            <p:nvPr/>
          </p:nvSpPr>
          <p:spPr>
            <a:xfrm>
              <a:off x="6299532" y="3384456"/>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75" dirty="0">
                <a:latin typeface="Arial" panose="020B0604020202020204" pitchFamily="34" charset="0"/>
                <a:ea typeface="Noto Sans S Chinese Bold" panose="020B0800000000000000"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675" dirty="0">
                <a:latin typeface="Arial" panose="020B0604020202020204" pitchFamily="34" charset="0"/>
                <a:ea typeface="Noto Sans S Chinese Bold" panose="020B0800000000000000" pitchFamily="34" charset="-122"/>
                <a:cs typeface="+mn-ea"/>
                <a:sym typeface="Arial" panose="020B0604020202020204" pitchFamily="34" charset="0"/>
              </a:endParaRPr>
            </a:p>
          </p:txBody>
        </p:sp>
      </p:grpSp>
      <p:grpSp>
        <p:nvGrpSpPr>
          <p:cNvPr id="53" name="组合 52"/>
          <p:cNvGrpSpPr/>
          <p:nvPr/>
        </p:nvGrpSpPr>
        <p:grpSpPr>
          <a:xfrm>
            <a:off x="1447800" y="1057991"/>
            <a:ext cx="3354867" cy="3290595"/>
            <a:chOff x="1311264" y="1939967"/>
            <a:chExt cx="2342633" cy="2297754"/>
          </a:xfrm>
        </p:grpSpPr>
        <p:sp>
          <p:nvSpPr>
            <p:cNvPr id="54" name="椭圆 53"/>
            <p:cNvSpPr/>
            <p:nvPr/>
          </p:nvSpPr>
          <p:spPr>
            <a:xfrm>
              <a:off x="1311264" y="2189999"/>
              <a:ext cx="2072913" cy="2047722"/>
            </a:xfrm>
            <a:prstGeom prst="ellipse">
              <a:avLst/>
            </a:prstGeom>
            <a:noFill/>
            <a:ln w="57150" cap="flat" cmpd="sng" algn="ctr">
              <a:solidFill>
                <a:schemeClr val="accent2"/>
              </a:solidFill>
              <a:prstDash val="sysDot"/>
              <a:miter lim="800000"/>
            </a:ln>
            <a:effectLst/>
          </p:spPr>
          <p:txBody>
            <a:bodyPr anchor="ctr"/>
            <a:lstStyle/>
            <a:p>
              <a:pPr>
                <a:defRPr/>
              </a:pPr>
              <a:endParaRPr lang="zh-CN" altLang="en-US" sz="2100" kern="0" dirty="0">
                <a:solidFill>
                  <a:prstClr val="white"/>
                </a:solidFill>
                <a:latin typeface="Arial" panose="020B0604020202020204" pitchFamily="34" charset="0"/>
              </a:endParaRPr>
            </a:p>
          </p:txBody>
        </p:sp>
        <p:sp>
          <p:nvSpPr>
            <p:cNvPr id="55" name="椭圆 54"/>
            <p:cNvSpPr/>
            <p:nvPr/>
          </p:nvSpPr>
          <p:spPr>
            <a:xfrm>
              <a:off x="2938957" y="2294381"/>
              <a:ext cx="565457" cy="559883"/>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dirty="0">
                <a:solidFill>
                  <a:prstClr val="white"/>
                </a:solidFill>
                <a:latin typeface="Calibri" panose="020F0502020204030204"/>
                <a:ea typeface="宋体" panose="02010600030101010101" pitchFamily="2" charset="-122"/>
              </a:endParaRPr>
            </a:p>
          </p:txBody>
        </p:sp>
        <p:pic>
          <p:nvPicPr>
            <p:cNvPr id="56" name="图片 29"/>
            <p:cNvPicPr>
              <a:picLocks noChangeAspect="1"/>
            </p:cNvPicPr>
            <p:nvPr/>
          </p:nvPicPr>
          <p:blipFill>
            <a:blip r:embed="rId1" cstate="screen"/>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椭圆 56"/>
            <p:cNvSpPr/>
            <p:nvPr/>
          </p:nvSpPr>
          <p:spPr>
            <a:xfrm>
              <a:off x="2310155" y="1939967"/>
              <a:ext cx="548405" cy="543035"/>
            </a:xfrm>
            <a:prstGeom prst="ellipse">
              <a:avLst/>
            </a:prstGeom>
            <a:solidFill>
              <a:schemeClr val="accent2"/>
            </a:solidFill>
            <a:ln w="12700" cap="flat" cmpd="sng" algn="ctr">
              <a:noFill/>
              <a:prstDash val="solid"/>
              <a:miter lim="800000"/>
            </a:ln>
            <a:effectLst/>
          </p:spPr>
          <p:txBody>
            <a:bodyPr anchor="ctr"/>
            <a:lstStyle/>
            <a:p>
              <a:pPr algn="ctr">
                <a:defRPr/>
              </a:pPr>
              <a:endParaRPr lang="zh-CN" altLang="en-US" kern="0" dirty="0">
                <a:solidFill>
                  <a:prstClr val="white"/>
                </a:solidFill>
                <a:latin typeface="Calibri" panose="020F0502020204030204"/>
                <a:ea typeface="宋体" panose="02010600030101010101" pitchFamily="2" charset="-122"/>
              </a:endParaRPr>
            </a:p>
          </p:txBody>
        </p:sp>
        <p:pic>
          <p:nvPicPr>
            <p:cNvPr id="58" name="图片 57"/>
            <p:cNvPicPr>
              <a:picLocks noChangeAspect="1"/>
            </p:cNvPicPr>
            <p:nvPr/>
          </p:nvPicPr>
          <p:blipFill>
            <a:blip r:embed="rId2" cstate="screen"/>
            <a:srcRect/>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椭圆 58"/>
            <p:cNvSpPr/>
            <p:nvPr/>
          </p:nvSpPr>
          <p:spPr>
            <a:xfrm>
              <a:off x="3105492" y="2996053"/>
              <a:ext cx="548405" cy="541739"/>
            </a:xfrm>
            <a:prstGeom prst="ellipse">
              <a:avLst/>
            </a:prstGeom>
            <a:solidFill>
              <a:schemeClr val="accent2"/>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60" name="任意多边形 12"/>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61" name="椭圆 60"/>
            <p:cNvSpPr/>
            <p:nvPr/>
          </p:nvSpPr>
          <p:spPr>
            <a:xfrm>
              <a:off x="2879935" y="3715393"/>
              <a:ext cx="447382" cy="443241"/>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dirty="0">
                <a:solidFill>
                  <a:prstClr val="white"/>
                </a:solidFill>
                <a:latin typeface="Calibri" panose="020F0502020204030204"/>
                <a:ea typeface="宋体" panose="02010600030101010101" pitchFamily="2" charset="-122"/>
              </a:endParaRPr>
            </a:p>
          </p:txBody>
        </p:sp>
        <p:sp>
          <p:nvSpPr>
            <p:cNvPr id="62" name="任意多边形 14"/>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63" name="矩形 62"/>
            <p:cNvSpPr/>
            <p:nvPr/>
          </p:nvSpPr>
          <p:spPr>
            <a:xfrm>
              <a:off x="1724230" y="2917376"/>
              <a:ext cx="1203518" cy="709216"/>
            </a:xfrm>
            <a:prstGeom prst="rect">
              <a:avLst/>
            </a:prstGeom>
          </p:spPr>
          <p:txBody>
            <a:bodyPr wrap="none">
              <a:spAutoFit/>
            </a:bodyPr>
            <a:lstStyle/>
            <a:p>
              <a:pPr>
                <a:defRPr/>
              </a:pPr>
              <a:r>
                <a:rPr lang="zh-CN" altLang="en-US" sz="3000" kern="0" dirty="0">
                  <a:solidFill>
                    <a:schemeClr val="bg1">
                      <a:lumMod val="50000"/>
                    </a:schemeClr>
                  </a:solidFill>
                  <a:latin typeface="Noto Sans S Chinese Bold" panose="020B0800000000000000" pitchFamily="34" charset="-122"/>
                  <a:ea typeface="Noto Sans S Chinese Bold" panose="020B0800000000000000" pitchFamily="34" charset="-122"/>
                </a:rPr>
                <a:t>营销管理</a:t>
              </a:r>
              <a:endParaRPr lang="en-US" altLang="zh-CN" sz="3000" kern="0" dirty="0">
                <a:solidFill>
                  <a:schemeClr val="bg1">
                    <a:lumMod val="50000"/>
                  </a:schemeClr>
                </a:solidFill>
                <a:latin typeface="Noto Sans S Chinese Bold" panose="020B0800000000000000" pitchFamily="34" charset="-122"/>
                <a:ea typeface="Noto Sans S Chinese Bold" panose="020B0800000000000000" pitchFamily="34" charset="-122"/>
              </a:endParaRPr>
            </a:p>
            <a:p>
              <a:pPr>
                <a:defRPr/>
              </a:pPr>
              <a:r>
                <a:rPr lang="zh-CN" altLang="en-US" sz="3000" kern="0" dirty="0">
                  <a:solidFill>
                    <a:schemeClr val="bg1">
                      <a:lumMod val="50000"/>
                    </a:schemeClr>
                  </a:solidFill>
                  <a:latin typeface="Noto Sans S Chinese Bold" panose="020B0800000000000000" pitchFamily="34" charset="-122"/>
                  <a:ea typeface="Noto Sans S Chinese Bold" panose="020B0800000000000000" pitchFamily="34" charset="-122"/>
                </a:rPr>
                <a:t>四大原则</a:t>
              </a:r>
              <a:endParaRPr lang="zh-CN" altLang="en-US" sz="3000" kern="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250" fill="hold"/>
                                        <p:tgtEl>
                                          <p:spTgt spid="25"/>
                                        </p:tgtEl>
                                        <p:attrNameLst>
                                          <p:attrName>ppt_x</p:attrName>
                                        </p:attrNameLst>
                                      </p:cBhvr>
                                      <p:tavLst>
                                        <p:tav tm="0">
                                          <p:val>
                                            <p:strVal val="0-#ppt_w/2"/>
                                          </p:val>
                                        </p:tav>
                                        <p:tav tm="100000">
                                          <p:val>
                                            <p:strVal val="#ppt_x"/>
                                          </p:val>
                                        </p:tav>
                                      </p:tavLst>
                                    </p:anim>
                                    <p:anim calcmode="lin" valueType="num">
                                      <p:cBhvr additive="base">
                                        <p:cTn id="8" dur="25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250" fill="hold"/>
                                        <p:tgtEl>
                                          <p:spTgt spid="28"/>
                                        </p:tgtEl>
                                        <p:attrNameLst>
                                          <p:attrName>ppt_x</p:attrName>
                                        </p:attrNameLst>
                                      </p:cBhvr>
                                      <p:tavLst>
                                        <p:tav tm="0">
                                          <p:val>
                                            <p:strVal val="0-#ppt_w/2"/>
                                          </p:val>
                                        </p:tav>
                                        <p:tav tm="100000">
                                          <p:val>
                                            <p:strVal val="#ppt_x"/>
                                          </p:val>
                                        </p:tav>
                                      </p:tavLst>
                                    </p:anim>
                                    <p:anim calcmode="lin" valueType="num">
                                      <p:cBhvr additive="base">
                                        <p:cTn id="13" dur="25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250" fill="hold"/>
                                        <p:tgtEl>
                                          <p:spTgt spid="31"/>
                                        </p:tgtEl>
                                        <p:attrNameLst>
                                          <p:attrName>ppt_x</p:attrName>
                                        </p:attrNameLst>
                                      </p:cBhvr>
                                      <p:tavLst>
                                        <p:tav tm="0">
                                          <p:val>
                                            <p:strVal val="0-#ppt_w/2"/>
                                          </p:val>
                                        </p:tav>
                                        <p:tav tm="100000">
                                          <p:val>
                                            <p:strVal val="#ppt_x"/>
                                          </p:val>
                                        </p:tav>
                                      </p:tavLst>
                                    </p:anim>
                                    <p:anim calcmode="lin" valueType="num">
                                      <p:cBhvr additive="base">
                                        <p:cTn id="18" dur="25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250" fill="hold"/>
                                        <p:tgtEl>
                                          <p:spTgt spid="34"/>
                                        </p:tgtEl>
                                        <p:attrNameLst>
                                          <p:attrName>ppt_x</p:attrName>
                                        </p:attrNameLst>
                                      </p:cBhvr>
                                      <p:tavLst>
                                        <p:tav tm="0">
                                          <p:val>
                                            <p:strVal val="0-#ppt_w/2"/>
                                          </p:val>
                                        </p:tav>
                                        <p:tav tm="100000">
                                          <p:val>
                                            <p:strVal val="#ppt_x"/>
                                          </p:val>
                                        </p:tav>
                                      </p:tavLst>
                                    </p:anim>
                                    <p:anim calcmode="lin" valueType="num">
                                      <p:cBhvr additive="base">
                                        <p:cTn id="23" dur="25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250" fill="hold"/>
                                        <p:tgtEl>
                                          <p:spTgt spid="37"/>
                                        </p:tgtEl>
                                        <p:attrNameLst>
                                          <p:attrName>ppt_x</p:attrName>
                                        </p:attrNameLst>
                                      </p:cBhvr>
                                      <p:tavLst>
                                        <p:tav tm="0">
                                          <p:val>
                                            <p:strVal val="0-#ppt_w/2"/>
                                          </p:val>
                                        </p:tav>
                                        <p:tav tm="100000">
                                          <p:val>
                                            <p:strVal val="#ppt_x"/>
                                          </p:val>
                                        </p:tav>
                                      </p:tavLst>
                                    </p:anim>
                                    <p:anim calcmode="lin" valueType="num">
                                      <p:cBhvr additive="base">
                                        <p:cTn id="28" dur="250" fill="hold"/>
                                        <p:tgtEl>
                                          <p:spTgt spid="3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250" fill="hold"/>
                                        <p:tgtEl>
                                          <p:spTgt spid="40"/>
                                        </p:tgtEl>
                                        <p:attrNameLst>
                                          <p:attrName>ppt_x</p:attrName>
                                        </p:attrNameLst>
                                      </p:cBhvr>
                                      <p:tavLst>
                                        <p:tav tm="0">
                                          <p:val>
                                            <p:strVal val="0-#ppt_w/2"/>
                                          </p:val>
                                        </p:tav>
                                        <p:tav tm="100000">
                                          <p:val>
                                            <p:strVal val="#ppt_x"/>
                                          </p:val>
                                        </p:tav>
                                      </p:tavLst>
                                    </p:anim>
                                    <p:anim calcmode="lin" valueType="num">
                                      <p:cBhvr additive="base">
                                        <p:cTn id="33" dur="250" fill="hold"/>
                                        <p:tgtEl>
                                          <p:spTgt spid="4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250" fill="hold"/>
                                        <p:tgtEl>
                                          <p:spTgt spid="47"/>
                                        </p:tgtEl>
                                        <p:attrNameLst>
                                          <p:attrName>ppt_x</p:attrName>
                                        </p:attrNameLst>
                                      </p:cBhvr>
                                      <p:tavLst>
                                        <p:tav tm="0">
                                          <p:val>
                                            <p:strVal val="0-#ppt_w/2"/>
                                          </p:val>
                                        </p:tav>
                                        <p:tav tm="100000">
                                          <p:val>
                                            <p:strVal val="#ppt_x"/>
                                          </p:val>
                                        </p:tav>
                                      </p:tavLst>
                                    </p:anim>
                                    <p:anim calcmode="lin" valueType="num">
                                      <p:cBhvr additive="base">
                                        <p:cTn id="38" dur="25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0-#ppt_w/2"/>
                                          </p:val>
                                        </p:tav>
                                        <p:tav tm="100000">
                                          <p:val>
                                            <p:strVal val="#ppt_x"/>
                                          </p:val>
                                        </p:tav>
                                      </p:tavLst>
                                    </p:anim>
                                    <p:anim calcmode="lin" valueType="num">
                                      <p:cBhvr additive="base">
                                        <p:cTn id="43" dur="250" fill="hold"/>
                                        <p:tgtEl>
                                          <p:spTgt spid="50"/>
                                        </p:tgtEl>
                                        <p:attrNameLst>
                                          <p:attrName>ppt_y</p:attrName>
                                        </p:attrNameLst>
                                      </p:cBhvr>
                                      <p:tavLst>
                                        <p:tav tm="0">
                                          <p:val>
                                            <p:strVal val="#ppt_y"/>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1000"/>
                                        <p:tgtEl>
                                          <p:spTgt spid="53"/>
                                        </p:tgtEl>
                                      </p:cBhvr>
                                    </p:animEffect>
                                    <p:anim calcmode="lin" valueType="num">
                                      <p:cBhvr>
                                        <p:cTn id="47" dur="1000" fill="hold"/>
                                        <p:tgtEl>
                                          <p:spTgt spid="53"/>
                                        </p:tgtEl>
                                        <p:attrNameLst>
                                          <p:attrName>ppt_x</p:attrName>
                                        </p:attrNameLst>
                                      </p:cBhvr>
                                      <p:tavLst>
                                        <p:tav tm="0">
                                          <p:val>
                                            <p:strVal val="#ppt_x"/>
                                          </p:val>
                                        </p:tav>
                                        <p:tav tm="100000">
                                          <p:val>
                                            <p:strVal val="#ppt_x"/>
                                          </p:val>
                                        </p:tav>
                                      </p:tavLst>
                                    </p:anim>
                                    <p:anim calcmode="lin" valueType="num">
                                      <p:cBhvr>
                                        <p:cTn id="4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348918" y="-1945427"/>
            <a:ext cx="3943966" cy="3943966"/>
            <a:chOff x="4348918" y="-1945427"/>
            <a:chExt cx="3943966" cy="3943966"/>
          </a:xfrm>
        </p:grpSpPr>
        <p:sp>
          <p:nvSpPr>
            <p:cNvPr id="21" name="任意多边形 20"/>
            <p:cNvSpPr/>
            <p:nvPr/>
          </p:nvSpPr>
          <p:spPr>
            <a:xfrm rot="2700000">
              <a:off x="4348918" y="-1945427"/>
              <a:ext cx="3943966" cy="3943966"/>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700000">
              <a:off x="4439171" y="-1863662"/>
              <a:ext cx="3773754" cy="3773754"/>
            </a:xfrm>
            <a:custGeom>
              <a:avLst/>
              <a:gdLst>
                <a:gd name="connsiteX0" fmla="*/ 0 w 3773754"/>
                <a:gd name="connsiteY0" fmla="*/ 3740924 h 3773754"/>
                <a:gd name="connsiteX1" fmla="*/ 3740924 w 3773754"/>
                <a:gd name="connsiteY1" fmla="*/ 0 h 3773754"/>
                <a:gd name="connsiteX2" fmla="*/ 3756552 w 3773754"/>
                <a:gd name="connsiteY2" fmla="*/ 50344 h 3773754"/>
                <a:gd name="connsiteX3" fmla="*/ 3773754 w 3773754"/>
                <a:gd name="connsiteY3" fmla="*/ 220989 h 3773754"/>
                <a:gd name="connsiteX4" fmla="*/ 3773754 w 3773754"/>
                <a:gd name="connsiteY4" fmla="*/ 2927028 h 3773754"/>
                <a:gd name="connsiteX5" fmla="*/ 2927028 w 3773754"/>
                <a:gd name="connsiteY5" fmla="*/ 3773754 h 3773754"/>
                <a:gd name="connsiteX6" fmla="*/ 220989 w 3773754"/>
                <a:gd name="connsiteY6" fmla="*/ 3773754 h 3773754"/>
                <a:gd name="connsiteX7" fmla="*/ 50344 w 3773754"/>
                <a:gd name="connsiteY7" fmla="*/ 3756552 h 377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3754" h="3773754">
                  <a:moveTo>
                    <a:pt x="0" y="3740924"/>
                  </a:moveTo>
                  <a:lnTo>
                    <a:pt x="3740924" y="0"/>
                  </a:lnTo>
                  <a:lnTo>
                    <a:pt x="3756552" y="50344"/>
                  </a:lnTo>
                  <a:cubicBezTo>
                    <a:pt x="3767831" y="105464"/>
                    <a:pt x="3773754" y="162535"/>
                    <a:pt x="3773754" y="220989"/>
                  </a:cubicBezTo>
                  <a:lnTo>
                    <a:pt x="3773754" y="2927028"/>
                  </a:lnTo>
                  <a:cubicBezTo>
                    <a:pt x="3773754" y="3394662"/>
                    <a:pt x="3394662" y="3773754"/>
                    <a:pt x="2927028" y="3773754"/>
                  </a:cubicBezTo>
                  <a:lnTo>
                    <a:pt x="220989" y="3773754"/>
                  </a:lnTo>
                  <a:cubicBezTo>
                    <a:pt x="162535" y="3773754"/>
                    <a:pt x="105464" y="3767831"/>
                    <a:pt x="50344" y="37565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形状 16"/>
          <p:cNvSpPr/>
          <p:nvPr/>
        </p:nvSpPr>
        <p:spPr>
          <a:xfrm rot="18958199">
            <a:off x="7104675" y="2141830"/>
            <a:ext cx="1121315" cy="112131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8"/>
          <p:cNvSpPr/>
          <p:nvPr/>
        </p:nvSpPr>
        <p:spPr>
          <a:xfrm rot="18958199">
            <a:off x="8067377" y="1418271"/>
            <a:ext cx="573012" cy="57301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文本框 2"/>
          <p:cNvSpPr txBox="1"/>
          <p:nvPr/>
        </p:nvSpPr>
        <p:spPr>
          <a:xfrm>
            <a:off x="5710552" y="755627"/>
            <a:ext cx="1276608" cy="1177233"/>
          </a:xfrm>
          <a:prstGeom prst="rect">
            <a:avLst/>
          </a:prstGeom>
          <a:noFill/>
        </p:spPr>
        <p:txBody>
          <a:bodyPr wrap="none" lIns="68568" tIns="34284" rIns="68568" bIns="34284" rtlCol="0">
            <a:spAutoFit/>
          </a:bodyPr>
          <a:lstStyle/>
          <a:p>
            <a:pPr algn="ctr"/>
            <a:r>
              <a:rPr lang="en-US" altLang="zh-CN" sz="7200" b="1" dirty="0">
                <a:solidFill>
                  <a:schemeClr val="accent1"/>
                </a:solidFill>
                <a:latin typeface="微软雅黑" panose="020B0503020204020204" pitchFamily="34" charset="-122"/>
                <a:ea typeface="微软雅黑" panose="020B0503020204020204" pitchFamily="34" charset="-122"/>
              </a:rPr>
              <a:t>02</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36" name="文本框 1"/>
          <p:cNvSpPr txBox="1"/>
          <p:nvPr/>
        </p:nvSpPr>
        <p:spPr>
          <a:xfrm>
            <a:off x="1681213" y="2100494"/>
            <a:ext cx="2703280" cy="838551"/>
          </a:xfrm>
          <a:prstGeom prst="rect">
            <a:avLst/>
          </a:prstGeom>
          <a:noFill/>
        </p:spPr>
        <p:txBody>
          <a:bodyPr wrap="none" lIns="68568" tIns="34284" rIns="68568" bIns="34284" rtlCol="0">
            <a:spAutoFit/>
          </a:bodyPr>
          <a:lstStyle/>
          <a:p>
            <a:pPr algn="ctr"/>
            <a:r>
              <a:rPr lang="zh-CN" altLang="en-US" sz="5000" b="1" dirty="0">
                <a:solidFill>
                  <a:schemeClr val="accent2"/>
                </a:solidFill>
                <a:latin typeface="+mn-ea"/>
                <a:cs typeface="经典长宋简" pitchFamily="49" charset="-122"/>
              </a:rPr>
              <a:t>早间资讯</a:t>
            </a:r>
            <a:endParaRPr lang="zh-CN" altLang="en-US" sz="5000" b="1" dirty="0">
              <a:solidFill>
                <a:schemeClr val="accent2"/>
              </a:solidFill>
              <a:latin typeface="+mn-ea"/>
              <a:cs typeface="经典长宋简" pitchFamily="49" charset="-122"/>
            </a:endParaRPr>
          </a:p>
        </p:txBody>
      </p:sp>
      <p:sp>
        <p:nvSpPr>
          <p:cNvPr id="37" name="文本框 9"/>
          <p:cNvSpPr txBox="1"/>
          <p:nvPr/>
        </p:nvSpPr>
        <p:spPr>
          <a:xfrm>
            <a:off x="1681213" y="2888218"/>
            <a:ext cx="3119387" cy="369332"/>
          </a:xfrm>
          <a:prstGeom prst="rect">
            <a:avLst/>
          </a:prstGeom>
          <a:noFill/>
        </p:spPr>
        <p:txBody>
          <a:bodyPr wrap="square" lIns="0" tIns="0" rIns="0" bIns="0" rtlCol="0">
            <a:spAutoFit/>
          </a:bodyPr>
          <a:lstStyle/>
          <a:p>
            <a:pPr marL="0" lvl="1"/>
            <a:r>
              <a:rPr lang="zh-CN" altLang="en-US" sz="1200" dirty="0">
                <a:solidFill>
                  <a:schemeClr val="accent1"/>
                </a:solidFill>
                <a:latin typeface="+mn-ea"/>
              </a:rPr>
              <a:t>在此添加相关的文字内容在此添加相关的文字内容在此添加相关的文字内容在此添加</a:t>
            </a:r>
            <a:endParaRPr lang="zh-CN" altLang="en-US" sz="1200" dirty="0">
              <a:solidFill>
                <a:schemeClr val="accent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 presetClass="entr" presetSubtype="0" fill="hold" grpId="0" nodeType="afterEffect">
                                  <p:stCondLst>
                                    <p:cond delay="0"/>
                                  </p:stCondLst>
                                  <p:iterate type="lt">
                                    <p:tmAbs val="100"/>
                                  </p:iterate>
                                  <p:childTnLst>
                                    <p:set>
                                      <p:cBhvr>
                                        <p:cTn id="19" dur="1" fill="hold">
                                          <p:stCondLst>
                                            <p:cond delay="0"/>
                                          </p:stCondLst>
                                        </p:cTn>
                                        <p:tgtEl>
                                          <p:spTgt spid="23"/>
                                        </p:tgtEl>
                                        <p:attrNameLst>
                                          <p:attrName>style.visibility</p:attrName>
                                        </p:attrNameLst>
                                      </p:cBhvr>
                                      <p:to>
                                        <p:strVal val="visible"/>
                                      </p:to>
                                    </p:set>
                                  </p:childTnLst>
                                </p:cTn>
                              </p:par>
                            </p:childTnLst>
                          </p:cTn>
                        </p:par>
                        <p:par>
                          <p:cTn id="20" fill="hold">
                            <p:stCondLst>
                              <p:cond delay="200"/>
                            </p:stCondLst>
                            <p:childTnLst>
                              <p:par>
                                <p:cTn id="21" presetID="42"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22" presetClass="entr" presetSubtype="8"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p:bldP spid="36" grpId="0"/>
      <p:bldP spid="37" grpId="0"/>
    </p:bldLst>
  </p:timing>
</p:sld>
</file>

<file path=ppt/tags/tag1.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OUTPUT_FOLDER" val="F:\我图VIP设计PPT上传\10月份上传文件\371"/>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晨会PPT">
  <a:themeElements>
    <a:clrScheme name="自定义 45">
      <a:dk1>
        <a:sysClr val="windowText" lastClr="000000"/>
      </a:dk1>
      <a:lt1>
        <a:sysClr val="window" lastClr="FFFFFF"/>
      </a:lt1>
      <a:dk2>
        <a:srgbClr val="3E3D2D"/>
      </a:dk2>
      <a:lt2>
        <a:srgbClr val="FFFFFF"/>
      </a:lt2>
      <a:accent1>
        <a:srgbClr val="394B51"/>
      </a:accent1>
      <a:accent2>
        <a:srgbClr val="7FA99B"/>
      </a:accent2>
      <a:accent3>
        <a:srgbClr val="394B51"/>
      </a:accent3>
      <a:accent4>
        <a:srgbClr val="7FA99B"/>
      </a:accent4>
      <a:accent5>
        <a:srgbClr val="394B51"/>
      </a:accent5>
      <a:accent6>
        <a:srgbClr val="7FA99B"/>
      </a:accent6>
      <a:hlink>
        <a:srgbClr val="394B51"/>
      </a:hlink>
      <a:folHlink>
        <a:srgbClr val="7FA99B"/>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3376</Words>
  <Application>WPS 演示</Application>
  <PresentationFormat>全屏显示(16:9)</PresentationFormat>
  <Paragraphs>344</Paragraphs>
  <Slides>29</Slides>
  <Notes>29</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29</vt:i4>
      </vt:variant>
    </vt:vector>
  </HeadingPairs>
  <TitlesOfParts>
    <vt:vector size="55" baseType="lpstr">
      <vt:lpstr>Arial</vt:lpstr>
      <vt:lpstr>宋体</vt:lpstr>
      <vt:lpstr>Wingdings</vt:lpstr>
      <vt:lpstr>微软雅黑</vt:lpstr>
      <vt:lpstr>Calibri</vt:lpstr>
      <vt:lpstr>经典长宋简</vt:lpstr>
      <vt:lpstr>Lato Regular</vt:lpstr>
      <vt:lpstr>★日文毛笔</vt:lpstr>
      <vt:lpstr>Noto Sans S Chinese Bold</vt:lpstr>
      <vt:lpstr>Calibri</vt:lpstr>
      <vt:lpstr>Agency FB</vt:lpstr>
      <vt:lpstr>Trebuchet MS</vt:lpstr>
      <vt:lpstr>Times New Roman</vt:lpstr>
      <vt:lpstr>Arial Unicode MS</vt:lpstr>
      <vt:lpstr>Arial Black</vt:lpstr>
      <vt:lpstr>Open Sans Light</vt:lpstr>
      <vt:lpstr>方正兰亭细黑_GBK</vt:lpstr>
      <vt:lpstr>Lato Light</vt:lpstr>
      <vt:lpstr>Tahoma</vt:lpstr>
      <vt:lpstr>Impact</vt:lpstr>
      <vt:lpstr>Arial Unicode MS</vt:lpstr>
      <vt:lpstr>Lato Light</vt:lpstr>
      <vt:lpstr>Arial</vt:lpstr>
      <vt:lpstr>Open Sans</vt:lpstr>
      <vt:lpstr>黑体</vt:lpstr>
      <vt:lpstr>晨会PPT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公司晨会</dc:title>
  <dc:creator>第一PPT</dc:creator>
  <cp:keywords>www.1ppt.com</cp:keywords>
  <dc:description>www.1ppt.com</dc:description>
  <dc:subject>PPT</dc:subject>
  <cp:category>PPT</cp:category>
  <cp:lastModifiedBy>铭</cp:lastModifiedBy>
  <cp:revision>2</cp:revision>
  <dcterms:created xsi:type="dcterms:W3CDTF">2019-05-09T00:20:00Z</dcterms:created>
  <dcterms:modified xsi:type="dcterms:W3CDTF">2022-03-09T09:42:31Z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E5EE488F9D43440BAE2D42FA289B0422</vt:lpwstr>
  </property>
  <property fmtid="{D5CDD505-2E9C-101B-9397-08002B2CF9AE}" pid="3" name="KSOProductBuildVer">
    <vt:lpwstr>2052-11.1.0.11045</vt:lpwstr>
  </property>
</Properties>
</file>