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12192000" cy="6858000"/>
  <p:notesSz cx="6858000" cy="9144000"/>
  <p:embeddedFontLst>
    <p:embeddedFont>
      <p:font typeface="汉仪旗黑-60简" panose="00020600040101010101" charset="-122"/>
      <p:regular r:id="rId28"/>
    </p:embeddedFont>
    <p:embeddedFont>
      <p:font typeface="思源黑体 Regular" panose="020B0500000000000000" charset="-122"/>
      <p:regular r:id="rId29"/>
    </p:embeddedFont>
    <p:embeddedFont>
      <p:font typeface="江城圆体 600W" panose="020B0800000000000000" charset="-122"/>
      <p:bold r:id="rId30"/>
    </p:embeddedFont>
    <p:embeddedFont>
      <p:font typeface="Calibri" panose="020F0502020204030204" charset="0"/>
      <p:regular r:id="rId31"/>
      <p:bold r:id="rId32"/>
      <p:italic r:id="rId33"/>
      <p:boldItalic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2528"/>
    <a:srgbClr val="55CAC7"/>
    <a:srgbClr val="9BDEDE"/>
    <a:srgbClr val="30475E"/>
    <a:srgbClr val="F05454"/>
    <a:srgbClr val="FF7171"/>
    <a:srgbClr val="6E6D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05" autoAdjust="0"/>
    <p:restoredTop sz="94660"/>
  </p:normalViewPr>
  <p:slideViewPr>
    <p:cSldViewPr snapToGrid="0">
      <p:cViewPr varScale="1">
        <p:scale>
          <a:sx n="70" d="100"/>
          <a:sy n="70" d="100"/>
        </p:scale>
        <p:origin x="72" y="7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font" Target="fonts/font7.fntdata"/><Relationship Id="rId33" Type="http://schemas.openxmlformats.org/officeDocument/2006/relationships/font" Target="fonts/font6.fntdata"/><Relationship Id="rId32" Type="http://schemas.openxmlformats.org/officeDocument/2006/relationships/font" Target="fonts/font5.fntdata"/><Relationship Id="rId31" Type="http://schemas.openxmlformats.org/officeDocument/2006/relationships/font" Target="fonts/font4.fntdata"/><Relationship Id="rId30" Type="http://schemas.openxmlformats.org/officeDocument/2006/relationships/font" Target="fonts/font3.fntdata"/><Relationship Id="rId3" Type="http://schemas.openxmlformats.org/officeDocument/2006/relationships/slide" Target="slides/slide1.xml"/><Relationship Id="rId29" Type="http://schemas.openxmlformats.org/officeDocument/2006/relationships/font" Target="fonts/font2.fntdata"/><Relationship Id="rId28" Type="http://schemas.openxmlformats.org/officeDocument/2006/relationships/font" Target="fonts/font1.fntdata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D1BB9-266F-4D67-932C-A069B09E98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9D02C-07F7-44E1-BB29-CAB0A7DC4B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D1BB9-266F-4D67-932C-A069B09E98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9D02C-07F7-44E1-BB29-CAB0A7DC4B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D1BB9-266F-4D67-932C-A069B09E98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9D02C-07F7-44E1-BB29-CAB0A7DC4B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D1BB9-266F-4D67-932C-A069B09E98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9D02C-07F7-44E1-BB29-CAB0A7DC4B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D1BB9-266F-4D67-932C-A069B09E98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9D02C-07F7-44E1-BB29-CAB0A7DC4B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D1BB9-266F-4D67-932C-A069B09E98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9D02C-07F7-44E1-BB29-CAB0A7DC4B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D1BB9-266F-4D67-932C-A069B09E98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9D02C-07F7-44E1-BB29-CAB0A7DC4B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D1BB9-266F-4D67-932C-A069B09E98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9D02C-07F7-44E1-BB29-CAB0A7DC4B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D1BB9-266F-4D67-932C-A069B09E98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9D02C-07F7-44E1-BB29-CAB0A7DC4B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D1BB9-266F-4D67-932C-A069B09E98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9D02C-07F7-44E1-BB29-CAB0A7DC4B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D1BB9-266F-4D67-932C-A069B09E98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9D02C-07F7-44E1-BB29-CAB0A7DC4BD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汉仪旗黑-60简" panose="00020600040101010101" charset="-122"/>
              </a:defRPr>
            </a:lvl1pPr>
          </a:lstStyle>
          <a:p>
            <a:fld id="{291D1BB9-266F-4D67-932C-A069B09E983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汉仪旗黑-60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汉仪旗黑-60简" panose="00020600040101010101" charset="-122"/>
              </a:defRPr>
            </a:lvl1pPr>
          </a:lstStyle>
          <a:p>
            <a:fld id="{0169D02C-07F7-44E1-BB29-CAB0A7DC4BDE}" type="slidenum">
              <a:rPr lang="zh-CN" altLang="en-US" smtClean="0"/>
            </a:fld>
            <a:endParaRPr lang="zh-CN" altLang="en-US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266811" y="277187"/>
            <a:ext cx="812689" cy="541793"/>
            <a:chOff x="724011" y="467687"/>
            <a:chExt cx="2057053" cy="1371369"/>
          </a:xfrm>
        </p:grpSpPr>
        <p:sp>
          <p:nvSpPr>
            <p:cNvPr id="8" name="椭圆 7"/>
            <p:cNvSpPr/>
            <p:nvPr/>
          </p:nvSpPr>
          <p:spPr>
            <a:xfrm>
              <a:off x="724011" y="467687"/>
              <a:ext cx="1371369" cy="1371369"/>
            </a:xfrm>
            <a:prstGeom prst="ellipse">
              <a:avLst/>
            </a:prstGeom>
            <a:solidFill>
              <a:srgbClr val="252528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latin typeface="汉仪润圆-75W" panose="00020600040101010101" pitchFamily="18" charset="-122"/>
                <a:ea typeface="汉仪润圆-75W" panose="00020600040101010101" pitchFamily="18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1409695" y="467687"/>
              <a:ext cx="1371369" cy="1371369"/>
            </a:xfrm>
            <a:prstGeom prst="ellipse">
              <a:avLst/>
            </a:prstGeom>
            <a:solidFill>
              <a:srgbClr val="9BDEDE"/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latin typeface="汉仪润圆-75W" panose="00020600040101010101" pitchFamily="18" charset="-122"/>
                <a:ea typeface="汉仪润圆-75W" panose="00020600040101010101" pitchFamily="18" charset="-122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汉仪旗黑-60简" panose="00020600040101010101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汉仪旗黑-60简" panose="00020600040101010101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汉仪旗黑-60简" panose="00020600040101010101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汉仪旗黑-60简" panose="00020600040101010101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汉仪旗黑-60简" panose="00020600040101010101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汉仪旗黑-60简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4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6.xml"/><Relationship Id="rId3" Type="http://schemas.openxmlformats.org/officeDocument/2006/relationships/image" Target="../media/image8.jpeg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image" Target="../media/image10.jpeg"/><Relationship Id="rId7" Type="http://schemas.openxmlformats.org/officeDocument/2006/relationships/image" Target="../media/image9.jpeg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0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4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731000" y="0"/>
            <a:ext cx="5461000" cy="5754853"/>
          </a:xfrm>
          <a:custGeom>
            <a:avLst/>
            <a:gdLst>
              <a:gd name="connsiteX0" fmla="*/ 0 w 5461000"/>
              <a:gd name="connsiteY0" fmla="*/ 0 h 5740400"/>
              <a:gd name="connsiteX1" fmla="*/ 5461000 w 5461000"/>
              <a:gd name="connsiteY1" fmla="*/ 0 h 5740400"/>
              <a:gd name="connsiteX2" fmla="*/ 5461000 w 5461000"/>
              <a:gd name="connsiteY2" fmla="*/ 5740400 h 5740400"/>
              <a:gd name="connsiteX3" fmla="*/ 0 w 5461000"/>
              <a:gd name="connsiteY3" fmla="*/ 5740400 h 5740400"/>
              <a:gd name="connsiteX4" fmla="*/ 0 w 5461000"/>
              <a:gd name="connsiteY4" fmla="*/ 0 h 5740400"/>
              <a:gd name="connsiteX0-1" fmla="*/ 0 w 5461000"/>
              <a:gd name="connsiteY0-2" fmla="*/ 0 h 5740400"/>
              <a:gd name="connsiteX1-3" fmla="*/ 5461000 w 5461000"/>
              <a:gd name="connsiteY1-4" fmla="*/ 0 h 5740400"/>
              <a:gd name="connsiteX2-5" fmla="*/ 5461000 w 5461000"/>
              <a:gd name="connsiteY2-6" fmla="*/ 5740400 h 5740400"/>
              <a:gd name="connsiteX3-7" fmla="*/ 850900 w 5461000"/>
              <a:gd name="connsiteY3-8" fmla="*/ 5168900 h 5740400"/>
              <a:gd name="connsiteX4-9" fmla="*/ 0 w 5461000"/>
              <a:gd name="connsiteY4-10" fmla="*/ 0 h 5740400"/>
              <a:gd name="connsiteX0-11" fmla="*/ 0 w 5461000"/>
              <a:gd name="connsiteY0-12" fmla="*/ 0 h 5740400"/>
              <a:gd name="connsiteX1-13" fmla="*/ 5461000 w 5461000"/>
              <a:gd name="connsiteY1-14" fmla="*/ 0 h 5740400"/>
              <a:gd name="connsiteX2-15" fmla="*/ 5461000 w 5461000"/>
              <a:gd name="connsiteY2-16" fmla="*/ 5740400 h 5740400"/>
              <a:gd name="connsiteX3-17" fmla="*/ 850900 w 5461000"/>
              <a:gd name="connsiteY3-18" fmla="*/ 5168900 h 5740400"/>
              <a:gd name="connsiteX4-19" fmla="*/ 0 w 5461000"/>
              <a:gd name="connsiteY4-20" fmla="*/ 0 h 5740400"/>
              <a:gd name="connsiteX0-21" fmla="*/ 0 w 5461000"/>
              <a:gd name="connsiteY0-22" fmla="*/ 0 h 5754853"/>
              <a:gd name="connsiteX1-23" fmla="*/ 5461000 w 5461000"/>
              <a:gd name="connsiteY1-24" fmla="*/ 0 h 5754853"/>
              <a:gd name="connsiteX2-25" fmla="*/ 5461000 w 5461000"/>
              <a:gd name="connsiteY2-26" fmla="*/ 5740400 h 5754853"/>
              <a:gd name="connsiteX3-27" fmla="*/ 850900 w 5461000"/>
              <a:gd name="connsiteY3-28" fmla="*/ 5168900 h 5754853"/>
              <a:gd name="connsiteX4-29" fmla="*/ 0 w 5461000"/>
              <a:gd name="connsiteY4-30" fmla="*/ 0 h 575485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461000" h="5754853">
                <a:moveTo>
                  <a:pt x="0" y="0"/>
                </a:moveTo>
                <a:lnTo>
                  <a:pt x="5461000" y="0"/>
                </a:lnTo>
                <a:lnTo>
                  <a:pt x="5461000" y="5740400"/>
                </a:lnTo>
                <a:cubicBezTo>
                  <a:pt x="3924300" y="5549900"/>
                  <a:pt x="2413000" y="6159500"/>
                  <a:pt x="850900" y="5168900"/>
                </a:cubicBezTo>
                <a:cubicBezTo>
                  <a:pt x="-474133" y="3979333"/>
                  <a:pt x="283633" y="1722967"/>
                  <a:pt x="0" y="0"/>
                </a:cubicBezTo>
                <a:close/>
              </a:path>
            </a:pathLst>
          </a:custGeom>
          <a:blipFill>
            <a:blip r:embed="rId1"/>
            <a:stretch>
              <a:fillRect l="-31134" r="-3099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5"/>
          <p:cNvSpPr>
            <a:spLocks noEditPoints="1"/>
          </p:cNvSpPr>
          <p:nvPr/>
        </p:nvSpPr>
        <p:spPr bwMode="auto">
          <a:xfrm>
            <a:off x="0" y="0"/>
            <a:ext cx="12188825" cy="6858000"/>
          </a:xfrm>
          <a:custGeom>
            <a:avLst/>
            <a:gdLst>
              <a:gd name="T0" fmla="*/ 4142 w 4410"/>
              <a:gd name="T1" fmla="*/ 1765 h 2481"/>
              <a:gd name="T2" fmla="*/ 2754 w 4410"/>
              <a:gd name="T3" fmla="*/ 1765 h 2481"/>
              <a:gd name="T4" fmla="*/ 2754 w 4410"/>
              <a:gd name="T5" fmla="*/ 1765 h 2481"/>
              <a:gd name="T6" fmla="*/ 2754 w 4410"/>
              <a:gd name="T7" fmla="*/ 377 h 2481"/>
              <a:gd name="T8" fmla="*/ 3131 w 4410"/>
              <a:gd name="T9" fmla="*/ 0 h 2481"/>
              <a:gd name="T10" fmla="*/ 0 w 4410"/>
              <a:gd name="T11" fmla="*/ 0 h 2481"/>
              <a:gd name="T12" fmla="*/ 0 w 4410"/>
              <a:gd name="T13" fmla="*/ 1255 h 2481"/>
              <a:gd name="T14" fmla="*/ 0 w 4410"/>
              <a:gd name="T15" fmla="*/ 1256 h 2481"/>
              <a:gd name="T16" fmla="*/ 0 w 4410"/>
              <a:gd name="T17" fmla="*/ 1256 h 2481"/>
              <a:gd name="T18" fmla="*/ 0 w 4410"/>
              <a:gd name="T19" fmla="*/ 1256 h 2481"/>
              <a:gd name="T20" fmla="*/ 658 w 4410"/>
              <a:gd name="T21" fmla="*/ 1914 h 2481"/>
              <a:gd name="T22" fmla="*/ 935 w 4410"/>
              <a:gd name="T23" fmla="*/ 1914 h 2481"/>
              <a:gd name="T24" fmla="*/ 977 w 4410"/>
              <a:gd name="T25" fmla="*/ 1914 h 2481"/>
              <a:gd name="T26" fmla="*/ 977 w 4410"/>
              <a:gd name="T27" fmla="*/ 1914 h 2481"/>
              <a:gd name="T28" fmla="*/ 1196 w 4410"/>
              <a:gd name="T29" fmla="*/ 1914 h 2481"/>
              <a:gd name="T30" fmla="*/ 2562 w 4410"/>
              <a:gd name="T31" fmla="*/ 2271 h 2481"/>
              <a:gd name="T32" fmla="*/ 2936 w 4410"/>
              <a:gd name="T33" fmla="*/ 2481 h 2481"/>
              <a:gd name="T34" fmla="*/ 4410 w 4410"/>
              <a:gd name="T35" fmla="*/ 2481 h 2481"/>
              <a:gd name="T36" fmla="*/ 4410 w 4410"/>
              <a:gd name="T37" fmla="*/ 1496 h 2481"/>
              <a:gd name="T38" fmla="*/ 4142 w 4410"/>
              <a:gd name="T39" fmla="*/ 1765 h 2481"/>
              <a:gd name="T40" fmla="*/ 2354 w 4410"/>
              <a:gd name="T41" fmla="*/ 675 h 2481"/>
              <a:gd name="T42" fmla="*/ 2395 w 4410"/>
              <a:gd name="T43" fmla="*/ 578 h 2481"/>
              <a:gd name="T44" fmla="*/ 2417 w 4410"/>
              <a:gd name="T45" fmla="*/ 570 h 2481"/>
              <a:gd name="T46" fmla="*/ 2425 w 4410"/>
              <a:gd name="T47" fmla="*/ 592 h 2481"/>
              <a:gd name="T48" fmla="*/ 2386 w 4410"/>
              <a:gd name="T49" fmla="*/ 687 h 2481"/>
              <a:gd name="T50" fmla="*/ 2370 w 4410"/>
              <a:gd name="T51" fmla="*/ 698 h 2481"/>
              <a:gd name="T52" fmla="*/ 2364 w 4410"/>
              <a:gd name="T53" fmla="*/ 697 h 2481"/>
              <a:gd name="T54" fmla="*/ 2354 w 4410"/>
              <a:gd name="T55" fmla="*/ 675 h 2481"/>
              <a:gd name="T56" fmla="*/ 3232 w 4410"/>
              <a:gd name="T57" fmla="*/ 2208 h 2481"/>
              <a:gd name="T58" fmla="*/ 3215 w 4410"/>
              <a:gd name="T59" fmla="*/ 2222 h 2481"/>
              <a:gd name="T60" fmla="*/ 3212 w 4410"/>
              <a:gd name="T61" fmla="*/ 2221 h 2481"/>
              <a:gd name="T62" fmla="*/ 2627 w 4410"/>
              <a:gd name="T63" fmla="*/ 1904 h 2481"/>
              <a:gd name="T64" fmla="*/ 2309 w 4410"/>
              <a:gd name="T65" fmla="*/ 833 h 2481"/>
              <a:gd name="T66" fmla="*/ 2329 w 4410"/>
              <a:gd name="T67" fmla="*/ 820 h 2481"/>
              <a:gd name="T68" fmla="*/ 2343 w 4410"/>
              <a:gd name="T69" fmla="*/ 840 h 2481"/>
              <a:gd name="T70" fmla="*/ 2651 w 4410"/>
              <a:gd name="T71" fmla="*/ 1880 h 2481"/>
              <a:gd name="T72" fmla="*/ 3219 w 4410"/>
              <a:gd name="T73" fmla="*/ 2188 h 2481"/>
              <a:gd name="T74" fmla="*/ 3232 w 4410"/>
              <a:gd name="T75" fmla="*/ 2208 h 2481"/>
              <a:gd name="T76" fmla="*/ 3782 w 4410"/>
              <a:gd name="T77" fmla="*/ 2201 h 2481"/>
              <a:gd name="T78" fmla="*/ 3617 w 4410"/>
              <a:gd name="T79" fmla="*/ 2236 h 2481"/>
              <a:gd name="T80" fmla="*/ 3615 w 4410"/>
              <a:gd name="T81" fmla="*/ 2236 h 2481"/>
              <a:gd name="T82" fmla="*/ 3598 w 4410"/>
              <a:gd name="T83" fmla="*/ 2221 h 2481"/>
              <a:gd name="T84" fmla="*/ 3613 w 4410"/>
              <a:gd name="T85" fmla="*/ 2202 h 2481"/>
              <a:gd name="T86" fmla="*/ 3772 w 4410"/>
              <a:gd name="T87" fmla="*/ 2168 h 2481"/>
              <a:gd name="T88" fmla="*/ 3793 w 4410"/>
              <a:gd name="T89" fmla="*/ 2180 h 2481"/>
              <a:gd name="T90" fmla="*/ 3782 w 4410"/>
              <a:gd name="T91" fmla="*/ 2201 h 2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410" h="2481">
                <a:moveTo>
                  <a:pt x="4142" y="1765"/>
                </a:moveTo>
                <a:cubicBezTo>
                  <a:pt x="3759" y="2148"/>
                  <a:pt x="3137" y="2148"/>
                  <a:pt x="2754" y="1765"/>
                </a:cubicBezTo>
                <a:cubicBezTo>
                  <a:pt x="2754" y="1765"/>
                  <a:pt x="2754" y="1765"/>
                  <a:pt x="2754" y="1765"/>
                </a:cubicBezTo>
                <a:cubicBezTo>
                  <a:pt x="2371" y="1381"/>
                  <a:pt x="2371" y="760"/>
                  <a:pt x="2754" y="377"/>
                </a:cubicBezTo>
                <a:cubicBezTo>
                  <a:pt x="3131" y="0"/>
                  <a:pt x="3131" y="0"/>
                  <a:pt x="313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55"/>
                  <a:pt x="0" y="1255"/>
                  <a:pt x="0" y="1255"/>
                </a:cubicBezTo>
                <a:cubicBezTo>
                  <a:pt x="0" y="1255"/>
                  <a:pt x="0" y="1255"/>
                  <a:pt x="0" y="1256"/>
                </a:cubicBezTo>
                <a:cubicBezTo>
                  <a:pt x="0" y="1256"/>
                  <a:pt x="0" y="1256"/>
                  <a:pt x="0" y="1256"/>
                </a:cubicBezTo>
                <a:cubicBezTo>
                  <a:pt x="0" y="1256"/>
                  <a:pt x="0" y="1256"/>
                  <a:pt x="0" y="1256"/>
                </a:cubicBezTo>
                <a:cubicBezTo>
                  <a:pt x="0" y="1619"/>
                  <a:pt x="294" y="1914"/>
                  <a:pt x="658" y="1914"/>
                </a:cubicBezTo>
                <a:cubicBezTo>
                  <a:pt x="935" y="1914"/>
                  <a:pt x="935" y="1914"/>
                  <a:pt x="935" y="1914"/>
                </a:cubicBezTo>
                <a:cubicBezTo>
                  <a:pt x="977" y="1914"/>
                  <a:pt x="977" y="1914"/>
                  <a:pt x="977" y="1914"/>
                </a:cubicBezTo>
                <a:cubicBezTo>
                  <a:pt x="977" y="1914"/>
                  <a:pt x="977" y="1914"/>
                  <a:pt x="977" y="1914"/>
                </a:cubicBezTo>
                <a:cubicBezTo>
                  <a:pt x="1196" y="1914"/>
                  <a:pt x="1196" y="1914"/>
                  <a:pt x="1196" y="1914"/>
                </a:cubicBezTo>
                <a:cubicBezTo>
                  <a:pt x="1675" y="1914"/>
                  <a:pt x="2145" y="2037"/>
                  <a:pt x="2562" y="2271"/>
                </a:cubicBezTo>
                <a:cubicBezTo>
                  <a:pt x="2936" y="2481"/>
                  <a:pt x="2936" y="2481"/>
                  <a:pt x="2936" y="2481"/>
                </a:cubicBezTo>
                <a:cubicBezTo>
                  <a:pt x="4410" y="2481"/>
                  <a:pt x="4410" y="2481"/>
                  <a:pt x="4410" y="2481"/>
                </a:cubicBezTo>
                <a:cubicBezTo>
                  <a:pt x="4410" y="1496"/>
                  <a:pt x="4410" y="1496"/>
                  <a:pt x="4410" y="1496"/>
                </a:cubicBezTo>
                <a:lnTo>
                  <a:pt x="4142" y="1765"/>
                </a:lnTo>
                <a:close/>
                <a:moveTo>
                  <a:pt x="2354" y="675"/>
                </a:moveTo>
                <a:cubicBezTo>
                  <a:pt x="2366" y="642"/>
                  <a:pt x="2380" y="609"/>
                  <a:pt x="2395" y="578"/>
                </a:cubicBezTo>
                <a:cubicBezTo>
                  <a:pt x="2399" y="569"/>
                  <a:pt x="2409" y="566"/>
                  <a:pt x="2417" y="570"/>
                </a:cubicBezTo>
                <a:cubicBezTo>
                  <a:pt x="2426" y="574"/>
                  <a:pt x="2429" y="584"/>
                  <a:pt x="2425" y="592"/>
                </a:cubicBezTo>
                <a:cubicBezTo>
                  <a:pt x="2411" y="623"/>
                  <a:pt x="2398" y="655"/>
                  <a:pt x="2386" y="687"/>
                </a:cubicBezTo>
                <a:cubicBezTo>
                  <a:pt x="2384" y="694"/>
                  <a:pt x="2377" y="698"/>
                  <a:pt x="2370" y="698"/>
                </a:cubicBezTo>
                <a:cubicBezTo>
                  <a:pt x="2368" y="698"/>
                  <a:pt x="2366" y="698"/>
                  <a:pt x="2364" y="697"/>
                </a:cubicBezTo>
                <a:cubicBezTo>
                  <a:pt x="2356" y="694"/>
                  <a:pt x="2351" y="684"/>
                  <a:pt x="2354" y="675"/>
                </a:cubicBezTo>
                <a:close/>
                <a:moveTo>
                  <a:pt x="3232" y="2208"/>
                </a:moveTo>
                <a:cubicBezTo>
                  <a:pt x="3230" y="2216"/>
                  <a:pt x="3223" y="2222"/>
                  <a:pt x="3215" y="2222"/>
                </a:cubicBezTo>
                <a:cubicBezTo>
                  <a:pt x="3214" y="2222"/>
                  <a:pt x="3213" y="2222"/>
                  <a:pt x="3212" y="2221"/>
                </a:cubicBezTo>
                <a:cubicBezTo>
                  <a:pt x="2990" y="2174"/>
                  <a:pt x="2788" y="2065"/>
                  <a:pt x="2627" y="1904"/>
                </a:cubicBezTo>
                <a:cubicBezTo>
                  <a:pt x="2346" y="1623"/>
                  <a:pt x="2227" y="1223"/>
                  <a:pt x="2309" y="833"/>
                </a:cubicBezTo>
                <a:cubicBezTo>
                  <a:pt x="2311" y="824"/>
                  <a:pt x="2320" y="818"/>
                  <a:pt x="2329" y="820"/>
                </a:cubicBezTo>
                <a:cubicBezTo>
                  <a:pt x="2339" y="822"/>
                  <a:pt x="2344" y="831"/>
                  <a:pt x="2343" y="840"/>
                </a:cubicBezTo>
                <a:cubicBezTo>
                  <a:pt x="2263" y="1218"/>
                  <a:pt x="2378" y="1607"/>
                  <a:pt x="2651" y="1880"/>
                </a:cubicBezTo>
                <a:cubicBezTo>
                  <a:pt x="2807" y="2036"/>
                  <a:pt x="3004" y="2142"/>
                  <a:pt x="3219" y="2188"/>
                </a:cubicBezTo>
                <a:cubicBezTo>
                  <a:pt x="3228" y="2190"/>
                  <a:pt x="3234" y="2199"/>
                  <a:pt x="3232" y="2208"/>
                </a:cubicBezTo>
                <a:close/>
                <a:moveTo>
                  <a:pt x="3782" y="2201"/>
                </a:moveTo>
                <a:cubicBezTo>
                  <a:pt x="3728" y="2216"/>
                  <a:pt x="3673" y="2228"/>
                  <a:pt x="3617" y="2236"/>
                </a:cubicBezTo>
                <a:cubicBezTo>
                  <a:pt x="3617" y="2236"/>
                  <a:pt x="3616" y="2236"/>
                  <a:pt x="3615" y="2236"/>
                </a:cubicBezTo>
                <a:cubicBezTo>
                  <a:pt x="3607" y="2236"/>
                  <a:pt x="3599" y="2230"/>
                  <a:pt x="3598" y="2221"/>
                </a:cubicBezTo>
                <a:cubicBezTo>
                  <a:pt x="3597" y="2212"/>
                  <a:pt x="3603" y="2203"/>
                  <a:pt x="3613" y="2202"/>
                </a:cubicBezTo>
                <a:cubicBezTo>
                  <a:pt x="3667" y="2194"/>
                  <a:pt x="3720" y="2183"/>
                  <a:pt x="3772" y="2168"/>
                </a:cubicBezTo>
                <a:cubicBezTo>
                  <a:pt x="3781" y="2165"/>
                  <a:pt x="3791" y="2171"/>
                  <a:pt x="3793" y="2180"/>
                </a:cubicBezTo>
                <a:cubicBezTo>
                  <a:pt x="3796" y="2189"/>
                  <a:pt x="3791" y="2198"/>
                  <a:pt x="3782" y="2201"/>
                </a:cubicBezTo>
                <a:close/>
              </a:path>
            </a:pathLst>
          </a:custGeom>
          <a:solidFill>
            <a:srgbClr val="25252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6"/>
          <p:cNvSpPr>
            <a:spLocks noEditPoints="1"/>
          </p:cNvSpPr>
          <p:nvPr/>
        </p:nvSpPr>
        <p:spPr bwMode="auto">
          <a:xfrm>
            <a:off x="1444625" y="5649913"/>
            <a:ext cx="4397375" cy="636588"/>
          </a:xfrm>
          <a:custGeom>
            <a:avLst/>
            <a:gdLst>
              <a:gd name="T0" fmla="*/ 1568 w 1592"/>
              <a:gd name="T1" fmla="*/ 230 h 230"/>
              <a:gd name="T2" fmla="*/ 1561 w 1592"/>
              <a:gd name="T3" fmla="*/ 228 h 230"/>
              <a:gd name="T4" fmla="*/ 1433 w 1592"/>
              <a:gd name="T5" fmla="*/ 182 h 230"/>
              <a:gd name="T6" fmla="*/ 1420 w 1592"/>
              <a:gd name="T7" fmla="*/ 156 h 230"/>
              <a:gd name="T8" fmla="*/ 1446 w 1592"/>
              <a:gd name="T9" fmla="*/ 144 h 230"/>
              <a:gd name="T10" fmla="*/ 1576 w 1592"/>
              <a:gd name="T11" fmla="*/ 190 h 230"/>
              <a:gd name="T12" fmla="*/ 1587 w 1592"/>
              <a:gd name="T13" fmla="*/ 217 h 230"/>
              <a:gd name="T14" fmla="*/ 1568 w 1592"/>
              <a:gd name="T15" fmla="*/ 230 h 230"/>
              <a:gd name="T16" fmla="*/ 1308 w 1592"/>
              <a:gd name="T17" fmla="*/ 143 h 230"/>
              <a:gd name="T18" fmla="*/ 1303 w 1592"/>
              <a:gd name="T19" fmla="*/ 143 h 230"/>
              <a:gd name="T20" fmla="*/ 559 w 1592"/>
              <a:gd name="T21" fmla="*/ 41 h 230"/>
              <a:gd name="T22" fmla="*/ 21 w 1592"/>
              <a:gd name="T23" fmla="*/ 41 h 230"/>
              <a:gd name="T24" fmla="*/ 0 w 1592"/>
              <a:gd name="T25" fmla="*/ 21 h 230"/>
              <a:gd name="T26" fmla="*/ 21 w 1592"/>
              <a:gd name="T27" fmla="*/ 0 h 230"/>
              <a:gd name="T28" fmla="*/ 559 w 1592"/>
              <a:gd name="T29" fmla="*/ 0 h 230"/>
              <a:gd name="T30" fmla="*/ 1314 w 1592"/>
              <a:gd name="T31" fmla="*/ 103 h 230"/>
              <a:gd name="T32" fmla="*/ 1328 w 1592"/>
              <a:gd name="T33" fmla="*/ 128 h 230"/>
              <a:gd name="T34" fmla="*/ 1308 w 1592"/>
              <a:gd name="T35" fmla="*/ 143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92" h="230">
                <a:moveTo>
                  <a:pt x="1568" y="230"/>
                </a:moveTo>
                <a:cubicBezTo>
                  <a:pt x="1566" y="230"/>
                  <a:pt x="1563" y="229"/>
                  <a:pt x="1561" y="228"/>
                </a:cubicBezTo>
                <a:cubicBezTo>
                  <a:pt x="1519" y="212"/>
                  <a:pt x="1476" y="197"/>
                  <a:pt x="1433" y="182"/>
                </a:cubicBezTo>
                <a:cubicBezTo>
                  <a:pt x="1422" y="179"/>
                  <a:pt x="1416" y="167"/>
                  <a:pt x="1420" y="156"/>
                </a:cubicBezTo>
                <a:cubicBezTo>
                  <a:pt x="1423" y="146"/>
                  <a:pt x="1435" y="140"/>
                  <a:pt x="1446" y="144"/>
                </a:cubicBezTo>
                <a:cubicBezTo>
                  <a:pt x="1489" y="158"/>
                  <a:pt x="1533" y="174"/>
                  <a:pt x="1576" y="190"/>
                </a:cubicBezTo>
                <a:cubicBezTo>
                  <a:pt x="1586" y="194"/>
                  <a:pt x="1592" y="206"/>
                  <a:pt x="1587" y="217"/>
                </a:cubicBezTo>
                <a:cubicBezTo>
                  <a:pt x="1584" y="225"/>
                  <a:pt x="1577" y="230"/>
                  <a:pt x="1568" y="230"/>
                </a:cubicBezTo>
                <a:close/>
                <a:moveTo>
                  <a:pt x="1308" y="143"/>
                </a:moveTo>
                <a:cubicBezTo>
                  <a:pt x="1307" y="143"/>
                  <a:pt x="1305" y="143"/>
                  <a:pt x="1303" y="143"/>
                </a:cubicBezTo>
                <a:cubicBezTo>
                  <a:pt x="1061" y="75"/>
                  <a:pt x="811" y="41"/>
                  <a:pt x="559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1" y="0"/>
                </a:cubicBezTo>
                <a:cubicBezTo>
                  <a:pt x="559" y="0"/>
                  <a:pt x="559" y="0"/>
                  <a:pt x="559" y="0"/>
                </a:cubicBezTo>
                <a:cubicBezTo>
                  <a:pt x="814" y="0"/>
                  <a:pt x="1068" y="35"/>
                  <a:pt x="1314" y="103"/>
                </a:cubicBezTo>
                <a:cubicBezTo>
                  <a:pt x="1325" y="106"/>
                  <a:pt x="1331" y="118"/>
                  <a:pt x="1328" y="128"/>
                </a:cubicBezTo>
                <a:cubicBezTo>
                  <a:pt x="1326" y="138"/>
                  <a:pt x="1317" y="143"/>
                  <a:pt x="1308" y="143"/>
                </a:cubicBezTo>
                <a:close/>
              </a:path>
            </a:pathLst>
          </a:custGeom>
          <a:solidFill>
            <a:srgbClr val="9BDED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 flipH="1">
            <a:off x="750926" y="2810817"/>
            <a:ext cx="5460999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Lemon Drops Oat Cake Oat Cake Sugar Plum Sweet Gingerbread Chocolate Cake Gingerbread. Lemon Drops Oat Cake.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73151" y="2447746"/>
            <a:ext cx="4154449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医药代表销售技巧</a:t>
            </a:r>
            <a:endParaRPr lang="zh-CN" altLang="en-US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5851" y="3634082"/>
            <a:ext cx="1918740" cy="480161"/>
            <a:chOff x="785851" y="3634082"/>
            <a:chExt cx="1918740" cy="480161"/>
          </a:xfrm>
        </p:grpSpPr>
        <p:sp>
          <p:nvSpPr>
            <p:cNvPr id="20" name="椭圆 19"/>
            <p:cNvSpPr/>
            <p:nvPr/>
          </p:nvSpPr>
          <p:spPr>
            <a:xfrm>
              <a:off x="785851" y="3634082"/>
              <a:ext cx="480161" cy="480161"/>
            </a:xfrm>
            <a:prstGeom prst="ellipse">
              <a:avLst/>
            </a:prstGeom>
            <a:solidFill>
              <a:srgbClr val="9BDE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Oval 20"/>
            <p:cNvSpPr/>
            <p:nvPr/>
          </p:nvSpPr>
          <p:spPr>
            <a:xfrm>
              <a:off x="863073" y="3739875"/>
              <a:ext cx="325717" cy="268577"/>
            </a:xfrm>
            <a:custGeom>
              <a:avLst/>
              <a:gdLst>
                <a:gd name="connsiteX0" fmla="*/ 435416 w 609586"/>
                <a:gd name="connsiteY0" fmla="*/ 80352 h 502648"/>
                <a:gd name="connsiteX1" fmla="*/ 551577 w 609586"/>
                <a:gd name="connsiteY1" fmla="*/ 190215 h 502648"/>
                <a:gd name="connsiteX2" fmla="*/ 551577 w 609586"/>
                <a:gd name="connsiteY2" fmla="*/ 217693 h 502648"/>
                <a:gd name="connsiteX3" fmla="*/ 496140 w 609586"/>
                <a:gd name="connsiteY3" fmla="*/ 310936 h 502648"/>
                <a:gd name="connsiteX4" fmla="*/ 609586 w 609586"/>
                <a:gd name="connsiteY4" fmla="*/ 437323 h 502648"/>
                <a:gd name="connsiteX5" fmla="*/ 580534 w 609586"/>
                <a:gd name="connsiteY5" fmla="*/ 464753 h 502648"/>
                <a:gd name="connsiteX6" fmla="*/ 504951 w 609586"/>
                <a:gd name="connsiteY6" fmla="*/ 464753 h 502648"/>
                <a:gd name="connsiteX7" fmla="*/ 373787 w 609586"/>
                <a:gd name="connsiteY7" fmla="*/ 301459 h 502648"/>
                <a:gd name="connsiteX8" fmla="*/ 426510 w 609586"/>
                <a:gd name="connsiteY8" fmla="*/ 179500 h 502648"/>
                <a:gd name="connsiteX9" fmla="*/ 426510 w 609586"/>
                <a:gd name="connsiteY9" fmla="*/ 143641 h 502648"/>
                <a:gd name="connsiteX10" fmla="*/ 412126 w 609586"/>
                <a:gd name="connsiteY10" fmla="*/ 82543 h 502648"/>
                <a:gd name="connsiteX11" fmla="*/ 435416 w 609586"/>
                <a:gd name="connsiteY11" fmla="*/ 80352 h 502648"/>
                <a:gd name="connsiteX12" fmla="*/ 227788 w 609586"/>
                <a:gd name="connsiteY12" fmla="*/ 0 h 502648"/>
                <a:gd name="connsiteX13" fmla="*/ 379662 w 609586"/>
                <a:gd name="connsiteY13" fmla="*/ 143662 h 502648"/>
                <a:gd name="connsiteX14" fmla="*/ 379662 w 609586"/>
                <a:gd name="connsiteY14" fmla="*/ 179565 h 502648"/>
                <a:gd name="connsiteX15" fmla="*/ 307225 w 609586"/>
                <a:gd name="connsiteY15" fmla="*/ 301465 h 502648"/>
                <a:gd name="connsiteX16" fmla="*/ 455528 w 609586"/>
                <a:gd name="connsiteY16" fmla="*/ 466745 h 502648"/>
                <a:gd name="connsiteX17" fmla="*/ 417524 w 609586"/>
                <a:gd name="connsiteY17" fmla="*/ 502648 h 502648"/>
                <a:gd name="connsiteX18" fmla="*/ 38004 w 609586"/>
                <a:gd name="connsiteY18" fmla="*/ 502648 h 502648"/>
                <a:gd name="connsiteX19" fmla="*/ 0 w 609586"/>
                <a:gd name="connsiteY19" fmla="*/ 466745 h 502648"/>
                <a:gd name="connsiteX20" fmla="*/ 148350 w 609586"/>
                <a:gd name="connsiteY20" fmla="*/ 301465 h 502648"/>
                <a:gd name="connsiteX21" fmla="*/ 75913 w 609586"/>
                <a:gd name="connsiteY21" fmla="*/ 179565 h 502648"/>
                <a:gd name="connsiteX22" fmla="*/ 75913 w 609586"/>
                <a:gd name="connsiteY22" fmla="*/ 143662 h 502648"/>
                <a:gd name="connsiteX23" fmla="*/ 227788 w 609586"/>
                <a:gd name="connsiteY23" fmla="*/ 0 h 50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9586" h="502648">
                  <a:moveTo>
                    <a:pt x="435416" y="80352"/>
                  </a:moveTo>
                  <a:cubicBezTo>
                    <a:pt x="499521" y="80352"/>
                    <a:pt x="551577" y="129545"/>
                    <a:pt x="551577" y="190215"/>
                  </a:cubicBezTo>
                  <a:lnTo>
                    <a:pt x="551577" y="217693"/>
                  </a:lnTo>
                  <a:cubicBezTo>
                    <a:pt x="551577" y="257219"/>
                    <a:pt x="529288" y="291601"/>
                    <a:pt x="496140" y="310936"/>
                  </a:cubicBezTo>
                  <a:cubicBezTo>
                    <a:pt x="553434" y="331175"/>
                    <a:pt x="609586" y="382416"/>
                    <a:pt x="609586" y="437323"/>
                  </a:cubicBezTo>
                  <a:cubicBezTo>
                    <a:pt x="609586" y="452467"/>
                    <a:pt x="596584" y="464753"/>
                    <a:pt x="580534" y="464753"/>
                  </a:cubicBezTo>
                  <a:lnTo>
                    <a:pt x="504951" y="464753"/>
                  </a:lnTo>
                  <a:cubicBezTo>
                    <a:pt x="503855" y="393607"/>
                    <a:pt x="444465" y="318793"/>
                    <a:pt x="373787" y="301459"/>
                  </a:cubicBezTo>
                  <a:cubicBezTo>
                    <a:pt x="411936" y="270457"/>
                    <a:pt x="426510" y="231217"/>
                    <a:pt x="426510" y="179500"/>
                  </a:cubicBezTo>
                  <a:lnTo>
                    <a:pt x="426510" y="143641"/>
                  </a:lnTo>
                  <a:cubicBezTo>
                    <a:pt x="426510" y="121783"/>
                    <a:pt x="421318" y="101068"/>
                    <a:pt x="412126" y="82543"/>
                  </a:cubicBezTo>
                  <a:cubicBezTo>
                    <a:pt x="419651" y="81114"/>
                    <a:pt x="427415" y="80352"/>
                    <a:pt x="435416" y="80352"/>
                  </a:cubicBezTo>
                  <a:close/>
                  <a:moveTo>
                    <a:pt x="227788" y="0"/>
                  </a:moveTo>
                  <a:cubicBezTo>
                    <a:pt x="311607" y="0"/>
                    <a:pt x="379662" y="64378"/>
                    <a:pt x="379662" y="143662"/>
                  </a:cubicBezTo>
                  <a:lnTo>
                    <a:pt x="379662" y="179565"/>
                  </a:lnTo>
                  <a:cubicBezTo>
                    <a:pt x="379662" y="231230"/>
                    <a:pt x="350516" y="276180"/>
                    <a:pt x="307225" y="301465"/>
                  </a:cubicBezTo>
                  <a:cubicBezTo>
                    <a:pt x="382186" y="327940"/>
                    <a:pt x="455528" y="394986"/>
                    <a:pt x="455528" y="466745"/>
                  </a:cubicBezTo>
                  <a:cubicBezTo>
                    <a:pt x="455528" y="486554"/>
                    <a:pt x="438574" y="502648"/>
                    <a:pt x="417524" y="502648"/>
                  </a:cubicBezTo>
                  <a:lnTo>
                    <a:pt x="38004" y="502648"/>
                  </a:lnTo>
                  <a:cubicBezTo>
                    <a:pt x="16954" y="502648"/>
                    <a:pt x="0" y="486554"/>
                    <a:pt x="0" y="466745"/>
                  </a:cubicBezTo>
                  <a:cubicBezTo>
                    <a:pt x="0" y="394986"/>
                    <a:pt x="73389" y="327940"/>
                    <a:pt x="148350" y="301465"/>
                  </a:cubicBezTo>
                  <a:cubicBezTo>
                    <a:pt x="105012" y="276180"/>
                    <a:pt x="75913" y="231230"/>
                    <a:pt x="75913" y="179565"/>
                  </a:cubicBezTo>
                  <a:lnTo>
                    <a:pt x="75913" y="143662"/>
                  </a:lnTo>
                  <a:cubicBezTo>
                    <a:pt x="75913" y="64378"/>
                    <a:pt x="143969" y="0"/>
                    <a:pt x="2277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277111" y="3746727"/>
              <a:ext cx="1427480" cy="3067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514350">
                <a:defRPr/>
              </a:pPr>
              <a:r>
                <a:rPr lang="zh-CN" altLang="en-US" sz="1400" dirty="0">
                  <a:solidFill>
                    <a:prstClr val="white"/>
                  </a:solidFill>
                  <a:latin typeface="思源黑体 Regular" panose="020B0500000000000000" charset="-122"/>
                  <a:ea typeface="思源黑体 Regular" panose="020B0500000000000000" charset="-122"/>
                  <a:cs typeface="思源黑体 Regular" panose="020B0500000000000000" charset="-122"/>
                  <a:sym typeface="+mn-lt"/>
                </a:rPr>
                <a:t>汇报人：某某某</a:t>
              </a:r>
              <a:endParaRPr lang="zh-CN" altLang="en-US" sz="1400" dirty="0">
                <a:solidFill>
                  <a:prstClr val="white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endParaRPr>
            </a:p>
          </p:txBody>
        </p:sp>
      </p:grpSp>
      <p:grpSp>
        <p:nvGrpSpPr>
          <p:cNvPr id="32" name="Group 27"/>
          <p:cNvGrpSpPr/>
          <p:nvPr/>
        </p:nvGrpSpPr>
        <p:grpSpPr>
          <a:xfrm>
            <a:off x="2850375" y="3634082"/>
            <a:ext cx="1740940" cy="480161"/>
            <a:chOff x="785851" y="3634082"/>
            <a:chExt cx="1740940" cy="480161"/>
          </a:xfrm>
        </p:grpSpPr>
        <p:sp>
          <p:nvSpPr>
            <p:cNvPr id="33" name="椭圆 32"/>
            <p:cNvSpPr/>
            <p:nvPr/>
          </p:nvSpPr>
          <p:spPr>
            <a:xfrm>
              <a:off x="785851" y="3634082"/>
              <a:ext cx="480161" cy="480161"/>
            </a:xfrm>
            <a:prstGeom prst="ellipse">
              <a:avLst/>
            </a:prstGeom>
            <a:solidFill>
              <a:srgbClr val="9BDE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Oval 20"/>
            <p:cNvSpPr/>
            <p:nvPr/>
          </p:nvSpPr>
          <p:spPr>
            <a:xfrm>
              <a:off x="885282" y="3711305"/>
              <a:ext cx="281298" cy="325717"/>
            </a:xfrm>
            <a:custGeom>
              <a:avLst/>
              <a:gdLst>
                <a:gd name="T0" fmla="*/ 6017 w 11054"/>
                <a:gd name="T1" fmla="*/ 11184 h 12800"/>
                <a:gd name="T2" fmla="*/ 9438 w 11054"/>
                <a:gd name="T3" fmla="*/ 7763 h 12800"/>
                <a:gd name="T4" fmla="*/ 8436 w 11054"/>
                <a:gd name="T5" fmla="*/ 12800 h 12800"/>
                <a:gd name="T6" fmla="*/ 7092 w 11054"/>
                <a:gd name="T7" fmla="*/ 9625 h 12800"/>
                <a:gd name="T8" fmla="*/ 8993 w 11054"/>
                <a:gd name="T9" fmla="*/ 11526 h 12800"/>
                <a:gd name="T10" fmla="*/ 8436 w 11054"/>
                <a:gd name="T11" fmla="*/ 8727 h 12800"/>
                <a:gd name="T12" fmla="*/ 8436 w 11054"/>
                <a:gd name="T13" fmla="*/ 10473 h 12800"/>
                <a:gd name="T14" fmla="*/ 8145 w 11054"/>
                <a:gd name="T15" fmla="*/ 9309 h 12800"/>
                <a:gd name="T16" fmla="*/ 8727 w 11054"/>
                <a:gd name="T17" fmla="*/ 9309 h 12800"/>
                <a:gd name="T18" fmla="*/ 9018 w 11054"/>
                <a:gd name="T19" fmla="*/ 9891 h 12800"/>
                <a:gd name="T20" fmla="*/ 9018 w 11054"/>
                <a:gd name="T21" fmla="*/ 10473 h 12800"/>
                <a:gd name="T22" fmla="*/ 6691 w 11054"/>
                <a:gd name="T23" fmla="*/ 7564 h 12800"/>
                <a:gd name="T24" fmla="*/ 5236 w 11054"/>
                <a:gd name="T25" fmla="*/ 7855 h 12800"/>
                <a:gd name="T26" fmla="*/ 4945 w 11054"/>
                <a:gd name="T27" fmla="*/ 9309 h 12800"/>
                <a:gd name="T28" fmla="*/ 4654 w 11054"/>
                <a:gd name="T29" fmla="*/ 7855 h 12800"/>
                <a:gd name="T30" fmla="*/ 3200 w 11054"/>
                <a:gd name="T31" fmla="*/ 7564 h 12800"/>
                <a:gd name="T32" fmla="*/ 4654 w 11054"/>
                <a:gd name="T33" fmla="*/ 7273 h 12800"/>
                <a:gd name="T34" fmla="*/ 3491 w 11054"/>
                <a:gd name="T35" fmla="*/ 6691 h 12800"/>
                <a:gd name="T36" fmla="*/ 3491 w 11054"/>
                <a:gd name="T37" fmla="*/ 6109 h 12800"/>
                <a:gd name="T38" fmla="*/ 3283 w 11054"/>
                <a:gd name="T39" fmla="*/ 5127 h 12800"/>
                <a:gd name="T40" fmla="*/ 3677 w 11054"/>
                <a:gd name="T41" fmla="*/ 4730 h 12800"/>
                <a:gd name="T42" fmla="*/ 5089 w 11054"/>
                <a:gd name="T43" fmla="*/ 5861 h 12800"/>
                <a:gd name="T44" fmla="*/ 6605 w 11054"/>
                <a:gd name="T45" fmla="*/ 4741 h 12800"/>
                <a:gd name="T46" fmla="*/ 5632 w 11054"/>
                <a:gd name="T47" fmla="*/ 6109 h 12800"/>
                <a:gd name="T48" fmla="*/ 6691 w 11054"/>
                <a:gd name="T49" fmla="*/ 6400 h 12800"/>
                <a:gd name="T50" fmla="*/ 5236 w 11054"/>
                <a:gd name="T51" fmla="*/ 6691 h 12800"/>
                <a:gd name="T52" fmla="*/ 6400 w 11054"/>
                <a:gd name="T53" fmla="*/ 7273 h 12800"/>
                <a:gd name="T54" fmla="*/ 8727 w 11054"/>
                <a:gd name="T55" fmla="*/ 6400 h 12800"/>
                <a:gd name="T56" fmla="*/ 8145 w 11054"/>
                <a:gd name="T57" fmla="*/ 2327 h 12800"/>
                <a:gd name="T58" fmla="*/ 6691 w 11054"/>
                <a:gd name="T59" fmla="*/ 3491 h 12800"/>
                <a:gd name="T60" fmla="*/ 2036 w 11054"/>
                <a:gd name="T61" fmla="*/ 2327 h 12800"/>
                <a:gd name="T62" fmla="*/ 1163 w 11054"/>
                <a:gd name="T63" fmla="*/ 2909 h 12800"/>
                <a:gd name="T64" fmla="*/ 1745 w 11054"/>
                <a:gd name="T65" fmla="*/ 11636 h 12800"/>
                <a:gd name="T66" fmla="*/ 5236 w 11054"/>
                <a:gd name="T67" fmla="*/ 12218 h 12800"/>
                <a:gd name="T68" fmla="*/ 1163 w 11054"/>
                <a:gd name="T69" fmla="*/ 12800 h 12800"/>
                <a:gd name="T70" fmla="*/ 0 w 11054"/>
                <a:gd name="T71" fmla="*/ 2327 h 12800"/>
                <a:gd name="T72" fmla="*/ 2036 w 11054"/>
                <a:gd name="T73" fmla="*/ 1164 h 12800"/>
                <a:gd name="T74" fmla="*/ 6691 w 11054"/>
                <a:gd name="T75" fmla="*/ 0 h 12800"/>
                <a:gd name="T76" fmla="*/ 8727 w 11054"/>
                <a:gd name="T77" fmla="*/ 1164 h 12800"/>
                <a:gd name="T78" fmla="*/ 9891 w 11054"/>
                <a:gd name="T79" fmla="*/ 6400 h 12800"/>
                <a:gd name="T80" fmla="*/ 6691 w 11054"/>
                <a:gd name="T81" fmla="*/ 1455 h 12800"/>
                <a:gd name="T82" fmla="*/ 3491 w 11054"/>
                <a:gd name="T83" fmla="*/ 1164 h 12800"/>
                <a:gd name="T84" fmla="*/ 3200 w 11054"/>
                <a:gd name="T85" fmla="*/ 2036 h 12800"/>
                <a:gd name="T86" fmla="*/ 6400 w 11054"/>
                <a:gd name="T87" fmla="*/ 2327 h 12800"/>
                <a:gd name="T88" fmla="*/ 6691 w 11054"/>
                <a:gd name="T89" fmla="*/ 1455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054" h="12800">
                  <a:moveTo>
                    <a:pt x="8436" y="12800"/>
                  </a:moveTo>
                  <a:cubicBezTo>
                    <a:pt x="7377" y="12800"/>
                    <a:pt x="6422" y="12162"/>
                    <a:pt x="6017" y="11184"/>
                  </a:cubicBezTo>
                  <a:cubicBezTo>
                    <a:pt x="5612" y="10205"/>
                    <a:pt x="5836" y="9079"/>
                    <a:pt x="6585" y="8331"/>
                  </a:cubicBezTo>
                  <a:cubicBezTo>
                    <a:pt x="7334" y="7582"/>
                    <a:pt x="8460" y="7358"/>
                    <a:pt x="9438" y="7763"/>
                  </a:cubicBezTo>
                  <a:cubicBezTo>
                    <a:pt x="10416" y="8168"/>
                    <a:pt x="11054" y="9123"/>
                    <a:pt x="11054" y="10182"/>
                  </a:cubicBezTo>
                  <a:cubicBezTo>
                    <a:pt x="11054" y="11628"/>
                    <a:pt x="9882" y="12800"/>
                    <a:pt x="8436" y="12800"/>
                  </a:cubicBezTo>
                  <a:close/>
                  <a:moveTo>
                    <a:pt x="8436" y="8727"/>
                  </a:moveTo>
                  <a:cubicBezTo>
                    <a:pt x="7848" y="8727"/>
                    <a:pt x="7317" y="9082"/>
                    <a:pt x="7092" y="9625"/>
                  </a:cubicBezTo>
                  <a:cubicBezTo>
                    <a:pt x="6867" y="10169"/>
                    <a:pt x="6992" y="10794"/>
                    <a:pt x="7408" y="11210"/>
                  </a:cubicBezTo>
                  <a:cubicBezTo>
                    <a:pt x="7824" y="11626"/>
                    <a:pt x="8449" y="11751"/>
                    <a:pt x="8993" y="11526"/>
                  </a:cubicBezTo>
                  <a:cubicBezTo>
                    <a:pt x="9536" y="11301"/>
                    <a:pt x="9891" y="10770"/>
                    <a:pt x="9891" y="10182"/>
                  </a:cubicBezTo>
                  <a:cubicBezTo>
                    <a:pt x="9891" y="9378"/>
                    <a:pt x="9239" y="8727"/>
                    <a:pt x="8436" y="8727"/>
                  </a:cubicBezTo>
                  <a:close/>
                  <a:moveTo>
                    <a:pt x="9018" y="10473"/>
                  </a:moveTo>
                  <a:lnTo>
                    <a:pt x="8436" y="10473"/>
                  </a:lnTo>
                  <a:cubicBezTo>
                    <a:pt x="8275" y="10473"/>
                    <a:pt x="8145" y="10342"/>
                    <a:pt x="8145" y="10182"/>
                  </a:cubicBezTo>
                  <a:lnTo>
                    <a:pt x="8145" y="9309"/>
                  </a:lnTo>
                  <a:cubicBezTo>
                    <a:pt x="8145" y="9148"/>
                    <a:pt x="8275" y="9018"/>
                    <a:pt x="8436" y="9018"/>
                  </a:cubicBezTo>
                  <a:cubicBezTo>
                    <a:pt x="8597" y="9018"/>
                    <a:pt x="8727" y="9148"/>
                    <a:pt x="8727" y="9309"/>
                  </a:cubicBezTo>
                  <a:lnTo>
                    <a:pt x="8727" y="9891"/>
                  </a:lnTo>
                  <a:lnTo>
                    <a:pt x="9018" y="9891"/>
                  </a:lnTo>
                  <a:cubicBezTo>
                    <a:pt x="9179" y="9891"/>
                    <a:pt x="9309" y="10021"/>
                    <a:pt x="9309" y="10182"/>
                  </a:cubicBezTo>
                  <a:cubicBezTo>
                    <a:pt x="9309" y="10342"/>
                    <a:pt x="9179" y="10473"/>
                    <a:pt x="9018" y="10473"/>
                  </a:cubicBezTo>
                  <a:close/>
                  <a:moveTo>
                    <a:pt x="6400" y="7273"/>
                  </a:moveTo>
                  <a:cubicBezTo>
                    <a:pt x="6560" y="7273"/>
                    <a:pt x="6691" y="7403"/>
                    <a:pt x="6691" y="7564"/>
                  </a:cubicBezTo>
                  <a:cubicBezTo>
                    <a:pt x="6691" y="7724"/>
                    <a:pt x="6560" y="7855"/>
                    <a:pt x="6400" y="7855"/>
                  </a:cubicBezTo>
                  <a:lnTo>
                    <a:pt x="5236" y="7855"/>
                  </a:lnTo>
                  <a:lnTo>
                    <a:pt x="5236" y="9018"/>
                  </a:lnTo>
                  <a:cubicBezTo>
                    <a:pt x="5236" y="9179"/>
                    <a:pt x="5106" y="9309"/>
                    <a:pt x="4945" y="9309"/>
                  </a:cubicBezTo>
                  <a:cubicBezTo>
                    <a:pt x="4785" y="9309"/>
                    <a:pt x="4654" y="9179"/>
                    <a:pt x="4654" y="9018"/>
                  </a:cubicBezTo>
                  <a:lnTo>
                    <a:pt x="4654" y="7855"/>
                  </a:lnTo>
                  <a:lnTo>
                    <a:pt x="3491" y="7855"/>
                  </a:lnTo>
                  <a:cubicBezTo>
                    <a:pt x="3330" y="7855"/>
                    <a:pt x="3200" y="7724"/>
                    <a:pt x="3200" y="7564"/>
                  </a:cubicBezTo>
                  <a:cubicBezTo>
                    <a:pt x="3200" y="7403"/>
                    <a:pt x="3330" y="7273"/>
                    <a:pt x="3491" y="7273"/>
                  </a:cubicBezTo>
                  <a:lnTo>
                    <a:pt x="4654" y="7273"/>
                  </a:lnTo>
                  <a:lnTo>
                    <a:pt x="4654" y="6691"/>
                  </a:lnTo>
                  <a:lnTo>
                    <a:pt x="3491" y="6691"/>
                  </a:lnTo>
                  <a:cubicBezTo>
                    <a:pt x="3330" y="6691"/>
                    <a:pt x="3200" y="6561"/>
                    <a:pt x="3200" y="6400"/>
                  </a:cubicBezTo>
                  <a:cubicBezTo>
                    <a:pt x="3200" y="6239"/>
                    <a:pt x="3330" y="6109"/>
                    <a:pt x="3491" y="6109"/>
                  </a:cubicBezTo>
                  <a:lnTo>
                    <a:pt x="4260" y="6109"/>
                  </a:lnTo>
                  <a:lnTo>
                    <a:pt x="3283" y="5127"/>
                  </a:lnTo>
                  <a:cubicBezTo>
                    <a:pt x="3174" y="5017"/>
                    <a:pt x="3174" y="4840"/>
                    <a:pt x="3283" y="4730"/>
                  </a:cubicBezTo>
                  <a:cubicBezTo>
                    <a:pt x="3391" y="4620"/>
                    <a:pt x="3569" y="4620"/>
                    <a:pt x="3677" y="4730"/>
                  </a:cubicBezTo>
                  <a:lnTo>
                    <a:pt x="4803" y="5861"/>
                  </a:lnTo>
                  <a:cubicBezTo>
                    <a:pt x="4890" y="5803"/>
                    <a:pt x="5003" y="5803"/>
                    <a:pt x="5089" y="5861"/>
                  </a:cubicBezTo>
                  <a:lnTo>
                    <a:pt x="6213" y="4738"/>
                  </a:lnTo>
                  <a:cubicBezTo>
                    <a:pt x="6323" y="4631"/>
                    <a:pt x="6497" y="4633"/>
                    <a:pt x="6605" y="4741"/>
                  </a:cubicBezTo>
                  <a:cubicBezTo>
                    <a:pt x="6713" y="4849"/>
                    <a:pt x="6714" y="5023"/>
                    <a:pt x="6608" y="5133"/>
                  </a:cubicBezTo>
                  <a:lnTo>
                    <a:pt x="5632" y="6109"/>
                  </a:lnTo>
                  <a:lnTo>
                    <a:pt x="6400" y="6109"/>
                  </a:lnTo>
                  <a:cubicBezTo>
                    <a:pt x="6560" y="6109"/>
                    <a:pt x="6691" y="6239"/>
                    <a:pt x="6691" y="6400"/>
                  </a:cubicBezTo>
                  <a:cubicBezTo>
                    <a:pt x="6691" y="6561"/>
                    <a:pt x="6560" y="6691"/>
                    <a:pt x="6400" y="6691"/>
                  </a:cubicBezTo>
                  <a:lnTo>
                    <a:pt x="5236" y="6691"/>
                  </a:lnTo>
                  <a:lnTo>
                    <a:pt x="5236" y="7273"/>
                  </a:lnTo>
                  <a:lnTo>
                    <a:pt x="6400" y="7273"/>
                  </a:lnTo>
                  <a:close/>
                  <a:moveTo>
                    <a:pt x="9309" y="6982"/>
                  </a:moveTo>
                  <a:cubicBezTo>
                    <a:pt x="8987" y="6982"/>
                    <a:pt x="8727" y="6721"/>
                    <a:pt x="8727" y="6400"/>
                  </a:cubicBezTo>
                  <a:lnTo>
                    <a:pt x="8727" y="2909"/>
                  </a:lnTo>
                  <a:cubicBezTo>
                    <a:pt x="8727" y="2588"/>
                    <a:pt x="8467" y="2327"/>
                    <a:pt x="8145" y="2327"/>
                  </a:cubicBezTo>
                  <a:lnTo>
                    <a:pt x="7854" y="2327"/>
                  </a:lnTo>
                  <a:cubicBezTo>
                    <a:pt x="7854" y="2970"/>
                    <a:pt x="7333" y="3491"/>
                    <a:pt x="6691" y="3491"/>
                  </a:cubicBezTo>
                  <a:lnTo>
                    <a:pt x="3200" y="3491"/>
                  </a:lnTo>
                  <a:cubicBezTo>
                    <a:pt x="2557" y="3491"/>
                    <a:pt x="2036" y="2970"/>
                    <a:pt x="2036" y="2327"/>
                  </a:cubicBezTo>
                  <a:lnTo>
                    <a:pt x="1745" y="2327"/>
                  </a:lnTo>
                  <a:cubicBezTo>
                    <a:pt x="1424" y="2327"/>
                    <a:pt x="1163" y="2588"/>
                    <a:pt x="1163" y="2909"/>
                  </a:cubicBezTo>
                  <a:lnTo>
                    <a:pt x="1163" y="11055"/>
                  </a:lnTo>
                  <a:cubicBezTo>
                    <a:pt x="1163" y="11376"/>
                    <a:pt x="1424" y="11636"/>
                    <a:pt x="1745" y="11636"/>
                  </a:cubicBezTo>
                  <a:lnTo>
                    <a:pt x="4654" y="11636"/>
                  </a:lnTo>
                  <a:cubicBezTo>
                    <a:pt x="4976" y="11636"/>
                    <a:pt x="5236" y="11897"/>
                    <a:pt x="5236" y="12218"/>
                  </a:cubicBezTo>
                  <a:cubicBezTo>
                    <a:pt x="5236" y="12539"/>
                    <a:pt x="4976" y="12800"/>
                    <a:pt x="4654" y="12800"/>
                  </a:cubicBezTo>
                  <a:lnTo>
                    <a:pt x="1163" y="12800"/>
                  </a:lnTo>
                  <a:cubicBezTo>
                    <a:pt x="521" y="12800"/>
                    <a:pt x="0" y="12279"/>
                    <a:pt x="0" y="11636"/>
                  </a:cubicBezTo>
                  <a:lnTo>
                    <a:pt x="0" y="2327"/>
                  </a:lnTo>
                  <a:cubicBezTo>
                    <a:pt x="0" y="1685"/>
                    <a:pt x="521" y="1164"/>
                    <a:pt x="1163" y="1164"/>
                  </a:cubicBezTo>
                  <a:lnTo>
                    <a:pt x="2036" y="1164"/>
                  </a:lnTo>
                  <a:cubicBezTo>
                    <a:pt x="2036" y="521"/>
                    <a:pt x="2557" y="0"/>
                    <a:pt x="3200" y="0"/>
                  </a:cubicBezTo>
                  <a:lnTo>
                    <a:pt x="6691" y="0"/>
                  </a:lnTo>
                  <a:cubicBezTo>
                    <a:pt x="7333" y="0"/>
                    <a:pt x="7854" y="521"/>
                    <a:pt x="7854" y="1164"/>
                  </a:cubicBezTo>
                  <a:lnTo>
                    <a:pt x="8727" y="1164"/>
                  </a:lnTo>
                  <a:cubicBezTo>
                    <a:pt x="9370" y="1164"/>
                    <a:pt x="9891" y="1685"/>
                    <a:pt x="9891" y="2327"/>
                  </a:cubicBezTo>
                  <a:lnTo>
                    <a:pt x="9891" y="6400"/>
                  </a:lnTo>
                  <a:cubicBezTo>
                    <a:pt x="9891" y="6721"/>
                    <a:pt x="9630" y="6982"/>
                    <a:pt x="9309" y="6982"/>
                  </a:cubicBezTo>
                  <a:close/>
                  <a:moveTo>
                    <a:pt x="6691" y="1455"/>
                  </a:moveTo>
                  <a:cubicBezTo>
                    <a:pt x="6691" y="1294"/>
                    <a:pt x="6560" y="1164"/>
                    <a:pt x="6400" y="1164"/>
                  </a:cubicBezTo>
                  <a:lnTo>
                    <a:pt x="3491" y="1164"/>
                  </a:lnTo>
                  <a:cubicBezTo>
                    <a:pt x="3330" y="1164"/>
                    <a:pt x="3200" y="1294"/>
                    <a:pt x="3200" y="1455"/>
                  </a:cubicBezTo>
                  <a:lnTo>
                    <a:pt x="3200" y="2036"/>
                  </a:lnTo>
                  <a:cubicBezTo>
                    <a:pt x="3200" y="2197"/>
                    <a:pt x="3330" y="2327"/>
                    <a:pt x="3491" y="2327"/>
                  </a:cubicBezTo>
                  <a:lnTo>
                    <a:pt x="6400" y="2327"/>
                  </a:lnTo>
                  <a:cubicBezTo>
                    <a:pt x="6560" y="2327"/>
                    <a:pt x="6691" y="2197"/>
                    <a:pt x="6691" y="2036"/>
                  </a:cubicBezTo>
                  <a:lnTo>
                    <a:pt x="6691" y="14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277111" y="3746727"/>
              <a:ext cx="1249680" cy="30670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514350">
                <a:defRPr/>
              </a:pPr>
              <a:r>
                <a:rPr lang="zh-CN" altLang="en-US" sz="1400" dirty="0">
                  <a:solidFill>
                    <a:prstClr val="white"/>
                  </a:solidFill>
                  <a:latin typeface="思源黑体 Regular" panose="020B0500000000000000" charset="-122"/>
                  <a:ea typeface="思源黑体 Regular" panose="020B0500000000000000" charset="-122"/>
                  <a:cs typeface="思源黑体 Regular" panose="020B0500000000000000" charset="-122"/>
                  <a:sym typeface="+mn-lt"/>
                </a:rPr>
                <a:t>部门：某某某</a:t>
              </a:r>
              <a:endParaRPr lang="zh-CN" altLang="en-US" sz="1400" dirty="0">
                <a:solidFill>
                  <a:prstClr val="white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760451" y="1189118"/>
            <a:ext cx="1140561" cy="1140561"/>
          </a:xfrm>
          <a:prstGeom prst="ellipse">
            <a:avLst/>
          </a:prstGeom>
          <a:solidFill>
            <a:srgbClr val="9BD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汉仪润圆-75W" panose="00020600040101010101" pitchFamily="18" charset="-122"/>
              <a:ea typeface="汉仪润圆-75W" panose="00020600040101010101" pitchFamily="18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38227" y="1150581"/>
            <a:ext cx="5461000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江城圆体 600W" panose="020B0800000000000000" charset="-122"/>
                <a:ea typeface="江城圆体 600W" panose="020B0800000000000000" charset="-122"/>
                <a:cs typeface="江城圆体 600W" panose="020B0800000000000000" charset="-122"/>
                <a:sym typeface="+mn-lt"/>
              </a:rPr>
              <a:t>销</a:t>
            </a:r>
            <a:r>
              <a:rPr lang="zh-CN" altLang="en-US" sz="8000" dirty="0">
                <a:solidFill>
                  <a:srgbClr val="9BDEDE"/>
                </a:solidFill>
                <a:latin typeface="江城圆体 600W" panose="020B0800000000000000" charset="-122"/>
                <a:ea typeface="江城圆体 600W" panose="020B0800000000000000" charset="-122"/>
                <a:cs typeface="江城圆体 600W" panose="020B0800000000000000" charset="-122"/>
                <a:sym typeface="+mn-lt"/>
              </a:rPr>
              <a:t>售培训</a:t>
            </a:r>
            <a:endParaRPr lang="zh-CN" altLang="en-US" sz="8000" dirty="0">
              <a:solidFill>
                <a:srgbClr val="9BDEDE"/>
              </a:solidFill>
              <a:latin typeface="江城圆体 600W" panose="020B0800000000000000" charset="-122"/>
              <a:ea typeface="江城圆体 600W" panose="020B0800000000000000" charset="-122"/>
              <a:cs typeface="江城圆体 600W" panose="020B0800000000000000" charset="-122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"/>
          <p:cNvSpPr/>
          <p:nvPr/>
        </p:nvSpPr>
        <p:spPr>
          <a:xfrm>
            <a:off x="1049964" y="263758"/>
            <a:ext cx="524923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拜访前准备</a:t>
            </a:r>
            <a:endParaRPr lang="zh-CN" altLang="en-US" sz="32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29267" y="2035616"/>
            <a:ext cx="3381871" cy="808990"/>
          </a:xfrm>
          <a:prstGeom prst="rect">
            <a:avLst/>
          </a:prstGeom>
        </p:spPr>
        <p:txBody>
          <a:bodyPr wrap="square" lIns="91388" tIns="45693" rIns="91388" bIns="45693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只有医生将其用到最合适的病人身上、最佳的使用时机、最合适的剂量、最适当的疗程和最合适的配伍，才可体验到药品的妙用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78894" y="1755893"/>
            <a:ext cx="2007972" cy="367030"/>
          </a:xfrm>
          <a:prstGeom prst="rect">
            <a:avLst/>
          </a:prstGeom>
        </p:spPr>
        <p:txBody>
          <a:bodyPr wrap="square" lIns="91388" tIns="45693" rIns="91388" bIns="45693">
            <a:spAutoFit/>
          </a:bodyPr>
          <a:lstStyle/>
          <a:p>
            <a:pPr algn="r"/>
            <a:r>
              <a:rPr lang="en-US" altLang="zh-CN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01</a:t>
            </a:r>
            <a:endParaRPr lang="en-US" altLang="zh-CN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3017" y="4835236"/>
            <a:ext cx="3476541" cy="569595"/>
          </a:xfrm>
          <a:prstGeom prst="rect">
            <a:avLst/>
          </a:prstGeom>
        </p:spPr>
        <p:txBody>
          <a:bodyPr wrap="square" lIns="91388" tIns="45693" rIns="91388" bIns="45693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因为医生中</a:t>
            </a:r>
            <a:r>
              <a:rPr lang="en-US" altLang="zh-CN" sz="120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70%</a:t>
            </a:r>
            <a:r>
              <a:rPr lang="zh-CN" altLang="en-US" sz="120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的新药信息来自于医药代表的药品介绍</a:t>
            </a:r>
            <a:r>
              <a:rPr lang="zh-CN" altLang="en-US" sz="1200">
                <a:latin typeface="思源黑体 Regular" panose="020B0500000000000000" charset="-122"/>
                <a:cs typeface="+mn-ea"/>
                <a:sym typeface="+mn-lt"/>
              </a:rPr>
              <a:t>。</a:t>
            </a:r>
            <a:endParaRPr lang="zh-CN" altLang="en-US" sz="1200" dirty="0">
              <a:latin typeface="思源黑体 Regular" panose="020B0500000000000000" charset="-122"/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515290" y="4555513"/>
            <a:ext cx="2007972" cy="367030"/>
          </a:xfrm>
          <a:prstGeom prst="rect">
            <a:avLst/>
          </a:prstGeom>
        </p:spPr>
        <p:txBody>
          <a:bodyPr wrap="square" lIns="91388" tIns="45693" rIns="91388" bIns="45693">
            <a:spAutoFit/>
          </a:bodyPr>
          <a:lstStyle/>
          <a:p>
            <a:pPr algn="r"/>
            <a:r>
              <a:rPr lang="en-US" altLang="zh-CN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03</a:t>
            </a:r>
            <a:endParaRPr lang="en-US" altLang="zh-CN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662038" y="1128256"/>
            <a:ext cx="3381871" cy="569595"/>
          </a:xfrm>
          <a:prstGeom prst="rect">
            <a:avLst/>
          </a:prstGeom>
        </p:spPr>
        <p:txBody>
          <a:bodyPr wrap="square" lIns="91388" tIns="45693" rIns="91388" bIns="45693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销售拜访的内核是将产品卖出去，尤其是药品（特殊商品）的销售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62040" y="848533"/>
            <a:ext cx="2007972" cy="367030"/>
          </a:xfrm>
          <a:prstGeom prst="rect">
            <a:avLst/>
          </a:prstGeom>
        </p:spPr>
        <p:txBody>
          <a:bodyPr wrap="square" lIns="91388" tIns="45693" rIns="91388" bIns="45693">
            <a:spAutoFit/>
          </a:bodyPr>
          <a:lstStyle/>
          <a:p>
            <a:r>
              <a:rPr lang="en-US" altLang="zh-CN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02</a:t>
            </a:r>
            <a:endParaRPr lang="en-US" altLang="zh-CN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11076" y="5175050"/>
            <a:ext cx="3381871" cy="808990"/>
          </a:xfrm>
          <a:prstGeom prst="rect">
            <a:avLst/>
          </a:prstGeom>
        </p:spPr>
        <p:txBody>
          <a:bodyPr wrap="square" lIns="91388" tIns="45693" rIns="91388" bIns="45693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所以专业的介绍产品是成功的关键。销售拜访资料和工具的充分准备，既是对医生的尊重，也是工作有序进行的必要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11078" y="4895327"/>
            <a:ext cx="2007972" cy="367030"/>
          </a:xfrm>
          <a:prstGeom prst="rect">
            <a:avLst/>
          </a:prstGeom>
        </p:spPr>
        <p:txBody>
          <a:bodyPr wrap="square" lIns="91388" tIns="45693" rIns="91388" bIns="45693">
            <a:spAutoFit/>
          </a:bodyPr>
          <a:lstStyle/>
          <a:p>
            <a:r>
              <a:rPr lang="en-US" altLang="zh-CN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04</a:t>
            </a:r>
            <a:endParaRPr lang="en-US" altLang="zh-CN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802097" y="3870284"/>
            <a:ext cx="1837913" cy="1838481"/>
          </a:xfrm>
          <a:prstGeom prst="ellipse">
            <a:avLst/>
          </a:prstGeom>
          <a:solidFill>
            <a:srgbClr val="55CA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88" tIns="45693" rIns="91388" bIns="45693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622270" y="3566398"/>
            <a:ext cx="988808" cy="989113"/>
          </a:xfrm>
          <a:prstGeom prst="ellipse">
            <a:avLst/>
          </a:prstGeom>
          <a:solidFill>
            <a:srgbClr val="2525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88" tIns="45693" rIns="91388" bIns="45693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534993" y="2000099"/>
            <a:ext cx="2342226" cy="2342950"/>
          </a:xfrm>
          <a:prstGeom prst="ellipse">
            <a:avLst/>
          </a:prstGeom>
          <a:solidFill>
            <a:srgbClr val="55CA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88" tIns="45693" rIns="91388" bIns="45693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4645811" y="2632239"/>
            <a:ext cx="1205855" cy="1206226"/>
          </a:xfrm>
          <a:prstGeom prst="ellipse">
            <a:avLst/>
          </a:prstGeom>
          <a:solidFill>
            <a:srgbClr val="2525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88" tIns="45693" rIns="91388" bIns="45693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016417" y="1940512"/>
            <a:ext cx="518578" cy="518738"/>
          </a:xfrm>
          <a:prstGeom prst="ellipse">
            <a:avLst/>
          </a:prstGeom>
          <a:noFill/>
          <a:ln w="38100">
            <a:solidFill>
              <a:srgbClr val="55CA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88" tIns="45693" rIns="91388" bIns="45693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5914087" y="2703243"/>
            <a:ext cx="386039" cy="386158"/>
          </a:xfrm>
          <a:prstGeom prst="ellipse">
            <a:avLst/>
          </a:prstGeom>
          <a:noFill/>
          <a:ln w="38100">
            <a:solidFill>
              <a:srgbClr val="55CA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88" tIns="45693" rIns="91388" bIns="45693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6708979" y="4266104"/>
            <a:ext cx="386039" cy="386158"/>
          </a:xfrm>
          <a:prstGeom prst="ellipse">
            <a:avLst/>
          </a:prstGeom>
          <a:noFill/>
          <a:ln w="38100">
            <a:solidFill>
              <a:srgbClr val="55CA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388" tIns="45693" rIns="91388" bIns="45693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0" name="Freeform 27"/>
          <p:cNvSpPr/>
          <p:nvPr/>
        </p:nvSpPr>
        <p:spPr bwMode="auto">
          <a:xfrm>
            <a:off x="5381796" y="3020597"/>
            <a:ext cx="157237" cy="429510"/>
          </a:xfrm>
          <a:custGeom>
            <a:avLst/>
            <a:gdLst>
              <a:gd name="T0" fmla="*/ 9 w 11"/>
              <a:gd name="T1" fmla="*/ 15 h 30"/>
              <a:gd name="T2" fmla="*/ 1 w 11"/>
              <a:gd name="T3" fmla="*/ 1 h 30"/>
              <a:gd name="T4" fmla="*/ 2 w 11"/>
              <a:gd name="T5" fmla="*/ 0 h 30"/>
              <a:gd name="T6" fmla="*/ 11 w 11"/>
              <a:gd name="T7" fmla="*/ 15 h 30"/>
              <a:gd name="T8" fmla="*/ 1 w 11"/>
              <a:gd name="T9" fmla="*/ 30 h 30"/>
              <a:gd name="T10" fmla="*/ 0 w 11"/>
              <a:gd name="T11" fmla="*/ 28 h 30"/>
              <a:gd name="T12" fmla="*/ 9 w 11"/>
              <a:gd name="T13" fmla="*/ 15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" h="30">
                <a:moveTo>
                  <a:pt x="9" y="15"/>
                </a:moveTo>
                <a:cubicBezTo>
                  <a:pt x="9" y="9"/>
                  <a:pt x="6" y="4"/>
                  <a:pt x="1" y="1"/>
                </a:cubicBezTo>
                <a:cubicBezTo>
                  <a:pt x="2" y="0"/>
                  <a:pt x="2" y="0"/>
                  <a:pt x="2" y="0"/>
                </a:cubicBezTo>
                <a:cubicBezTo>
                  <a:pt x="7" y="2"/>
                  <a:pt x="11" y="8"/>
                  <a:pt x="11" y="15"/>
                </a:cubicBezTo>
                <a:cubicBezTo>
                  <a:pt x="11" y="21"/>
                  <a:pt x="7" y="27"/>
                  <a:pt x="1" y="30"/>
                </a:cubicBezTo>
                <a:cubicBezTo>
                  <a:pt x="0" y="28"/>
                  <a:pt x="0" y="28"/>
                  <a:pt x="0" y="28"/>
                </a:cubicBezTo>
                <a:cubicBezTo>
                  <a:pt x="5" y="25"/>
                  <a:pt x="9" y="20"/>
                  <a:pt x="9" y="1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51" tIns="60925" rIns="121851" bIns="60925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Freeform 28"/>
          <p:cNvSpPr/>
          <p:nvPr/>
        </p:nvSpPr>
        <p:spPr bwMode="auto">
          <a:xfrm>
            <a:off x="5339463" y="3048828"/>
            <a:ext cx="129015" cy="358934"/>
          </a:xfrm>
          <a:custGeom>
            <a:avLst/>
            <a:gdLst>
              <a:gd name="T0" fmla="*/ 7 w 9"/>
              <a:gd name="T1" fmla="*/ 13 h 25"/>
              <a:gd name="T2" fmla="*/ 0 w 9"/>
              <a:gd name="T3" fmla="*/ 2 h 25"/>
              <a:gd name="T4" fmla="*/ 1 w 9"/>
              <a:gd name="T5" fmla="*/ 0 h 25"/>
              <a:gd name="T6" fmla="*/ 9 w 9"/>
              <a:gd name="T7" fmla="*/ 13 h 25"/>
              <a:gd name="T8" fmla="*/ 1 w 9"/>
              <a:gd name="T9" fmla="*/ 25 h 25"/>
              <a:gd name="T10" fmla="*/ 0 w 9"/>
              <a:gd name="T11" fmla="*/ 23 h 25"/>
              <a:gd name="T12" fmla="*/ 7 w 9"/>
              <a:gd name="T13" fmla="*/ 13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" h="25">
                <a:moveTo>
                  <a:pt x="7" y="13"/>
                </a:moveTo>
                <a:cubicBezTo>
                  <a:pt x="7" y="8"/>
                  <a:pt x="4" y="4"/>
                  <a:pt x="0" y="2"/>
                </a:cubicBezTo>
                <a:cubicBezTo>
                  <a:pt x="1" y="0"/>
                  <a:pt x="1" y="0"/>
                  <a:pt x="1" y="0"/>
                </a:cubicBezTo>
                <a:cubicBezTo>
                  <a:pt x="6" y="2"/>
                  <a:pt x="9" y="7"/>
                  <a:pt x="9" y="13"/>
                </a:cubicBezTo>
                <a:cubicBezTo>
                  <a:pt x="9" y="18"/>
                  <a:pt x="6" y="23"/>
                  <a:pt x="1" y="25"/>
                </a:cubicBezTo>
                <a:cubicBezTo>
                  <a:pt x="0" y="23"/>
                  <a:pt x="0" y="23"/>
                  <a:pt x="0" y="23"/>
                </a:cubicBezTo>
                <a:cubicBezTo>
                  <a:pt x="4" y="21"/>
                  <a:pt x="7" y="17"/>
                  <a:pt x="7" y="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51" tIns="60925" rIns="121851" bIns="60925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Freeform 29"/>
          <p:cNvSpPr/>
          <p:nvPr/>
        </p:nvSpPr>
        <p:spPr bwMode="auto">
          <a:xfrm>
            <a:off x="5139892" y="3006482"/>
            <a:ext cx="157237" cy="457741"/>
          </a:xfrm>
          <a:custGeom>
            <a:avLst/>
            <a:gdLst>
              <a:gd name="T0" fmla="*/ 0 w 78"/>
              <a:gd name="T1" fmla="*/ 64 h 227"/>
              <a:gd name="T2" fmla="*/ 0 w 78"/>
              <a:gd name="T3" fmla="*/ 156 h 227"/>
              <a:gd name="T4" fmla="*/ 49 w 78"/>
              <a:gd name="T5" fmla="*/ 199 h 227"/>
              <a:gd name="T6" fmla="*/ 49 w 78"/>
              <a:gd name="T7" fmla="*/ 114 h 227"/>
              <a:gd name="T8" fmla="*/ 56 w 78"/>
              <a:gd name="T9" fmla="*/ 114 h 227"/>
              <a:gd name="T10" fmla="*/ 56 w 78"/>
              <a:gd name="T11" fmla="*/ 206 h 227"/>
              <a:gd name="T12" fmla="*/ 78 w 78"/>
              <a:gd name="T13" fmla="*/ 227 h 227"/>
              <a:gd name="T14" fmla="*/ 78 w 78"/>
              <a:gd name="T15" fmla="*/ 0 h 227"/>
              <a:gd name="T16" fmla="*/ 0 w 78"/>
              <a:gd name="T17" fmla="*/ 64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8" h="227">
                <a:moveTo>
                  <a:pt x="0" y="64"/>
                </a:moveTo>
                <a:lnTo>
                  <a:pt x="0" y="156"/>
                </a:lnTo>
                <a:lnTo>
                  <a:pt x="49" y="199"/>
                </a:lnTo>
                <a:lnTo>
                  <a:pt x="49" y="114"/>
                </a:lnTo>
                <a:lnTo>
                  <a:pt x="56" y="114"/>
                </a:lnTo>
                <a:lnTo>
                  <a:pt x="56" y="206"/>
                </a:lnTo>
                <a:lnTo>
                  <a:pt x="78" y="227"/>
                </a:lnTo>
                <a:lnTo>
                  <a:pt x="78" y="0"/>
                </a:lnTo>
                <a:lnTo>
                  <a:pt x="0" y="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51" tIns="60925" rIns="121851" bIns="60925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" name="Freeform 30"/>
          <p:cNvSpPr/>
          <p:nvPr/>
        </p:nvSpPr>
        <p:spPr bwMode="auto">
          <a:xfrm>
            <a:off x="5024988" y="3149652"/>
            <a:ext cx="84666" cy="171400"/>
          </a:xfrm>
          <a:custGeom>
            <a:avLst/>
            <a:gdLst>
              <a:gd name="T0" fmla="*/ 0 w 42"/>
              <a:gd name="T1" fmla="*/ 0 h 85"/>
              <a:gd name="T2" fmla="*/ 0 w 42"/>
              <a:gd name="T3" fmla="*/ 85 h 85"/>
              <a:gd name="T4" fmla="*/ 28 w 42"/>
              <a:gd name="T5" fmla="*/ 85 h 85"/>
              <a:gd name="T6" fmla="*/ 28 w 42"/>
              <a:gd name="T7" fmla="*/ 35 h 85"/>
              <a:gd name="T8" fmla="*/ 35 w 42"/>
              <a:gd name="T9" fmla="*/ 35 h 85"/>
              <a:gd name="T10" fmla="*/ 35 w 42"/>
              <a:gd name="T11" fmla="*/ 85 h 85"/>
              <a:gd name="T12" fmla="*/ 42 w 42"/>
              <a:gd name="T13" fmla="*/ 85 h 85"/>
              <a:gd name="T14" fmla="*/ 42 w 42"/>
              <a:gd name="T15" fmla="*/ 0 h 85"/>
              <a:gd name="T16" fmla="*/ 0 w 42"/>
              <a:gd name="T17" fmla="*/ 0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2" h="85">
                <a:moveTo>
                  <a:pt x="0" y="0"/>
                </a:moveTo>
                <a:lnTo>
                  <a:pt x="0" y="85"/>
                </a:lnTo>
                <a:lnTo>
                  <a:pt x="28" y="85"/>
                </a:lnTo>
                <a:lnTo>
                  <a:pt x="28" y="35"/>
                </a:lnTo>
                <a:lnTo>
                  <a:pt x="35" y="35"/>
                </a:lnTo>
                <a:lnTo>
                  <a:pt x="35" y="85"/>
                </a:lnTo>
                <a:lnTo>
                  <a:pt x="42" y="85"/>
                </a:lnTo>
                <a:lnTo>
                  <a:pt x="4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51" tIns="60925" rIns="121851" bIns="60925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4" name="KSO_Shape"/>
          <p:cNvSpPr/>
          <p:nvPr/>
        </p:nvSpPr>
        <p:spPr>
          <a:xfrm>
            <a:off x="7212851" y="2720383"/>
            <a:ext cx="1016006" cy="802888"/>
          </a:xfrm>
          <a:custGeom>
            <a:avLst/>
            <a:gdLst/>
            <a:ahLst/>
            <a:cxnLst/>
            <a:rect l="l" t="t" r="r" b="b"/>
            <a:pathLst>
              <a:path w="936104" h="739561">
                <a:moveTo>
                  <a:pt x="282640" y="667561"/>
                </a:moveTo>
                <a:lnTo>
                  <a:pt x="653465" y="667561"/>
                </a:lnTo>
                <a:lnTo>
                  <a:pt x="684077" y="739561"/>
                </a:lnTo>
                <a:lnTo>
                  <a:pt x="252028" y="739561"/>
                </a:lnTo>
                <a:close/>
                <a:moveTo>
                  <a:pt x="54052" y="52175"/>
                </a:moveTo>
                <a:lnTo>
                  <a:pt x="54052" y="520175"/>
                </a:lnTo>
                <a:lnTo>
                  <a:pt x="882052" y="520175"/>
                </a:lnTo>
                <a:lnTo>
                  <a:pt x="882052" y="52175"/>
                </a:lnTo>
                <a:close/>
                <a:moveTo>
                  <a:pt x="0" y="0"/>
                </a:moveTo>
                <a:lnTo>
                  <a:pt x="936104" y="0"/>
                </a:lnTo>
                <a:lnTo>
                  <a:pt x="936104" y="648000"/>
                </a:lnTo>
                <a:lnTo>
                  <a:pt x="0" y="64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8" tIns="45693" rIns="91388" bIns="323816" anchor="ctr"/>
          <a:lstStyle/>
          <a:p>
            <a:pPr algn="ctr">
              <a:defRPr/>
            </a:pPr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5" name="KSO_Shape"/>
          <p:cNvSpPr/>
          <p:nvPr/>
        </p:nvSpPr>
        <p:spPr bwMode="auto">
          <a:xfrm>
            <a:off x="5910735" y="3870287"/>
            <a:ext cx="405784" cy="376141"/>
          </a:xfrm>
          <a:custGeom>
            <a:avLst/>
            <a:gdLst>
              <a:gd name="T0" fmla="*/ 2147483646 w 5982"/>
              <a:gd name="T1" fmla="*/ 0 h 5544"/>
              <a:gd name="T2" fmla="*/ 2147483646 w 5982"/>
              <a:gd name="T3" fmla="*/ 2147483646 h 5544"/>
              <a:gd name="T4" fmla="*/ 2147483646 w 5982"/>
              <a:gd name="T5" fmla="*/ 2147483646 h 5544"/>
              <a:gd name="T6" fmla="*/ 2147483646 w 5982"/>
              <a:gd name="T7" fmla="*/ 2147483646 h 5544"/>
              <a:gd name="T8" fmla="*/ 2147483646 w 5982"/>
              <a:gd name="T9" fmla="*/ 2147483646 h 5544"/>
              <a:gd name="T10" fmla="*/ 1840863726 w 5982"/>
              <a:gd name="T11" fmla="*/ 2147483646 h 5544"/>
              <a:gd name="T12" fmla="*/ 904306876 w 5982"/>
              <a:gd name="T13" fmla="*/ 2147483646 h 5544"/>
              <a:gd name="T14" fmla="*/ 290651983 w 5982"/>
              <a:gd name="T15" fmla="*/ 2147483646 h 5544"/>
              <a:gd name="T16" fmla="*/ 0 w 5982"/>
              <a:gd name="T17" fmla="*/ 2147483646 h 5544"/>
              <a:gd name="T18" fmla="*/ 2147483646 w 5982"/>
              <a:gd name="T19" fmla="*/ 2147483646 h 5544"/>
              <a:gd name="T20" fmla="*/ 2147483646 w 5982"/>
              <a:gd name="T21" fmla="*/ 2147483646 h 5544"/>
              <a:gd name="T22" fmla="*/ 2147483646 w 5982"/>
              <a:gd name="T23" fmla="*/ 2147483646 h 5544"/>
              <a:gd name="T24" fmla="*/ 2147483646 w 5982"/>
              <a:gd name="T25" fmla="*/ 2147483646 h 5544"/>
              <a:gd name="T26" fmla="*/ 2147483646 w 5982"/>
              <a:gd name="T27" fmla="*/ 2147483646 h 5544"/>
              <a:gd name="T28" fmla="*/ 2147483646 w 5982"/>
              <a:gd name="T29" fmla="*/ 2147483646 h 5544"/>
              <a:gd name="T30" fmla="*/ 2147483646 w 5982"/>
              <a:gd name="T31" fmla="*/ 2147483646 h 5544"/>
              <a:gd name="T32" fmla="*/ 2147483646 w 5982"/>
              <a:gd name="T33" fmla="*/ 2147483646 h 5544"/>
              <a:gd name="T34" fmla="*/ 2147483646 w 5982"/>
              <a:gd name="T35" fmla="*/ 2147483646 h 5544"/>
              <a:gd name="T36" fmla="*/ 2147483646 w 5982"/>
              <a:gd name="T37" fmla="*/ 2147483646 h 5544"/>
              <a:gd name="T38" fmla="*/ 2147483646 w 5982"/>
              <a:gd name="T39" fmla="*/ 2147483646 h 5544"/>
              <a:gd name="T40" fmla="*/ 2147483646 w 5982"/>
              <a:gd name="T41" fmla="*/ 2147483646 h 5544"/>
              <a:gd name="T42" fmla="*/ 2147483646 w 5982"/>
              <a:gd name="T43" fmla="*/ 2147483646 h 5544"/>
              <a:gd name="T44" fmla="*/ 2147483646 w 5982"/>
              <a:gd name="T45" fmla="*/ 2147483646 h 5544"/>
              <a:gd name="T46" fmla="*/ 2147483646 w 5982"/>
              <a:gd name="T47" fmla="*/ 2147483646 h 5544"/>
              <a:gd name="T48" fmla="*/ 2147483646 w 5982"/>
              <a:gd name="T49" fmla="*/ 2147483646 h 5544"/>
              <a:gd name="T50" fmla="*/ 2147483646 w 5982"/>
              <a:gd name="T51" fmla="*/ 2147483646 h 5544"/>
              <a:gd name="T52" fmla="*/ 2147483646 w 5982"/>
              <a:gd name="T53" fmla="*/ 2147483646 h 5544"/>
              <a:gd name="T54" fmla="*/ 2147483646 w 5982"/>
              <a:gd name="T55" fmla="*/ 2147483646 h 5544"/>
              <a:gd name="T56" fmla="*/ 2147483646 w 5982"/>
              <a:gd name="T57" fmla="*/ 2147483646 h 5544"/>
              <a:gd name="T58" fmla="*/ 2147483646 w 5982"/>
              <a:gd name="T59" fmla="*/ 2147483646 h 5544"/>
              <a:gd name="T60" fmla="*/ 2147483646 w 5982"/>
              <a:gd name="T61" fmla="*/ 2147483646 h 5544"/>
              <a:gd name="T62" fmla="*/ 2147483646 w 5982"/>
              <a:gd name="T63" fmla="*/ 2147483646 h 5544"/>
              <a:gd name="T64" fmla="*/ 2147483646 w 5982"/>
              <a:gd name="T65" fmla="*/ 2147483646 h 5544"/>
              <a:gd name="T66" fmla="*/ 2147483646 w 5982"/>
              <a:gd name="T67" fmla="*/ 2147483646 h 5544"/>
              <a:gd name="T68" fmla="*/ 2147483646 w 5982"/>
              <a:gd name="T69" fmla="*/ 2147483646 h 5544"/>
              <a:gd name="T70" fmla="*/ 2147483646 w 5982"/>
              <a:gd name="T71" fmla="*/ 2147483646 h 5544"/>
              <a:gd name="T72" fmla="*/ 2147483646 w 5982"/>
              <a:gd name="T73" fmla="*/ 2147483646 h 5544"/>
              <a:gd name="T74" fmla="*/ 2147483646 w 5982"/>
              <a:gd name="T75" fmla="*/ 2147483646 h 5544"/>
              <a:gd name="T76" fmla="*/ 2147483646 w 5982"/>
              <a:gd name="T77" fmla="*/ 2147483646 h 5544"/>
              <a:gd name="T78" fmla="*/ 2147483646 w 5982"/>
              <a:gd name="T79" fmla="*/ 2147483646 h 5544"/>
              <a:gd name="T80" fmla="*/ 2147483646 w 5982"/>
              <a:gd name="T81" fmla="*/ 2147483646 h 5544"/>
              <a:gd name="T82" fmla="*/ 2147483646 w 5982"/>
              <a:gd name="T83" fmla="*/ 2147483646 h 5544"/>
              <a:gd name="T84" fmla="*/ 2147483646 w 5982"/>
              <a:gd name="T85" fmla="*/ 2147483646 h 5544"/>
              <a:gd name="T86" fmla="*/ 2147483646 w 5982"/>
              <a:gd name="T87" fmla="*/ 2147483646 h 5544"/>
              <a:gd name="T88" fmla="*/ 2147483646 w 5982"/>
              <a:gd name="T89" fmla="*/ 2147483646 h 5544"/>
              <a:gd name="T90" fmla="*/ 2147483646 w 5982"/>
              <a:gd name="T91" fmla="*/ 2147483646 h 5544"/>
              <a:gd name="T92" fmla="*/ 2147483646 w 5982"/>
              <a:gd name="T93" fmla="*/ 2147483646 h 5544"/>
              <a:gd name="T94" fmla="*/ 2147483646 w 5982"/>
              <a:gd name="T95" fmla="*/ 2147483646 h 5544"/>
              <a:gd name="T96" fmla="*/ 2147483646 w 5982"/>
              <a:gd name="T97" fmla="*/ 2147483646 h 5544"/>
              <a:gd name="T98" fmla="*/ 2147483646 w 5982"/>
              <a:gd name="T99" fmla="*/ 2147483646 h 5544"/>
              <a:gd name="T100" fmla="*/ 2147483646 w 5982"/>
              <a:gd name="T101" fmla="*/ 2147483646 h 5544"/>
              <a:gd name="T102" fmla="*/ 2147483646 w 5982"/>
              <a:gd name="T103" fmla="*/ 2147483646 h 5544"/>
              <a:gd name="T104" fmla="*/ 2147483646 w 5982"/>
              <a:gd name="T105" fmla="*/ 2147483646 h 5544"/>
              <a:gd name="T106" fmla="*/ 2147483646 w 5982"/>
              <a:gd name="T107" fmla="*/ 2147483646 h 5544"/>
              <a:gd name="T108" fmla="*/ 2147483646 w 5982"/>
              <a:gd name="T109" fmla="*/ 2147483646 h 5544"/>
              <a:gd name="T110" fmla="*/ 2147483646 w 5982"/>
              <a:gd name="T111" fmla="*/ 2147483646 h 5544"/>
              <a:gd name="T112" fmla="*/ 2147483646 w 5982"/>
              <a:gd name="T113" fmla="*/ 2147483646 h 5544"/>
              <a:gd name="T114" fmla="*/ 2147483646 w 5982"/>
              <a:gd name="T115" fmla="*/ 2147483646 h 5544"/>
              <a:gd name="T116" fmla="*/ 2147483646 w 5982"/>
              <a:gd name="T117" fmla="*/ 2147483646 h 5544"/>
              <a:gd name="T118" fmla="*/ 2147483646 w 5982"/>
              <a:gd name="T119" fmla="*/ 2147483646 h 5544"/>
              <a:gd name="T120" fmla="*/ 2147483646 w 5982"/>
              <a:gd name="T121" fmla="*/ 2147483646 h 5544"/>
              <a:gd name="T122" fmla="*/ 2147483646 w 5982"/>
              <a:gd name="T123" fmla="*/ 2147483646 h 5544"/>
              <a:gd name="T124" fmla="*/ 2147483646 w 5982"/>
              <a:gd name="T125" fmla="*/ 2147483646 h 554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982" h="5544">
                <a:moveTo>
                  <a:pt x="5691" y="1008"/>
                </a:moveTo>
                <a:lnTo>
                  <a:pt x="4765" y="1008"/>
                </a:lnTo>
                <a:lnTo>
                  <a:pt x="4765" y="0"/>
                </a:lnTo>
                <a:lnTo>
                  <a:pt x="1217" y="0"/>
                </a:lnTo>
                <a:lnTo>
                  <a:pt x="1217" y="1008"/>
                </a:lnTo>
                <a:lnTo>
                  <a:pt x="291" y="1008"/>
                </a:lnTo>
                <a:lnTo>
                  <a:pt x="275" y="1008"/>
                </a:lnTo>
                <a:lnTo>
                  <a:pt x="261" y="1009"/>
                </a:lnTo>
                <a:lnTo>
                  <a:pt x="246" y="1012"/>
                </a:lnTo>
                <a:lnTo>
                  <a:pt x="232" y="1014"/>
                </a:lnTo>
                <a:lnTo>
                  <a:pt x="217" y="1017"/>
                </a:lnTo>
                <a:lnTo>
                  <a:pt x="204" y="1021"/>
                </a:lnTo>
                <a:lnTo>
                  <a:pt x="190" y="1026"/>
                </a:lnTo>
                <a:lnTo>
                  <a:pt x="177" y="1031"/>
                </a:lnTo>
                <a:lnTo>
                  <a:pt x="164" y="1037"/>
                </a:lnTo>
                <a:lnTo>
                  <a:pt x="151" y="1043"/>
                </a:lnTo>
                <a:lnTo>
                  <a:pt x="139" y="1051"/>
                </a:lnTo>
                <a:lnTo>
                  <a:pt x="128" y="1057"/>
                </a:lnTo>
                <a:lnTo>
                  <a:pt x="116" y="1066"/>
                </a:lnTo>
                <a:lnTo>
                  <a:pt x="106" y="1074"/>
                </a:lnTo>
                <a:lnTo>
                  <a:pt x="84" y="1093"/>
                </a:lnTo>
                <a:lnTo>
                  <a:pt x="65" y="1114"/>
                </a:lnTo>
                <a:lnTo>
                  <a:pt x="57" y="1125"/>
                </a:lnTo>
                <a:lnTo>
                  <a:pt x="49" y="1137"/>
                </a:lnTo>
                <a:lnTo>
                  <a:pt x="41" y="1148"/>
                </a:lnTo>
                <a:lnTo>
                  <a:pt x="34" y="1160"/>
                </a:lnTo>
                <a:lnTo>
                  <a:pt x="28" y="1173"/>
                </a:lnTo>
                <a:lnTo>
                  <a:pt x="22" y="1186"/>
                </a:lnTo>
                <a:lnTo>
                  <a:pt x="16" y="1199"/>
                </a:lnTo>
                <a:lnTo>
                  <a:pt x="12" y="1212"/>
                </a:lnTo>
                <a:lnTo>
                  <a:pt x="9" y="1227"/>
                </a:lnTo>
                <a:lnTo>
                  <a:pt x="5" y="1240"/>
                </a:lnTo>
                <a:lnTo>
                  <a:pt x="3" y="1255"/>
                </a:lnTo>
                <a:lnTo>
                  <a:pt x="1" y="1269"/>
                </a:lnTo>
                <a:lnTo>
                  <a:pt x="0" y="1284"/>
                </a:lnTo>
                <a:lnTo>
                  <a:pt x="0" y="1299"/>
                </a:lnTo>
                <a:lnTo>
                  <a:pt x="0" y="3772"/>
                </a:lnTo>
                <a:lnTo>
                  <a:pt x="1217" y="3772"/>
                </a:lnTo>
                <a:lnTo>
                  <a:pt x="1217" y="4194"/>
                </a:lnTo>
                <a:lnTo>
                  <a:pt x="2567" y="5544"/>
                </a:lnTo>
                <a:lnTo>
                  <a:pt x="4765" y="5544"/>
                </a:lnTo>
                <a:lnTo>
                  <a:pt x="4765" y="3787"/>
                </a:lnTo>
                <a:lnTo>
                  <a:pt x="5982" y="3787"/>
                </a:lnTo>
                <a:lnTo>
                  <a:pt x="5982" y="1299"/>
                </a:lnTo>
                <a:lnTo>
                  <a:pt x="5982" y="1284"/>
                </a:lnTo>
                <a:lnTo>
                  <a:pt x="5981" y="1269"/>
                </a:lnTo>
                <a:lnTo>
                  <a:pt x="5979" y="1255"/>
                </a:lnTo>
                <a:lnTo>
                  <a:pt x="5976" y="1240"/>
                </a:lnTo>
                <a:lnTo>
                  <a:pt x="5973" y="1227"/>
                </a:lnTo>
                <a:lnTo>
                  <a:pt x="5969" y="1212"/>
                </a:lnTo>
                <a:lnTo>
                  <a:pt x="5964" y="1199"/>
                </a:lnTo>
                <a:lnTo>
                  <a:pt x="5959" y="1186"/>
                </a:lnTo>
                <a:lnTo>
                  <a:pt x="5953" y="1173"/>
                </a:lnTo>
                <a:lnTo>
                  <a:pt x="5946" y="1160"/>
                </a:lnTo>
                <a:lnTo>
                  <a:pt x="5940" y="1148"/>
                </a:lnTo>
                <a:lnTo>
                  <a:pt x="5932" y="1137"/>
                </a:lnTo>
                <a:lnTo>
                  <a:pt x="5924" y="1125"/>
                </a:lnTo>
                <a:lnTo>
                  <a:pt x="5915" y="1114"/>
                </a:lnTo>
                <a:lnTo>
                  <a:pt x="5896" y="1093"/>
                </a:lnTo>
                <a:lnTo>
                  <a:pt x="5876" y="1074"/>
                </a:lnTo>
                <a:lnTo>
                  <a:pt x="5865" y="1066"/>
                </a:lnTo>
                <a:lnTo>
                  <a:pt x="5854" y="1057"/>
                </a:lnTo>
                <a:lnTo>
                  <a:pt x="5841" y="1051"/>
                </a:lnTo>
                <a:lnTo>
                  <a:pt x="5829" y="1043"/>
                </a:lnTo>
                <a:lnTo>
                  <a:pt x="5817" y="1037"/>
                </a:lnTo>
                <a:lnTo>
                  <a:pt x="5804" y="1031"/>
                </a:lnTo>
                <a:lnTo>
                  <a:pt x="5791" y="1026"/>
                </a:lnTo>
                <a:lnTo>
                  <a:pt x="5777" y="1021"/>
                </a:lnTo>
                <a:lnTo>
                  <a:pt x="5763" y="1017"/>
                </a:lnTo>
                <a:lnTo>
                  <a:pt x="5749" y="1014"/>
                </a:lnTo>
                <a:lnTo>
                  <a:pt x="5735" y="1012"/>
                </a:lnTo>
                <a:lnTo>
                  <a:pt x="5720" y="1009"/>
                </a:lnTo>
                <a:lnTo>
                  <a:pt x="5705" y="1008"/>
                </a:lnTo>
                <a:lnTo>
                  <a:pt x="5691" y="1008"/>
                </a:lnTo>
                <a:close/>
                <a:moveTo>
                  <a:pt x="1559" y="342"/>
                </a:moveTo>
                <a:lnTo>
                  <a:pt x="4423" y="342"/>
                </a:lnTo>
                <a:lnTo>
                  <a:pt x="4423" y="1008"/>
                </a:lnTo>
                <a:lnTo>
                  <a:pt x="1559" y="1008"/>
                </a:lnTo>
                <a:lnTo>
                  <a:pt x="1559" y="342"/>
                </a:lnTo>
                <a:close/>
                <a:moveTo>
                  <a:pt x="5104" y="3310"/>
                </a:moveTo>
                <a:lnTo>
                  <a:pt x="4765" y="3310"/>
                </a:lnTo>
                <a:lnTo>
                  <a:pt x="4765" y="2632"/>
                </a:lnTo>
                <a:lnTo>
                  <a:pt x="4423" y="2632"/>
                </a:lnTo>
                <a:lnTo>
                  <a:pt x="4423" y="5202"/>
                </a:lnTo>
                <a:lnTo>
                  <a:pt x="3016" y="5202"/>
                </a:lnTo>
                <a:lnTo>
                  <a:pt x="2992" y="5201"/>
                </a:lnTo>
                <a:lnTo>
                  <a:pt x="2970" y="5198"/>
                </a:lnTo>
                <a:lnTo>
                  <a:pt x="2949" y="5194"/>
                </a:lnTo>
                <a:lnTo>
                  <a:pt x="2929" y="5188"/>
                </a:lnTo>
                <a:lnTo>
                  <a:pt x="2910" y="5181"/>
                </a:lnTo>
                <a:lnTo>
                  <a:pt x="2892" y="5172"/>
                </a:lnTo>
                <a:lnTo>
                  <a:pt x="2874" y="5162"/>
                </a:lnTo>
                <a:lnTo>
                  <a:pt x="2859" y="5150"/>
                </a:lnTo>
                <a:lnTo>
                  <a:pt x="2843" y="5136"/>
                </a:lnTo>
                <a:lnTo>
                  <a:pt x="2829" y="5123"/>
                </a:lnTo>
                <a:lnTo>
                  <a:pt x="2815" y="5107"/>
                </a:lnTo>
                <a:lnTo>
                  <a:pt x="2803" y="5090"/>
                </a:lnTo>
                <a:lnTo>
                  <a:pt x="2791" y="5073"/>
                </a:lnTo>
                <a:lnTo>
                  <a:pt x="2779" y="5054"/>
                </a:lnTo>
                <a:lnTo>
                  <a:pt x="2769" y="5034"/>
                </a:lnTo>
                <a:lnTo>
                  <a:pt x="2759" y="5012"/>
                </a:lnTo>
                <a:lnTo>
                  <a:pt x="2752" y="4991"/>
                </a:lnTo>
                <a:lnTo>
                  <a:pt x="2743" y="4969"/>
                </a:lnTo>
                <a:lnTo>
                  <a:pt x="2736" y="4945"/>
                </a:lnTo>
                <a:lnTo>
                  <a:pt x="2729" y="4922"/>
                </a:lnTo>
                <a:lnTo>
                  <a:pt x="2723" y="4896"/>
                </a:lnTo>
                <a:lnTo>
                  <a:pt x="2718" y="4872"/>
                </a:lnTo>
                <a:lnTo>
                  <a:pt x="2709" y="4819"/>
                </a:lnTo>
                <a:lnTo>
                  <a:pt x="2701" y="4766"/>
                </a:lnTo>
                <a:lnTo>
                  <a:pt x="2697" y="4710"/>
                </a:lnTo>
                <a:lnTo>
                  <a:pt x="2695" y="4654"/>
                </a:lnTo>
                <a:lnTo>
                  <a:pt x="2694" y="4598"/>
                </a:lnTo>
                <a:lnTo>
                  <a:pt x="2694" y="4542"/>
                </a:lnTo>
                <a:lnTo>
                  <a:pt x="2695" y="4485"/>
                </a:lnTo>
                <a:lnTo>
                  <a:pt x="2698" y="4430"/>
                </a:lnTo>
                <a:lnTo>
                  <a:pt x="2701" y="4377"/>
                </a:lnTo>
                <a:lnTo>
                  <a:pt x="2706" y="4324"/>
                </a:lnTo>
                <a:lnTo>
                  <a:pt x="2710" y="4274"/>
                </a:lnTo>
                <a:lnTo>
                  <a:pt x="2721" y="4183"/>
                </a:lnTo>
                <a:lnTo>
                  <a:pt x="2733" y="4106"/>
                </a:lnTo>
                <a:lnTo>
                  <a:pt x="2743" y="4047"/>
                </a:lnTo>
                <a:lnTo>
                  <a:pt x="2752" y="3994"/>
                </a:lnTo>
                <a:lnTo>
                  <a:pt x="2701" y="4005"/>
                </a:lnTo>
                <a:lnTo>
                  <a:pt x="2643" y="4018"/>
                </a:lnTo>
                <a:lnTo>
                  <a:pt x="2567" y="4031"/>
                </a:lnTo>
                <a:lnTo>
                  <a:pt x="2478" y="4044"/>
                </a:lnTo>
                <a:lnTo>
                  <a:pt x="2429" y="4051"/>
                </a:lnTo>
                <a:lnTo>
                  <a:pt x="2379" y="4057"/>
                </a:lnTo>
                <a:lnTo>
                  <a:pt x="2325" y="4061"/>
                </a:lnTo>
                <a:lnTo>
                  <a:pt x="2272" y="4065"/>
                </a:lnTo>
                <a:lnTo>
                  <a:pt x="2217" y="4069"/>
                </a:lnTo>
                <a:lnTo>
                  <a:pt x="2161" y="4070"/>
                </a:lnTo>
                <a:lnTo>
                  <a:pt x="2106" y="4070"/>
                </a:lnTo>
                <a:lnTo>
                  <a:pt x="2051" y="4068"/>
                </a:lnTo>
                <a:lnTo>
                  <a:pt x="1996" y="4064"/>
                </a:lnTo>
                <a:lnTo>
                  <a:pt x="1943" y="4058"/>
                </a:lnTo>
                <a:lnTo>
                  <a:pt x="1917" y="4054"/>
                </a:lnTo>
                <a:lnTo>
                  <a:pt x="1891" y="4050"/>
                </a:lnTo>
                <a:lnTo>
                  <a:pt x="1867" y="4044"/>
                </a:lnTo>
                <a:lnTo>
                  <a:pt x="1842" y="4039"/>
                </a:lnTo>
                <a:lnTo>
                  <a:pt x="1819" y="4032"/>
                </a:lnTo>
                <a:lnTo>
                  <a:pt x="1796" y="4025"/>
                </a:lnTo>
                <a:lnTo>
                  <a:pt x="1773" y="4016"/>
                </a:lnTo>
                <a:lnTo>
                  <a:pt x="1752" y="4007"/>
                </a:lnTo>
                <a:lnTo>
                  <a:pt x="1731" y="3999"/>
                </a:lnTo>
                <a:lnTo>
                  <a:pt x="1712" y="3987"/>
                </a:lnTo>
                <a:lnTo>
                  <a:pt x="1693" y="3976"/>
                </a:lnTo>
                <a:lnTo>
                  <a:pt x="1675" y="3964"/>
                </a:lnTo>
                <a:lnTo>
                  <a:pt x="1658" y="3952"/>
                </a:lnTo>
                <a:lnTo>
                  <a:pt x="1643" y="3937"/>
                </a:lnTo>
                <a:lnTo>
                  <a:pt x="1628" y="3923"/>
                </a:lnTo>
                <a:lnTo>
                  <a:pt x="1615" y="3906"/>
                </a:lnTo>
                <a:lnTo>
                  <a:pt x="1603" y="3889"/>
                </a:lnTo>
                <a:lnTo>
                  <a:pt x="1593" y="3871"/>
                </a:lnTo>
                <a:lnTo>
                  <a:pt x="1583" y="3852"/>
                </a:lnTo>
                <a:lnTo>
                  <a:pt x="1575" y="3832"/>
                </a:lnTo>
                <a:lnTo>
                  <a:pt x="1569" y="3811"/>
                </a:lnTo>
                <a:lnTo>
                  <a:pt x="1564" y="3789"/>
                </a:lnTo>
                <a:lnTo>
                  <a:pt x="1561" y="3765"/>
                </a:lnTo>
                <a:lnTo>
                  <a:pt x="1559" y="3741"/>
                </a:lnTo>
                <a:lnTo>
                  <a:pt x="1559" y="2632"/>
                </a:lnTo>
                <a:lnTo>
                  <a:pt x="1217" y="2632"/>
                </a:lnTo>
                <a:lnTo>
                  <a:pt x="1217" y="3296"/>
                </a:lnTo>
                <a:lnTo>
                  <a:pt x="876" y="3296"/>
                </a:lnTo>
                <a:lnTo>
                  <a:pt x="876" y="2141"/>
                </a:lnTo>
                <a:lnTo>
                  <a:pt x="5104" y="2141"/>
                </a:lnTo>
                <a:lnTo>
                  <a:pt x="5104" y="3310"/>
                </a:lnTo>
                <a:close/>
                <a:moveTo>
                  <a:pt x="5350" y="1722"/>
                </a:moveTo>
                <a:lnTo>
                  <a:pt x="5350" y="1722"/>
                </a:lnTo>
                <a:lnTo>
                  <a:pt x="5325" y="1721"/>
                </a:lnTo>
                <a:lnTo>
                  <a:pt x="5303" y="1718"/>
                </a:lnTo>
                <a:lnTo>
                  <a:pt x="5280" y="1712"/>
                </a:lnTo>
                <a:lnTo>
                  <a:pt x="5258" y="1704"/>
                </a:lnTo>
                <a:lnTo>
                  <a:pt x="5238" y="1694"/>
                </a:lnTo>
                <a:lnTo>
                  <a:pt x="5219" y="1682"/>
                </a:lnTo>
                <a:lnTo>
                  <a:pt x="5201" y="1669"/>
                </a:lnTo>
                <a:lnTo>
                  <a:pt x="5184" y="1654"/>
                </a:lnTo>
                <a:lnTo>
                  <a:pt x="5169" y="1637"/>
                </a:lnTo>
                <a:lnTo>
                  <a:pt x="5155" y="1619"/>
                </a:lnTo>
                <a:lnTo>
                  <a:pt x="5144" y="1601"/>
                </a:lnTo>
                <a:lnTo>
                  <a:pt x="5134" y="1579"/>
                </a:lnTo>
                <a:lnTo>
                  <a:pt x="5126" y="1558"/>
                </a:lnTo>
                <a:lnTo>
                  <a:pt x="5121" y="1536"/>
                </a:lnTo>
                <a:lnTo>
                  <a:pt x="5117" y="1512"/>
                </a:lnTo>
                <a:lnTo>
                  <a:pt x="5116" y="1489"/>
                </a:lnTo>
                <a:lnTo>
                  <a:pt x="5117" y="1466"/>
                </a:lnTo>
                <a:lnTo>
                  <a:pt x="5121" y="1442"/>
                </a:lnTo>
                <a:lnTo>
                  <a:pt x="5126" y="1420"/>
                </a:lnTo>
                <a:lnTo>
                  <a:pt x="5134" y="1399"/>
                </a:lnTo>
                <a:lnTo>
                  <a:pt x="5144" y="1379"/>
                </a:lnTo>
                <a:lnTo>
                  <a:pt x="5155" y="1359"/>
                </a:lnTo>
                <a:lnTo>
                  <a:pt x="5169" y="1341"/>
                </a:lnTo>
                <a:lnTo>
                  <a:pt x="5184" y="1324"/>
                </a:lnTo>
                <a:lnTo>
                  <a:pt x="5201" y="1309"/>
                </a:lnTo>
                <a:lnTo>
                  <a:pt x="5219" y="1296"/>
                </a:lnTo>
                <a:lnTo>
                  <a:pt x="5238" y="1284"/>
                </a:lnTo>
                <a:lnTo>
                  <a:pt x="5258" y="1275"/>
                </a:lnTo>
                <a:lnTo>
                  <a:pt x="5280" y="1267"/>
                </a:lnTo>
                <a:lnTo>
                  <a:pt x="5303" y="1261"/>
                </a:lnTo>
                <a:lnTo>
                  <a:pt x="5325" y="1257"/>
                </a:lnTo>
                <a:lnTo>
                  <a:pt x="5350" y="1256"/>
                </a:lnTo>
                <a:lnTo>
                  <a:pt x="5373" y="1257"/>
                </a:lnTo>
                <a:lnTo>
                  <a:pt x="5396" y="1261"/>
                </a:lnTo>
                <a:lnTo>
                  <a:pt x="5419" y="1267"/>
                </a:lnTo>
                <a:lnTo>
                  <a:pt x="5440" y="1275"/>
                </a:lnTo>
                <a:lnTo>
                  <a:pt x="5460" y="1284"/>
                </a:lnTo>
                <a:lnTo>
                  <a:pt x="5479" y="1296"/>
                </a:lnTo>
                <a:lnTo>
                  <a:pt x="5497" y="1309"/>
                </a:lnTo>
                <a:lnTo>
                  <a:pt x="5513" y="1324"/>
                </a:lnTo>
                <a:lnTo>
                  <a:pt x="5529" y="1341"/>
                </a:lnTo>
                <a:lnTo>
                  <a:pt x="5542" y="1359"/>
                </a:lnTo>
                <a:lnTo>
                  <a:pt x="5554" y="1379"/>
                </a:lnTo>
                <a:lnTo>
                  <a:pt x="5564" y="1399"/>
                </a:lnTo>
                <a:lnTo>
                  <a:pt x="5571" y="1420"/>
                </a:lnTo>
                <a:lnTo>
                  <a:pt x="5577" y="1442"/>
                </a:lnTo>
                <a:lnTo>
                  <a:pt x="5580" y="1466"/>
                </a:lnTo>
                <a:lnTo>
                  <a:pt x="5582" y="1489"/>
                </a:lnTo>
                <a:lnTo>
                  <a:pt x="5580" y="1512"/>
                </a:lnTo>
                <a:lnTo>
                  <a:pt x="5577" y="1536"/>
                </a:lnTo>
                <a:lnTo>
                  <a:pt x="5571" y="1558"/>
                </a:lnTo>
                <a:lnTo>
                  <a:pt x="5564" y="1579"/>
                </a:lnTo>
                <a:lnTo>
                  <a:pt x="5554" y="1601"/>
                </a:lnTo>
                <a:lnTo>
                  <a:pt x="5542" y="1619"/>
                </a:lnTo>
                <a:lnTo>
                  <a:pt x="5529" y="1637"/>
                </a:lnTo>
                <a:lnTo>
                  <a:pt x="5513" y="1654"/>
                </a:lnTo>
                <a:lnTo>
                  <a:pt x="5497" y="1669"/>
                </a:lnTo>
                <a:lnTo>
                  <a:pt x="5479" y="1682"/>
                </a:lnTo>
                <a:lnTo>
                  <a:pt x="5460" y="1694"/>
                </a:lnTo>
                <a:lnTo>
                  <a:pt x="5440" y="1704"/>
                </a:lnTo>
                <a:lnTo>
                  <a:pt x="5419" y="1712"/>
                </a:lnTo>
                <a:lnTo>
                  <a:pt x="5396" y="1718"/>
                </a:lnTo>
                <a:lnTo>
                  <a:pt x="5373" y="1721"/>
                </a:lnTo>
                <a:lnTo>
                  <a:pt x="5350" y="1722"/>
                </a:lnTo>
                <a:close/>
                <a:moveTo>
                  <a:pt x="4016" y="2679"/>
                </a:moveTo>
                <a:lnTo>
                  <a:pt x="2045" y="2679"/>
                </a:lnTo>
                <a:lnTo>
                  <a:pt x="2045" y="3023"/>
                </a:lnTo>
                <a:lnTo>
                  <a:pt x="4016" y="3023"/>
                </a:lnTo>
                <a:lnTo>
                  <a:pt x="4016" y="2679"/>
                </a:lnTo>
                <a:close/>
                <a:moveTo>
                  <a:pt x="2045" y="3695"/>
                </a:moveTo>
                <a:lnTo>
                  <a:pt x="4016" y="3695"/>
                </a:lnTo>
                <a:lnTo>
                  <a:pt x="4016" y="3352"/>
                </a:lnTo>
                <a:lnTo>
                  <a:pt x="2045" y="3352"/>
                </a:lnTo>
                <a:lnTo>
                  <a:pt x="2045" y="36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388" tIns="45693" rIns="91388" bIns="45693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6" name="KSO_Shape"/>
          <p:cNvSpPr/>
          <p:nvPr/>
        </p:nvSpPr>
        <p:spPr bwMode="auto">
          <a:xfrm>
            <a:off x="4361759" y="4383719"/>
            <a:ext cx="753730" cy="747681"/>
          </a:xfrm>
          <a:custGeom>
            <a:avLst/>
            <a:gdLst>
              <a:gd name="T0" fmla="*/ 0 w 1438275"/>
              <a:gd name="T1" fmla="*/ 2252360 h 1425575"/>
              <a:gd name="T2" fmla="*/ 365180 w 1438275"/>
              <a:gd name="T3" fmla="*/ 2252360 h 1425575"/>
              <a:gd name="T4" fmla="*/ 365180 w 1438275"/>
              <a:gd name="T5" fmla="*/ 2946274 h 1425575"/>
              <a:gd name="T6" fmla="*/ 2979731 w 1438275"/>
              <a:gd name="T7" fmla="*/ 2946274 h 1425575"/>
              <a:gd name="T8" fmla="*/ 2979731 w 1438275"/>
              <a:gd name="T9" fmla="*/ 2252360 h 1425575"/>
              <a:gd name="T10" fmla="*/ 3341959 w 1438275"/>
              <a:gd name="T11" fmla="*/ 2252360 h 1425575"/>
              <a:gd name="T12" fmla="*/ 3341959 w 1438275"/>
              <a:gd name="T13" fmla="*/ 3315771 h 1425575"/>
              <a:gd name="T14" fmla="*/ 0 w 1438275"/>
              <a:gd name="T15" fmla="*/ 3315771 h 1425575"/>
              <a:gd name="T16" fmla="*/ 1209893 w 1438275"/>
              <a:gd name="T17" fmla="*/ 0 h 1425575"/>
              <a:gd name="T18" fmla="*/ 2154199 w 1438275"/>
              <a:gd name="T19" fmla="*/ 0 h 1425575"/>
              <a:gd name="T20" fmla="*/ 2154199 w 1438275"/>
              <a:gd name="T21" fmla="*/ 1183932 h 1425575"/>
              <a:gd name="T22" fmla="*/ 2725946 w 1438275"/>
              <a:gd name="T23" fmla="*/ 1183932 h 1425575"/>
              <a:gd name="T24" fmla="*/ 1682783 w 1438275"/>
              <a:gd name="T25" fmla="*/ 2632679 h 1425575"/>
              <a:gd name="T26" fmla="*/ 1681307 w 1438275"/>
              <a:gd name="T27" fmla="*/ 2632679 h 1425575"/>
              <a:gd name="T28" fmla="*/ 638144 w 1438275"/>
              <a:gd name="T29" fmla="*/ 1183932 h 1425575"/>
              <a:gd name="T30" fmla="*/ 1209893 w 1438275"/>
              <a:gd name="T31" fmla="*/ 1183932 h 142557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438275" h="1425575">
                <a:moveTo>
                  <a:pt x="0" y="968375"/>
                </a:moveTo>
                <a:lnTo>
                  <a:pt x="157162" y="968375"/>
                </a:lnTo>
                <a:lnTo>
                  <a:pt x="157162" y="1266715"/>
                </a:lnTo>
                <a:lnTo>
                  <a:pt x="1282383" y="1266715"/>
                </a:lnTo>
                <a:lnTo>
                  <a:pt x="1282383" y="968375"/>
                </a:lnTo>
                <a:lnTo>
                  <a:pt x="1438275" y="968375"/>
                </a:lnTo>
                <a:lnTo>
                  <a:pt x="1438275" y="1425575"/>
                </a:lnTo>
                <a:lnTo>
                  <a:pt x="0" y="1425575"/>
                </a:lnTo>
                <a:lnTo>
                  <a:pt x="0" y="968375"/>
                </a:lnTo>
                <a:close/>
                <a:moveTo>
                  <a:pt x="520700" y="0"/>
                </a:moveTo>
                <a:lnTo>
                  <a:pt x="927100" y="0"/>
                </a:lnTo>
                <a:lnTo>
                  <a:pt x="927100" y="509017"/>
                </a:lnTo>
                <a:lnTo>
                  <a:pt x="1173162" y="509017"/>
                </a:lnTo>
                <a:lnTo>
                  <a:pt x="724217" y="1131888"/>
                </a:lnTo>
                <a:lnTo>
                  <a:pt x="723582" y="1131888"/>
                </a:lnTo>
                <a:lnTo>
                  <a:pt x="274637" y="509017"/>
                </a:lnTo>
                <a:lnTo>
                  <a:pt x="520700" y="509017"/>
                </a:lnTo>
                <a:lnTo>
                  <a:pt x="5207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388" tIns="45693" rIns="91388" bIns="45693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5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25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5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25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2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25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 flipH="1">
            <a:off x="-4" y="0"/>
            <a:ext cx="12191999" cy="6858000"/>
          </a:xfrm>
          <a:prstGeom prst="rect">
            <a:avLst/>
          </a:prstGeom>
          <a:solidFill>
            <a:srgbClr val="2525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: 圆顶角 1"/>
          <p:cNvSpPr/>
          <p:nvPr/>
        </p:nvSpPr>
        <p:spPr>
          <a:xfrm rot="10800000">
            <a:off x="4971389" y="-1"/>
            <a:ext cx="2249213" cy="3026979"/>
          </a:xfrm>
          <a:prstGeom prst="round2SameRect">
            <a:avLst/>
          </a:prstGeom>
          <a:solidFill>
            <a:srgbClr val="9BD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文本框"/>
          <p:cNvSpPr/>
          <p:nvPr/>
        </p:nvSpPr>
        <p:spPr>
          <a:xfrm>
            <a:off x="2756349" y="3381068"/>
            <a:ext cx="6679292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4400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观察技巧</a:t>
            </a:r>
            <a:endParaRPr lang="zh-CN" altLang="en-US" sz="4400" b="1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 flipH="1">
            <a:off x="2297678" y="4150509"/>
            <a:ext cx="7596634" cy="598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Lemon Drops Oat Cake Oat Cake Sugar Plum Sweet Gingerbread Chocolate Cake Gingerbread. Lemon Drops Oat Cake</a:t>
            </a:r>
            <a:r>
              <a:rPr lang="en-US" altLang="zh-CN" sz="11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. Lemon Drops Oat Cake Oat Cake Sugar Plum</a:t>
            </a:r>
            <a:endParaRPr lang="en-US" altLang="zh-CN" sz="1100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5294907" y="5090012"/>
            <a:ext cx="1602176" cy="367818"/>
          </a:xfrm>
          <a:prstGeom prst="roundRect">
            <a:avLst>
              <a:gd name="adj" fmla="val 50000"/>
            </a:avLst>
          </a:prstGeom>
          <a:solidFill>
            <a:srgbClr val="9BDEDE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第三章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410311" y="1242387"/>
            <a:ext cx="1371369" cy="1371369"/>
          </a:xfrm>
          <a:prstGeom prst="ellipse">
            <a:avLst/>
          </a:prstGeom>
          <a:solidFill>
            <a:srgbClr val="252528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03</a:t>
            </a:r>
            <a:endParaRPr lang="en-US" altLang="zh-CN" sz="36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"/>
          <p:cNvSpPr/>
          <p:nvPr/>
        </p:nvSpPr>
        <p:spPr>
          <a:xfrm>
            <a:off x="1049964" y="263758"/>
            <a:ext cx="524923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观察技巧</a:t>
            </a:r>
            <a:endParaRPr lang="zh-CN" altLang="en-US" sz="32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4" name="Freeform: Shape 49"/>
          <p:cNvSpPr/>
          <p:nvPr/>
        </p:nvSpPr>
        <p:spPr bwMode="auto">
          <a:xfrm>
            <a:off x="5399172" y="2641498"/>
            <a:ext cx="1143875" cy="3530587"/>
          </a:xfrm>
          <a:custGeom>
            <a:avLst/>
            <a:gdLst>
              <a:gd name="T0" fmla="*/ 45 w 112"/>
              <a:gd name="T1" fmla="*/ 11 h 352"/>
              <a:gd name="T2" fmla="*/ 44 w 112"/>
              <a:gd name="T3" fmla="*/ 34 h 352"/>
              <a:gd name="T4" fmla="*/ 51 w 112"/>
              <a:gd name="T5" fmla="*/ 45 h 352"/>
              <a:gd name="T6" fmla="*/ 31 w 112"/>
              <a:gd name="T7" fmla="*/ 60 h 352"/>
              <a:gd name="T8" fmla="*/ 29 w 112"/>
              <a:gd name="T9" fmla="*/ 183 h 352"/>
              <a:gd name="T10" fmla="*/ 32 w 112"/>
              <a:gd name="T11" fmla="*/ 183 h 352"/>
              <a:gd name="T12" fmla="*/ 31 w 112"/>
              <a:gd name="T13" fmla="*/ 195 h 352"/>
              <a:gd name="T14" fmla="*/ 29 w 112"/>
              <a:gd name="T15" fmla="*/ 261 h 352"/>
              <a:gd name="T16" fmla="*/ 34 w 112"/>
              <a:gd name="T17" fmla="*/ 262 h 352"/>
              <a:gd name="T18" fmla="*/ 37 w 112"/>
              <a:gd name="T19" fmla="*/ 306 h 352"/>
              <a:gd name="T20" fmla="*/ 34 w 112"/>
              <a:gd name="T21" fmla="*/ 335 h 352"/>
              <a:gd name="T22" fmla="*/ 52 w 112"/>
              <a:gd name="T23" fmla="*/ 337 h 352"/>
              <a:gd name="T24" fmla="*/ 56 w 112"/>
              <a:gd name="T25" fmla="*/ 316 h 352"/>
              <a:gd name="T26" fmla="*/ 55 w 112"/>
              <a:gd name="T27" fmla="*/ 282 h 352"/>
              <a:gd name="T28" fmla="*/ 64 w 112"/>
              <a:gd name="T29" fmla="*/ 207 h 352"/>
              <a:gd name="T30" fmla="*/ 73 w 112"/>
              <a:gd name="T31" fmla="*/ 223 h 352"/>
              <a:gd name="T32" fmla="*/ 82 w 112"/>
              <a:gd name="T33" fmla="*/ 298 h 352"/>
              <a:gd name="T34" fmla="*/ 80 w 112"/>
              <a:gd name="T35" fmla="*/ 311 h 352"/>
              <a:gd name="T36" fmla="*/ 86 w 112"/>
              <a:gd name="T37" fmla="*/ 334 h 352"/>
              <a:gd name="T38" fmla="*/ 103 w 112"/>
              <a:gd name="T39" fmla="*/ 350 h 352"/>
              <a:gd name="T40" fmla="*/ 101 w 112"/>
              <a:gd name="T41" fmla="*/ 321 h 352"/>
              <a:gd name="T42" fmla="*/ 102 w 112"/>
              <a:gd name="T43" fmla="*/ 304 h 352"/>
              <a:gd name="T44" fmla="*/ 103 w 112"/>
              <a:gd name="T45" fmla="*/ 241 h 352"/>
              <a:gd name="T46" fmla="*/ 103 w 112"/>
              <a:gd name="T47" fmla="*/ 175 h 352"/>
              <a:gd name="T48" fmla="*/ 106 w 112"/>
              <a:gd name="T49" fmla="*/ 164 h 352"/>
              <a:gd name="T50" fmla="*/ 110 w 112"/>
              <a:gd name="T51" fmla="*/ 135 h 352"/>
              <a:gd name="T52" fmla="*/ 106 w 112"/>
              <a:gd name="T53" fmla="*/ 78 h 352"/>
              <a:gd name="T54" fmla="*/ 74 w 112"/>
              <a:gd name="T55" fmla="*/ 53 h 352"/>
              <a:gd name="T56" fmla="*/ 73 w 112"/>
              <a:gd name="T57" fmla="*/ 36 h 352"/>
              <a:gd name="T58" fmla="*/ 78 w 112"/>
              <a:gd name="T59" fmla="*/ 25 h 352"/>
              <a:gd name="T60" fmla="*/ 76 w 112"/>
              <a:gd name="T61" fmla="*/ 11 h 352"/>
              <a:gd name="T62" fmla="*/ 29 w 112"/>
              <a:gd name="T63" fmla="*/ 60 h 352"/>
              <a:gd name="T64" fmla="*/ 16 w 112"/>
              <a:gd name="T65" fmla="*/ 108 h 352"/>
              <a:gd name="T66" fmla="*/ 11 w 112"/>
              <a:gd name="T67" fmla="*/ 176 h 352"/>
              <a:gd name="T68" fmla="*/ 13 w 112"/>
              <a:gd name="T69" fmla="*/ 188 h 352"/>
              <a:gd name="T70" fmla="*/ 0 w 112"/>
              <a:gd name="T71" fmla="*/ 192 h 352"/>
              <a:gd name="T72" fmla="*/ 22 w 112"/>
              <a:gd name="T73" fmla="*/ 264 h 352"/>
              <a:gd name="T74" fmla="*/ 29 w 112"/>
              <a:gd name="T75" fmla="*/ 194 h 352"/>
              <a:gd name="T76" fmla="*/ 26 w 112"/>
              <a:gd name="T77" fmla="*/ 187 h 352"/>
              <a:gd name="T78" fmla="*/ 29 w 112"/>
              <a:gd name="T79" fmla="*/ 183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12" h="352">
                <a:moveTo>
                  <a:pt x="59" y="0"/>
                </a:moveTo>
                <a:cubicBezTo>
                  <a:pt x="53" y="0"/>
                  <a:pt x="46" y="5"/>
                  <a:pt x="45" y="11"/>
                </a:cubicBezTo>
                <a:cubicBezTo>
                  <a:pt x="44" y="18"/>
                  <a:pt x="45" y="27"/>
                  <a:pt x="45" y="27"/>
                </a:cubicBezTo>
                <a:cubicBezTo>
                  <a:pt x="45" y="27"/>
                  <a:pt x="43" y="31"/>
                  <a:pt x="44" y="34"/>
                </a:cubicBezTo>
                <a:cubicBezTo>
                  <a:pt x="46" y="38"/>
                  <a:pt x="50" y="37"/>
                  <a:pt x="50" y="37"/>
                </a:cubicBezTo>
                <a:cubicBezTo>
                  <a:pt x="50" y="37"/>
                  <a:pt x="51" y="42"/>
                  <a:pt x="51" y="45"/>
                </a:cubicBezTo>
                <a:cubicBezTo>
                  <a:pt x="51" y="48"/>
                  <a:pt x="51" y="50"/>
                  <a:pt x="49" y="52"/>
                </a:cubicBezTo>
                <a:cubicBezTo>
                  <a:pt x="46" y="54"/>
                  <a:pt x="38" y="58"/>
                  <a:pt x="31" y="60"/>
                </a:cubicBezTo>
                <a:cubicBezTo>
                  <a:pt x="30" y="60"/>
                  <a:pt x="29" y="60"/>
                  <a:pt x="29" y="60"/>
                </a:cubicBezTo>
                <a:cubicBezTo>
                  <a:pt x="29" y="183"/>
                  <a:pt x="29" y="183"/>
                  <a:pt x="29" y="183"/>
                </a:cubicBezTo>
                <a:cubicBezTo>
                  <a:pt x="29" y="183"/>
                  <a:pt x="29" y="183"/>
                  <a:pt x="29" y="183"/>
                </a:cubicBezTo>
                <a:cubicBezTo>
                  <a:pt x="31" y="183"/>
                  <a:pt x="32" y="183"/>
                  <a:pt x="32" y="183"/>
                </a:cubicBezTo>
                <a:cubicBezTo>
                  <a:pt x="32" y="183"/>
                  <a:pt x="31" y="186"/>
                  <a:pt x="31" y="189"/>
                </a:cubicBezTo>
                <a:cubicBezTo>
                  <a:pt x="31" y="192"/>
                  <a:pt x="31" y="195"/>
                  <a:pt x="31" y="195"/>
                </a:cubicBezTo>
                <a:cubicBezTo>
                  <a:pt x="29" y="194"/>
                  <a:pt x="29" y="194"/>
                  <a:pt x="29" y="194"/>
                </a:cubicBezTo>
                <a:cubicBezTo>
                  <a:pt x="29" y="261"/>
                  <a:pt x="29" y="261"/>
                  <a:pt x="29" y="261"/>
                </a:cubicBezTo>
                <a:cubicBezTo>
                  <a:pt x="29" y="261"/>
                  <a:pt x="29" y="261"/>
                  <a:pt x="29" y="261"/>
                </a:cubicBezTo>
                <a:cubicBezTo>
                  <a:pt x="32" y="261"/>
                  <a:pt x="34" y="262"/>
                  <a:pt x="34" y="262"/>
                </a:cubicBezTo>
                <a:cubicBezTo>
                  <a:pt x="34" y="262"/>
                  <a:pt x="33" y="278"/>
                  <a:pt x="33" y="284"/>
                </a:cubicBezTo>
                <a:cubicBezTo>
                  <a:pt x="33" y="291"/>
                  <a:pt x="34" y="301"/>
                  <a:pt x="37" y="306"/>
                </a:cubicBezTo>
                <a:cubicBezTo>
                  <a:pt x="39" y="311"/>
                  <a:pt x="40" y="312"/>
                  <a:pt x="40" y="316"/>
                </a:cubicBezTo>
                <a:cubicBezTo>
                  <a:pt x="40" y="320"/>
                  <a:pt x="34" y="332"/>
                  <a:pt x="34" y="335"/>
                </a:cubicBezTo>
                <a:cubicBezTo>
                  <a:pt x="34" y="339"/>
                  <a:pt x="35" y="345"/>
                  <a:pt x="41" y="345"/>
                </a:cubicBezTo>
                <a:cubicBezTo>
                  <a:pt x="48" y="345"/>
                  <a:pt x="52" y="342"/>
                  <a:pt x="52" y="337"/>
                </a:cubicBezTo>
                <a:cubicBezTo>
                  <a:pt x="52" y="332"/>
                  <a:pt x="51" y="329"/>
                  <a:pt x="54" y="327"/>
                </a:cubicBezTo>
                <a:cubicBezTo>
                  <a:pt x="56" y="325"/>
                  <a:pt x="52" y="320"/>
                  <a:pt x="56" y="316"/>
                </a:cubicBezTo>
                <a:cubicBezTo>
                  <a:pt x="60" y="311"/>
                  <a:pt x="56" y="310"/>
                  <a:pt x="57" y="305"/>
                </a:cubicBezTo>
                <a:cubicBezTo>
                  <a:pt x="58" y="301"/>
                  <a:pt x="56" y="287"/>
                  <a:pt x="55" y="282"/>
                </a:cubicBezTo>
                <a:cubicBezTo>
                  <a:pt x="55" y="276"/>
                  <a:pt x="56" y="270"/>
                  <a:pt x="59" y="246"/>
                </a:cubicBezTo>
                <a:cubicBezTo>
                  <a:pt x="62" y="223"/>
                  <a:pt x="63" y="212"/>
                  <a:pt x="64" y="207"/>
                </a:cubicBezTo>
                <a:cubicBezTo>
                  <a:pt x="65" y="202"/>
                  <a:pt x="66" y="196"/>
                  <a:pt x="66" y="196"/>
                </a:cubicBezTo>
                <a:cubicBezTo>
                  <a:pt x="66" y="196"/>
                  <a:pt x="70" y="218"/>
                  <a:pt x="73" y="223"/>
                </a:cubicBezTo>
                <a:cubicBezTo>
                  <a:pt x="76" y="229"/>
                  <a:pt x="79" y="256"/>
                  <a:pt x="80" y="264"/>
                </a:cubicBezTo>
                <a:cubicBezTo>
                  <a:pt x="81" y="272"/>
                  <a:pt x="81" y="295"/>
                  <a:pt x="82" y="298"/>
                </a:cubicBezTo>
                <a:cubicBezTo>
                  <a:pt x="84" y="300"/>
                  <a:pt x="85" y="304"/>
                  <a:pt x="85" y="304"/>
                </a:cubicBezTo>
                <a:cubicBezTo>
                  <a:pt x="85" y="304"/>
                  <a:pt x="80" y="307"/>
                  <a:pt x="80" y="311"/>
                </a:cubicBezTo>
                <a:cubicBezTo>
                  <a:pt x="80" y="315"/>
                  <a:pt x="84" y="318"/>
                  <a:pt x="84" y="323"/>
                </a:cubicBezTo>
                <a:cubicBezTo>
                  <a:pt x="84" y="328"/>
                  <a:pt x="84" y="332"/>
                  <a:pt x="86" y="334"/>
                </a:cubicBezTo>
                <a:cubicBezTo>
                  <a:pt x="88" y="335"/>
                  <a:pt x="88" y="343"/>
                  <a:pt x="91" y="346"/>
                </a:cubicBezTo>
                <a:cubicBezTo>
                  <a:pt x="93" y="350"/>
                  <a:pt x="98" y="352"/>
                  <a:pt x="103" y="350"/>
                </a:cubicBezTo>
                <a:cubicBezTo>
                  <a:pt x="108" y="349"/>
                  <a:pt x="108" y="342"/>
                  <a:pt x="106" y="335"/>
                </a:cubicBezTo>
                <a:cubicBezTo>
                  <a:pt x="103" y="329"/>
                  <a:pt x="100" y="324"/>
                  <a:pt x="101" y="321"/>
                </a:cubicBezTo>
                <a:cubicBezTo>
                  <a:pt x="102" y="319"/>
                  <a:pt x="103" y="315"/>
                  <a:pt x="100" y="312"/>
                </a:cubicBezTo>
                <a:cubicBezTo>
                  <a:pt x="97" y="309"/>
                  <a:pt x="100" y="307"/>
                  <a:pt x="102" y="304"/>
                </a:cubicBezTo>
                <a:cubicBezTo>
                  <a:pt x="104" y="302"/>
                  <a:pt x="103" y="291"/>
                  <a:pt x="103" y="286"/>
                </a:cubicBezTo>
                <a:cubicBezTo>
                  <a:pt x="104" y="280"/>
                  <a:pt x="103" y="252"/>
                  <a:pt x="103" y="241"/>
                </a:cubicBezTo>
                <a:cubicBezTo>
                  <a:pt x="104" y="231"/>
                  <a:pt x="104" y="199"/>
                  <a:pt x="103" y="191"/>
                </a:cubicBezTo>
                <a:cubicBezTo>
                  <a:pt x="101" y="182"/>
                  <a:pt x="103" y="175"/>
                  <a:pt x="103" y="175"/>
                </a:cubicBezTo>
                <a:cubicBezTo>
                  <a:pt x="103" y="175"/>
                  <a:pt x="106" y="177"/>
                  <a:pt x="106" y="174"/>
                </a:cubicBezTo>
                <a:cubicBezTo>
                  <a:pt x="106" y="171"/>
                  <a:pt x="105" y="170"/>
                  <a:pt x="106" y="164"/>
                </a:cubicBezTo>
                <a:cubicBezTo>
                  <a:pt x="108" y="159"/>
                  <a:pt x="108" y="153"/>
                  <a:pt x="110" y="149"/>
                </a:cubicBezTo>
                <a:cubicBezTo>
                  <a:pt x="112" y="145"/>
                  <a:pt x="112" y="137"/>
                  <a:pt x="110" y="135"/>
                </a:cubicBezTo>
                <a:cubicBezTo>
                  <a:pt x="108" y="133"/>
                  <a:pt x="111" y="120"/>
                  <a:pt x="109" y="111"/>
                </a:cubicBezTo>
                <a:cubicBezTo>
                  <a:pt x="107" y="101"/>
                  <a:pt x="106" y="86"/>
                  <a:pt x="106" y="78"/>
                </a:cubicBezTo>
                <a:cubicBezTo>
                  <a:pt x="105" y="70"/>
                  <a:pt x="105" y="64"/>
                  <a:pt x="94" y="61"/>
                </a:cubicBezTo>
                <a:cubicBezTo>
                  <a:pt x="84" y="59"/>
                  <a:pt x="76" y="55"/>
                  <a:pt x="74" y="53"/>
                </a:cubicBezTo>
                <a:cubicBezTo>
                  <a:pt x="73" y="51"/>
                  <a:pt x="72" y="45"/>
                  <a:pt x="73" y="42"/>
                </a:cubicBezTo>
                <a:cubicBezTo>
                  <a:pt x="73" y="40"/>
                  <a:pt x="73" y="38"/>
                  <a:pt x="73" y="36"/>
                </a:cubicBezTo>
                <a:cubicBezTo>
                  <a:pt x="73" y="35"/>
                  <a:pt x="76" y="37"/>
                  <a:pt x="77" y="34"/>
                </a:cubicBezTo>
                <a:cubicBezTo>
                  <a:pt x="78" y="31"/>
                  <a:pt x="78" y="25"/>
                  <a:pt x="78" y="25"/>
                </a:cubicBezTo>
                <a:cubicBezTo>
                  <a:pt x="77" y="24"/>
                  <a:pt x="77" y="24"/>
                  <a:pt x="76" y="24"/>
                </a:cubicBezTo>
                <a:cubicBezTo>
                  <a:pt x="76" y="23"/>
                  <a:pt x="77" y="17"/>
                  <a:pt x="76" y="11"/>
                </a:cubicBezTo>
                <a:cubicBezTo>
                  <a:pt x="76" y="6"/>
                  <a:pt x="70" y="1"/>
                  <a:pt x="59" y="0"/>
                </a:cubicBezTo>
                <a:close/>
                <a:moveTo>
                  <a:pt x="29" y="60"/>
                </a:moveTo>
                <a:cubicBezTo>
                  <a:pt x="23" y="62"/>
                  <a:pt x="19" y="64"/>
                  <a:pt x="18" y="71"/>
                </a:cubicBezTo>
                <a:cubicBezTo>
                  <a:pt x="18" y="80"/>
                  <a:pt x="17" y="97"/>
                  <a:pt x="16" y="108"/>
                </a:cubicBezTo>
                <a:cubicBezTo>
                  <a:pt x="15" y="119"/>
                  <a:pt x="12" y="143"/>
                  <a:pt x="11" y="150"/>
                </a:cubicBezTo>
                <a:cubicBezTo>
                  <a:pt x="11" y="158"/>
                  <a:pt x="11" y="174"/>
                  <a:pt x="11" y="176"/>
                </a:cubicBezTo>
                <a:cubicBezTo>
                  <a:pt x="11" y="178"/>
                  <a:pt x="12" y="177"/>
                  <a:pt x="12" y="180"/>
                </a:cubicBezTo>
                <a:cubicBezTo>
                  <a:pt x="11" y="183"/>
                  <a:pt x="11" y="186"/>
                  <a:pt x="13" y="188"/>
                </a:cubicBezTo>
                <a:cubicBezTo>
                  <a:pt x="14" y="190"/>
                  <a:pt x="13" y="193"/>
                  <a:pt x="13" y="193"/>
                </a:cubicBezTo>
                <a:cubicBezTo>
                  <a:pt x="0" y="192"/>
                  <a:pt x="0" y="192"/>
                  <a:pt x="0" y="192"/>
                </a:cubicBezTo>
                <a:cubicBezTo>
                  <a:pt x="1" y="247"/>
                  <a:pt x="1" y="247"/>
                  <a:pt x="1" y="247"/>
                </a:cubicBezTo>
                <a:cubicBezTo>
                  <a:pt x="22" y="264"/>
                  <a:pt x="22" y="264"/>
                  <a:pt x="22" y="264"/>
                </a:cubicBezTo>
                <a:cubicBezTo>
                  <a:pt x="22" y="264"/>
                  <a:pt x="26" y="262"/>
                  <a:pt x="29" y="261"/>
                </a:cubicBezTo>
                <a:cubicBezTo>
                  <a:pt x="29" y="194"/>
                  <a:pt x="29" y="194"/>
                  <a:pt x="29" y="194"/>
                </a:cubicBezTo>
                <a:cubicBezTo>
                  <a:pt x="26" y="194"/>
                  <a:pt x="26" y="194"/>
                  <a:pt x="26" y="194"/>
                </a:cubicBezTo>
                <a:cubicBezTo>
                  <a:pt x="26" y="194"/>
                  <a:pt x="27" y="190"/>
                  <a:pt x="26" y="187"/>
                </a:cubicBezTo>
                <a:cubicBezTo>
                  <a:pt x="25" y="185"/>
                  <a:pt x="25" y="183"/>
                  <a:pt x="26" y="180"/>
                </a:cubicBezTo>
                <a:cubicBezTo>
                  <a:pt x="26" y="180"/>
                  <a:pt x="27" y="182"/>
                  <a:pt x="29" y="183"/>
                </a:cubicBezTo>
                <a:lnTo>
                  <a:pt x="29" y="60"/>
                </a:lnTo>
                <a:close/>
              </a:path>
            </a:pathLst>
          </a:custGeom>
          <a:solidFill>
            <a:srgbClr val="55CAC7"/>
          </a:solidFill>
          <a:ln>
            <a:noFill/>
          </a:ln>
        </p:spPr>
        <p:txBody>
          <a:bodyPr anchor="ctr"/>
          <a:lstStyle/>
          <a:p>
            <a:pPr algn="ctr"/>
            <a:endParaRPr sz="2135">
              <a:cs typeface="+mn-ea"/>
              <a:sym typeface="+mn-lt"/>
            </a:endParaRPr>
          </a:p>
        </p:txBody>
      </p:sp>
      <p:sp>
        <p:nvSpPr>
          <p:cNvPr id="5" name="Freeform: Shape 50"/>
          <p:cNvSpPr/>
          <p:nvPr/>
        </p:nvSpPr>
        <p:spPr bwMode="auto">
          <a:xfrm>
            <a:off x="6369380" y="4235550"/>
            <a:ext cx="122246" cy="110604"/>
          </a:xfrm>
          <a:custGeom>
            <a:avLst/>
            <a:gdLst>
              <a:gd name="T0" fmla="*/ 9 w 12"/>
              <a:gd name="T1" fmla="*/ 11 h 11"/>
              <a:gd name="T2" fmla="*/ 9 w 12"/>
              <a:gd name="T3" fmla="*/ 3 h 11"/>
              <a:gd name="T4" fmla="*/ 0 w 12"/>
              <a:gd name="T5" fmla="*/ 2 h 11"/>
              <a:gd name="T6" fmla="*/ 7 w 12"/>
              <a:gd name="T7" fmla="*/ 4 h 11"/>
              <a:gd name="T8" fmla="*/ 9 w 12"/>
              <a:gd name="T9" fmla="*/ 11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" h="11">
                <a:moveTo>
                  <a:pt x="9" y="11"/>
                </a:moveTo>
                <a:cubicBezTo>
                  <a:pt x="9" y="11"/>
                  <a:pt x="12" y="7"/>
                  <a:pt x="9" y="3"/>
                </a:cubicBezTo>
                <a:cubicBezTo>
                  <a:pt x="6" y="0"/>
                  <a:pt x="0" y="2"/>
                  <a:pt x="0" y="2"/>
                </a:cubicBezTo>
                <a:cubicBezTo>
                  <a:pt x="0" y="2"/>
                  <a:pt x="4" y="2"/>
                  <a:pt x="7" y="4"/>
                </a:cubicBezTo>
                <a:cubicBezTo>
                  <a:pt x="10" y="6"/>
                  <a:pt x="9" y="8"/>
                  <a:pt x="9" y="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sz="2135">
              <a:cs typeface="+mn-ea"/>
              <a:sym typeface="+mn-lt"/>
            </a:endParaRPr>
          </a:p>
        </p:txBody>
      </p:sp>
      <p:sp>
        <p:nvSpPr>
          <p:cNvPr id="6" name="Freeform: Shape 51"/>
          <p:cNvSpPr/>
          <p:nvPr/>
        </p:nvSpPr>
        <p:spPr bwMode="auto">
          <a:xfrm>
            <a:off x="5522388" y="4386902"/>
            <a:ext cx="142621" cy="49481"/>
          </a:xfrm>
          <a:custGeom>
            <a:avLst/>
            <a:gdLst>
              <a:gd name="T0" fmla="*/ 14 w 14"/>
              <a:gd name="T1" fmla="*/ 5 h 5"/>
              <a:gd name="T2" fmla="*/ 7 w 14"/>
              <a:gd name="T3" fmla="*/ 0 h 5"/>
              <a:gd name="T4" fmla="*/ 0 w 14"/>
              <a:gd name="T5" fmla="*/ 5 h 5"/>
              <a:gd name="T6" fmla="*/ 8 w 14"/>
              <a:gd name="T7" fmla="*/ 3 h 5"/>
              <a:gd name="T8" fmla="*/ 14 w 14"/>
              <a:gd name="T9" fmla="*/ 5 h 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" h="5">
                <a:moveTo>
                  <a:pt x="14" y="5"/>
                </a:moveTo>
                <a:cubicBezTo>
                  <a:pt x="14" y="5"/>
                  <a:pt x="14" y="0"/>
                  <a:pt x="7" y="0"/>
                </a:cubicBezTo>
                <a:cubicBezTo>
                  <a:pt x="1" y="0"/>
                  <a:pt x="0" y="5"/>
                  <a:pt x="0" y="5"/>
                </a:cubicBezTo>
                <a:cubicBezTo>
                  <a:pt x="0" y="5"/>
                  <a:pt x="3" y="2"/>
                  <a:pt x="8" y="3"/>
                </a:cubicBezTo>
                <a:cubicBezTo>
                  <a:pt x="12" y="3"/>
                  <a:pt x="12" y="3"/>
                  <a:pt x="14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sz="2135">
              <a:cs typeface="+mn-ea"/>
              <a:sym typeface="+mn-lt"/>
            </a:endParaRPr>
          </a:p>
        </p:txBody>
      </p:sp>
      <p:sp>
        <p:nvSpPr>
          <p:cNvPr id="7" name="Freeform: Shape 52"/>
          <p:cNvSpPr/>
          <p:nvPr/>
        </p:nvSpPr>
        <p:spPr bwMode="auto">
          <a:xfrm>
            <a:off x="5899799" y="3132423"/>
            <a:ext cx="388083" cy="982821"/>
          </a:xfrm>
          <a:custGeom>
            <a:avLst/>
            <a:gdLst>
              <a:gd name="T0" fmla="*/ 2 w 38"/>
              <a:gd name="T1" fmla="*/ 0 h 98"/>
              <a:gd name="T2" fmla="*/ 0 w 38"/>
              <a:gd name="T3" fmla="*/ 2 h 98"/>
              <a:gd name="T4" fmla="*/ 6 w 38"/>
              <a:gd name="T5" fmla="*/ 46 h 98"/>
              <a:gd name="T6" fmla="*/ 4 w 38"/>
              <a:gd name="T7" fmla="*/ 98 h 98"/>
              <a:gd name="T8" fmla="*/ 14 w 38"/>
              <a:gd name="T9" fmla="*/ 98 h 98"/>
              <a:gd name="T10" fmla="*/ 38 w 38"/>
              <a:gd name="T11" fmla="*/ 93 h 98"/>
              <a:gd name="T12" fmla="*/ 33 w 38"/>
              <a:gd name="T13" fmla="*/ 82 h 98"/>
              <a:gd name="T14" fmla="*/ 26 w 38"/>
              <a:gd name="T15" fmla="*/ 26 h 98"/>
              <a:gd name="T16" fmla="*/ 26 w 38"/>
              <a:gd name="T17" fmla="*/ 5 h 98"/>
              <a:gd name="T18" fmla="*/ 25 w 38"/>
              <a:gd name="T19" fmla="*/ 4 h 98"/>
              <a:gd name="T20" fmla="*/ 24 w 38"/>
              <a:gd name="T21" fmla="*/ 1 h 98"/>
              <a:gd name="T22" fmla="*/ 12 w 38"/>
              <a:gd name="T23" fmla="*/ 11 h 98"/>
              <a:gd name="T24" fmla="*/ 2 w 38"/>
              <a:gd name="T25" fmla="*/ 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8" h="98">
                <a:moveTo>
                  <a:pt x="2" y="0"/>
                </a:moveTo>
                <a:cubicBezTo>
                  <a:pt x="2" y="1"/>
                  <a:pt x="1" y="2"/>
                  <a:pt x="0" y="2"/>
                </a:cubicBezTo>
                <a:cubicBezTo>
                  <a:pt x="2" y="9"/>
                  <a:pt x="5" y="30"/>
                  <a:pt x="6" y="46"/>
                </a:cubicBezTo>
                <a:cubicBezTo>
                  <a:pt x="7" y="64"/>
                  <a:pt x="4" y="98"/>
                  <a:pt x="4" y="98"/>
                </a:cubicBezTo>
                <a:cubicBezTo>
                  <a:pt x="4" y="98"/>
                  <a:pt x="6" y="98"/>
                  <a:pt x="14" y="98"/>
                </a:cubicBezTo>
                <a:cubicBezTo>
                  <a:pt x="22" y="98"/>
                  <a:pt x="38" y="93"/>
                  <a:pt x="38" y="93"/>
                </a:cubicBezTo>
                <a:cubicBezTo>
                  <a:pt x="38" y="93"/>
                  <a:pt x="35" y="88"/>
                  <a:pt x="33" y="82"/>
                </a:cubicBezTo>
                <a:cubicBezTo>
                  <a:pt x="31" y="76"/>
                  <a:pt x="27" y="49"/>
                  <a:pt x="26" y="26"/>
                </a:cubicBezTo>
                <a:cubicBezTo>
                  <a:pt x="26" y="14"/>
                  <a:pt x="26" y="8"/>
                  <a:pt x="26" y="5"/>
                </a:cubicBezTo>
                <a:cubicBezTo>
                  <a:pt x="26" y="5"/>
                  <a:pt x="26" y="4"/>
                  <a:pt x="25" y="4"/>
                </a:cubicBezTo>
                <a:cubicBezTo>
                  <a:pt x="25" y="3"/>
                  <a:pt x="25" y="2"/>
                  <a:pt x="24" y="1"/>
                </a:cubicBezTo>
                <a:cubicBezTo>
                  <a:pt x="22" y="6"/>
                  <a:pt x="16" y="11"/>
                  <a:pt x="12" y="11"/>
                </a:cubicBezTo>
                <a:cubicBezTo>
                  <a:pt x="9" y="11"/>
                  <a:pt x="4" y="4"/>
                  <a:pt x="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sz="2135">
              <a:cs typeface="+mn-ea"/>
              <a:sym typeface="+mn-lt"/>
            </a:endParaRPr>
          </a:p>
        </p:txBody>
      </p:sp>
      <p:sp>
        <p:nvSpPr>
          <p:cNvPr id="8" name="Freeform: Shape 53"/>
          <p:cNvSpPr/>
          <p:nvPr/>
        </p:nvSpPr>
        <p:spPr bwMode="auto">
          <a:xfrm>
            <a:off x="5951220" y="3252729"/>
            <a:ext cx="162995" cy="963417"/>
          </a:xfrm>
          <a:custGeom>
            <a:avLst/>
            <a:gdLst>
              <a:gd name="T0" fmla="*/ 16 w 16"/>
              <a:gd name="T1" fmla="*/ 4 h 96"/>
              <a:gd name="T2" fmla="*/ 8 w 16"/>
              <a:gd name="T3" fmla="*/ 0 h 96"/>
              <a:gd name="T4" fmla="*/ 0 w 16"/>
              <a:gd name="T5" fmla="*/ 4 h 96"/>
              <a:gd name="T6" fmla="*/ 5 w 16"/>
              <a:gd name="T7" fmla="*/ 6 h 96"/>
              <a:gd name="T8" fmla="*/ 3 w 16"/>
              <a:gd name="T9" fmla="*/ 40 h 96"/>
              <a:gd name="T10" fmla="*/ 4 w 16"/>
              <a:gd name="T11" fmla="*/ 88 h 96"/>
              <a:gd name="T12" fmla="*/ 10 w 16"/>
              <a:gd name="T13" fmla="*/ 89 h 96"/>
              <a:gd name="T14" fmla="*/ 11 w 16"/>
              <a:gd name="T15" fmla="*/ 33 h 96"/>
              <a:gd name="T16" fmla="*/ 10 w 16"/>
              <a:gd name="T17" fmla="*/ 7 h 96"/>
              <a:gd name="T18" fmla="*/ 16 w 16"/>
              <a:gd name="T19" fmla="*/ 4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" h="96">
                <a:moveTo>
                  <a:pt x="16" y="4"/>
                </a:moveTo>
                <a:cubicBezTo>
                  <a:pt x="16" y="4"/>
                  <a:pt x="13" y="0"/>
                  <a:pt x="8" y="0"/>
                </a:cubicBezTo>
                <a:cubicBezTo>
                  <a:pt x="3" y="0"/>
                  <a:pt x="0" y="4"/>
                  <a:pt x="0" y="4"/>
                </a:cubicBezTo>
                <a:cubicBezTo>
                  <a:pt x="0" y="4"/>
                  <a:pt x="6" y="3"/>
                  <a:pt x="5" y="6"/>
                </a:cubicBezTo>
                <a:cubicBezTo>
                  <a:pt x="5" y="10"/>
                  <a:pt x="3" y="28"/>
                  <a:pt x="3" y="40"/>
                </a:cubicBezTo>
                <a:cubicBezTo>
                  <a:pt x="3" y="52"/>
                  <a:pt x="3" y="83"/>
                  <a:pt x="4" y="88"/>
                </a:cubicBezTo>
                <a:cubicBezTo>
                  <a:pt x="5" y="94"/>
                  <a:pt x="9" y="96"/>
                  <a:pt x="10" y="89"/>
                </a:cubicBezTo>
                <a:cubicBezTo>
                  <a:pt x="11" y="81"/>
                  <a:pt x="11" y="41"/>
                  <a:pt x="11" y="33"/>
                </a:cubicBezTo>
                <a:cubicBezTo>
                  <a:pt x="10" y="25"/>
                  <a:pt x="9" y="9"/>
                  <a:pt x="10" y="7"/>
                </a:cubicBezTo>
                <a:cubicBezTo>
                  <a:pt x="11" y="4"/>
                  <a:pt x="13" y="3"/>
                  <a:pt x="16" y="4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sz="2135">
              <a:cs typeface="+mn-ea"/>
              <a:sym typeface="+mn-lt"/>
            </a:endParaRPr>
          </a:p>
        </p:txBody>
      </p:sp>
      <p:sp>
        <p:nvSpPr>
          <p:cNvPr id="10" name="Oval 1"/>
          <p:cNvSpPr/>
          <p:nvPr/>
        </p:nvSpPr>
        <p:spPr bwMode="auto">
          <a:xfrm>
            <a:off x="2028051" y="1460210"/>
            <a:ext cx="556394" cy="556538"/>
          </a:xfrm>
          <a:prstGeom prst="ellipse">
            <a:avLst/>
          </a:prstGeom>
          <a:solidFill>
            <a:srgbClr val="55CA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13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2" name="Oval 3"/>
          <p:cNvSpPr/>
          <p:nvPr/>
        </p:nvSpPr>
        <p:spPr bwMode="auto">
          <a:xfrm>
            <a:off x="9602772" y="1466604"/>
            <a:ext cx="556394" cy="556538"/>
          </a:xfrm>
          <a:prstGeom prst="ellipse">
            <a:avLst/>
          </a:prstGeom>
          <a:solidFill>
            <a:srgbClr val="55CA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13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3" name="Oval 5"/>
          <p:cNvSpPr/>
          <p:nvPr/>
        </p:nvSpPr>
        <p:spPr bwMode="auto">
          <a:xfrm>
            <a:off x="3492895" y="4646371"/>
            <a:ext cx="556394" cy="556538"/>
          </a:xfrm>
          <a:prstGeom prst="ellipse">
            <a:avLst/>
          </a:prstGeom>
          <a:solidFill>
            <a:srgbClr val="55CA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13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4" name="Oval 7"/>
          <p:cNvSpPr/>
          <p:nvPr/>
        </p:nvSpPr>
        <p:spPr bwMode="auto">
          <a:xfrm>
            <a:off x="2276036" y="3064763"/>
            <a:ext cx="556394" cy="556538"/>
          </a:xfrm>
          <a:prstGeom prst="ellipse">
            <a:avLst/>
          </a:prstGeom>
          <a:solidFill>
            <a:srgbClr val="2525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13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5" name="Oval 9"/>
          <p:cNvSpPr/>
          <p:nvPr/>
        </p:nvSpPr>
        <p:spPr bwMode="auto">
          <a:xfrm>
            <a:off x="9313613" y="3071153"/>
            <a:ext cx="556394" cy="556538"/>
          </a:xfrm>
          <a:prstGeom prst="ellipse">
            <a:avLst/>
          </a:prstGeom>
          <a:solidFill>
            <a:srgbClr val="2525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13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6" name="Oval 11"/>
          <p:cNvSpPr/>
          <p:nvPr/>
        </p:nvSpPr>
        <p:spPr bwMode="auto">
          <a:xfrm>
            <a:off x="8205555" y="4652763"/>
            <a:ext cx="556394" cy="556538"/>
          </a:xfrm>
          <a:prstGeom prst="ellipse">
            <a:avLst/>
          </a:prstGeom>
          <a:solidFill>
            <a:srgbClr val="55CA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135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7" name="Freeform: Shape 13"/>
          <p:cNvSpPr>
            <a:spLocks noChangeAspect="1"/>
          </p:cNvSpPr>
          <p:nvPr/>
        </p:nvSpPr>
        <p:spPr bwMode="auto">
          <a:xfrm>
            <a:off x="2399320" y="3202636"/>
            <a:ext cx="309826" cy="280792"/>
          </a:xfrm>
          <a:custGeom>
            <a:avLst/>
            <a:gdLst>
              <a:gd name="connsiteX0" fmla="*/ 496512 w 622984"/>
              <a:gd name="connsiteY0" fmla="*/ 492841 h 564606"/>
              <a:gd name="connsiteX1" fmla="*/ 473955 w 622984"/>
              <a:gd name="connsiteY1" fmla="*/ 515853 h 564606"/>
              <a:gd name="connsiteX2" fmla="*/ 496512 w 622984"/>
              <a:gd name="connsiteY2" fmla="*/ 535354 h 564606"/>
              <a:gd name="connsiteX3" fmla="*/ 519457 w 622984"/>
              <a:gd name="connsiteY3" fmla="*/ 515853 h 564606"/>
              <a:gd name="connsiteX4" fmla="*/ 496512 w 622984"/>
              <a:gd name="connsiteY4" fmla="*/ 492841 h 564606"/>
              <a:gd name="connsiteX5" fmla="*/ 249694 w 622984"/>
              <a:gd name="connsiteY5" fmla="*/ 352049 h 564606"/>
              <a:gd name="connsiteX6" fmla="*/ 272741 w 622984"/>
              <a:gd name="connsiteY6" fmla="*/ 374570 h 564606"/>
              <a:gd name="connsiteX7" fmla="*/ 171569 w 622984"/>
              <a:gd name="connsiteY7" fmla="*/ 475137 h 564606"/>
              <a:gd name="connsiteX8" fmla="*/ 177819 w 622984"/>
              <a:gd name="connsiteY8" fmla="*/ 481738 h 564606"/>
              <a:gd name="connsiteX9" fmla="*/ 155163 w 622984"/>
              <a:gd name="connsiteY9" fmla="*/ 510860 h 564606"/>
              <a:gd name="connsiteX10" fmla="*/ 73522 w 622984"/>
              <a:gd name="connsiteY10" fmla="*/ 562891 h 564606"/>
              <a:gd name="connsiteX11" fmla="*/ 60241 w 622984"/>
              <a:gd name="connsiteY11" fmla="*/ 550077 h 564606"/>
              <a:gd name="connsiteX12" fmla="*/ 112585 w 622984"/>
              <a:gd name="connsiteY12" fmla="*/ 468925 h 564606"/>
              <a:gd name="connsiteX13" fmla="*/ 141882 w 622984"/>
              <a:gd name="connsiteY13" fmla="*/ 446015 h 564606"/>
              <a:gd name="connsiteX14" fmla="*/ 148522 w 622984"/>
              <a:gd name="connsiteY14" fmla="*/ 452616 h 564606"/>
              <a:gd name="connsiteX15" fmla="*/ 122234 w 622984"/>
              <a:gd name="connsiteY15" fmla="*/ 15041 h 564606"/>
              <a:gd name="connsiteX16" fmla="*/ 210667 w 622984"/>
              <a:gd name="connsiteY16" fmla="*/ 52502 h 564606"/>
              <a:gd name="connsiteX17" fmla="*/ 242946 w 622984"/>
              <a:gd name="connsiteY17" fmla="*/ 173410 h 564606"/>
              <a:gd name="connsiteX18" fmla="*/ 532291 w 622984"/>
              <a:gd name="connsiteY18" fmla="*/ 463589 h 564606"/>
              <a:gd name="connsiteX19" fmla="*/ 532291 w 622984"/>
              <a:gd name="connsiteY19" fmla="*/ 545105 h 564606"/>
              <a:gd name="connsiteX20" fmla="*/ 493400 w 622984"/>
              <a:gd name="connsiteY20" fmla="*/ 564606 h 564606"/>
              <a:gd name="connsiteX21" fmla="*/ 451010 w 622984"/>
              <a:gd name="connsiteY21" fmla="*/ 545105 h 564606"/>
              <a:gd name="connsiteX22" fmla="*/ 161665 w 622984"/>
              <a:gd name="connsiteY22" fmla="*/ 258046 h 564606"/>
              <a:gd name="connsiteX23" fmla="*/ 34882 w 622984"/>
              <a:gd name="connsiteY23" fmla="*/ 225674 h 564606"/>
              <a:gd name="connsiteX24" fmla="*/ 5715 w 622984"/>
              <a:gd name="connsiteY24" fmla="*/ 104766 h 564606"/>
              <a:gd name="connsiteX25" fmla="*/ 74162 w 622984"/>
              <a:gd name="connsiteY25" fmla="*/ 176530 h 564606"/>
              <a:gd name="connsiteX26" fmla="*/ 142220 w 622984"/>
              <a:gd name="connsiteY26" fmla="*/ 157029 h 564606"/>
              <a:gd name="connsiteX27" fmla="*/ 161665 w 622984"/>
              <a:gd name="connsiteY27" fmla="*/ 88385 h 564606"/>
              <a:gd name="connsiteX28" fmla="*/ 90107 w 622984"/>
              <a:gd name="connsiteY28" fmla="*/ 20130 h 564606"/>
              <a:gd name="connsiteX29" fmla="*/ 122234 w 622984"/>
              <a:gd name="connsiteY29" fmla="*/ 15041 h 564606"/>
              <a:gd name="connsiteX30" fmla="*/ 531841 w 622984"/>
              <a:gd name="connsiteY30" fmla="*/ 0 h 564606"/>
              <a:gd name="connsiteX31" fmla="*/ 622984 w 622984"/>
              <a:gd name="connsiteY31" fmla="*/ 87684 h 564606"/>
              <a:gd name="connsiteX32" fmla="*/ 463289 w 622984"/>
              <a:gd name="connsiteY32" fmla="*/ 247465 h 564606"/>
              <a:gd name="connsiteX33" fmla="*/ 424339 w 622984"/>
              <a:gd name="connsiteY33" fmla="*/ 257207 h 564606"/>
              <a:gd name="connsiteX34" fmla="*/ 362409 w 622984"/>
              <a:gd name="connsiteY34" fmla="*/ 198751 h 564606"/>
              <a:gd name="connsiteX35" fmla="*/ 375263 w 622984"/>
              <a:gd name="connsiteY35" fmla="*/ 159391 h 564606"/>
              <a:gd name="connsiteX36" fmla="*/ 531841 w 622984"/>
              <a:gd name="connsiteY36" fmla="*/ 0 h 564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622984" h="564606">
                <a:moveTo>
                  <a:pt x="496512" y="492841"/>
                </a:moveTo>
                <a:cubicBezTo>
                  <a:pt x="483678" y="492841"/>
                  <a:pt x="473955" y="502592"/>
                  <a:pt x="473955" y="515853"/>
                </a:cubicBezTo>
                <a:cubicBezTo>
                  <a:pt x="473955" y="525604"/>
                  <a:pt x="483678" y="535354"/>
                  <a:pt x="496512" y="535354"/>
                </a:cubicBezTo>
                <a:cubicBezTo>
                  <a:pt x="509734" y="535354"/>
                  <a:pt x="519457" y="525604"/>
                  <a:pt x="519457" y="515853"/>
                </a:cubicBezTo>
                <a:cubicBezTo>
                  <a:pt x="519457" y="502592"/>
                  <a:pt x="509734" y="492841"/>
                  <a:pt x="496512" y="492841"/>
                </a:cubicBezTo>
                <a:close/>
                <a:moveTo>
                  <a:pt x="249694" y="352049"/>
                </a:moveTo>
                <a:lnTo>
                  <a:pt x="272741" y="374570"/>
                </a:lnTo>
                <a:lnTo>
                  <a:pt x="171569" y="475137"/>
                </a:lnTo>
                <a:lnTo>
                  <a:pt x="177819" y="481738"/>
                </a:lnTo>
                <a:lnTo>
                  <a:pt x="155163" y="510860"/>
                </a:lnTo>
                <a:lnTo>
                  <a:pt x="73522" y="562891"/>
                </a:lnTo>
                <a:lnTo>
                  <a:pt x="60241" y="550077"/>
                </a:lnTo>
                <a:lnTo>
                  <a:pt x="112585" y="468925"/>
                </a:lnTo>
                <a:lnTo>
                  <a:pt x="141882" y="446015"/>
                </a:lnTo>
                <a:lnTo>
                  <a:pt x="148522" y="452616"/>
                </a:lnTo>
                <a:close/>
                <a:moveTo>
                  <a:pt x="122234" y="15041"/>
                </a:moveTo>
                <a:cubicBezTo>
                  <a:pt x="154446" y="14694"/>
                  <a:pt x="186166" y="28223"/>
                  <a:pt x="210667" y="52502"/>
                </a:cubicBezTo>
                <a:cubicBezTo>
                  <a:pt x="242946" y="85264"/>
                  <a:pt x="256169" y="130897"/>
                  <a:pt x="242946" y="173410"/>
                </a:cubicBezTo>
                <a:lnTo>
                  <a:pt x="532291" y="463589"/>
                </a:lnTo>
                <a:cubicBezTo>
                  <a:pt x="555236" y="486211"/>
                  <a:pt x="555236" y="522093"/>
                  <a:pt x="532291" y="545105"/>
                </a:cubicBezTo>
                <a:cubicBezTo>
                  <a:pt x="522568" y="557976"/>
                  <a:pt x="506234" y="564606"/>
                  <a:pt x="493400" y="564606"/>
                </a:cubicBezTo>
                <a:cubicBezTo>
                  <a:pt x="477066" y="564606"/>
                  <a:pt x="460733" y="557976"/>
                  <a:pt x="451010" y="545105"/>
                </a:cubicBezTo>
                <a:cubicBezTo>
                  <a:pt x="451010" y="545105"/>
                  <a:pt x="451010" y="545105"/>
                  <a:pt x="161665" y="258046"/>
                </a:cubicBezTo>
                <a:cubicBezTo>
                  <a:pt x="119275" y="270917"/>
                  <a:pt x="70662" y="261556"/>
                  <a:pt x="34882" y="225674"/>
                </a:cubicBezTo>
                <a:cubicBezTo>
                  <a:pt x="2215" y="192911"/>
                  <a:pt x="-7508" y="147278"/>
                  <a:pt x="5715" y="104766"/>
                </a:cubicBezTo>
                <a:cubicBezTo>
                  <a:pt x="5715" y="104766"/>
                  <a:pt x="5715" y="104766"/>
                  <a:pt x="74162" y="176530"/>
                </a:cubicBezTo>
                <a:cubicBezTo>
                  <a:pt x="74162" y="176530"/>
                  <a:pt x="74162" y="176530"/>
                  <a:pt x="142220" y="157029"/>
                </a:cubicBezTo>
                <a:cubicBezTo>
                  <a:pt x="142220" y="157029"/>
                  <a:pt x="142220" y="157029"/>
                  <a:pt x="161665" y="88385"/>
                </a:cubicBezTo>
                <a:cubicBezTo>
                  <a:pt x="161665" y="88385"/>
                  <a:pt x="161665" y="88385"/>
                  <a:pt x="90107" y="20130"/>
                </a:cubicBezTo>
                <a:cubicBezTo>
                  <a:pt x="100704" y="16815"/>
                  <a:pt x="111497" y="15157"/>
                  <a:pt x="122234" y="15041"/>
                </a:cubicBezTo>
                <a:close/>
                <a:moveTo>
                  <a:pt x="531841" y="0"/>
                </a:moveTo>
                <a:cubicBezTo>
                  <a:pt x="531841" y="0"/>
                  <a:pt x="531841" y="0"/>
                  <a:pt x="622984" y="87684"/>
                </a:cubicBezTo>
                <a:cubicBezTo>
                  <a:pt x="622984" y="87684"/>
                  <a:pt x="622984" y="87684"/>
                  <a:pt x="463289" y="247465"/>
                </a:cubicBezTo>
                <a:cubicBezTo>
                  <a:pt x="450436" y="247465"/>
                  <a:pt x="434077" y="250582"/>
                  <a:pt x="424339" y="257207"/>
                </a:cubicBezTo>
                <a:lnTo>
                  <a:pt x="362409" y="198751"/>
                </a:lnTo>
                <a:cubicBezTo>
                  <a:pt x="372147" y="189009"/>
                  <a:pt x="375263" y="172641"/>
                  <a:pt x="375263" y="159391"/>
                </a:cubicBezTo>
                <a:cubicBezTo>
                  <a:pt x="375263" y="159391"/>
                  <a:pt x="375263" y="159391"/>
                  <a:pt x="5318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135">
              <a:cs typeface="+mn-ea"/>
              <a:sym typeface="+mn-lt"/>
            </a:endParaRPr>
          </a:p>
        </p:txBody>
      </p:sp>
      <p:sp>
        <p:nvSpPr>
          <p:cNvPr id="18" name="Freeform: Shape 14"/>
          <p:cNvSpPr>
            <a:spLocks noChangeAspect="1"/>
          </p:cNvSpPr>
          <p:nvPr/>
        </p:nvSpPr>
        <p:spPr bwMode="auto">
          <a:xfrm>
            <a:off x="9755107" y="1618978"/>
            <a:ext cx="251725" cy="251790"/>
          </a:xfrm>
          <a:custGeom>
            <a:avLst/>
            <a:gdLst>
              <a:gd name="T0" fmla="*/ 10800 w 21600"/>
              <a:gd name="T1" fmla="*/ 10789 h 21579"/>
              <a:gd name="T2" fmla="*/ 10800 w 21600"/>
              <a:gd name="T3" fmla="*/ 10789 h 21579"/>
              <a:gd name="T4" fmla="*/ 10800 w 21600"/>
              <a:gd name="T5" fmla="*/ 10789 h 21579"/>
              <a:gd name="T6" fmla="*/ 10800 w 21600"/>
              <a:gd name="T7" fmla="*/ 10789 h 21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579">
                <a:moveTo>
                  <a:pt x="21599" y="9391"/>
                </a:moveTo>
                <a:cubicBezTo>
                  <a:pt x="21599" y="9887"/>
                  <a:pt x="21472" y="10321"/>
                  <a:pt x="21218" y="10697"/>
                </a:cubicBezTo>
                <a:cubicBezTo>
                  <a:pt x="20963" y="11072"/>
                  <a:pt x="20647" y="11313"/>
                  <a:pt x="20263" y="11427"/>
                </a:cubicBezTo>
                <a:lnTo>
                  <a:pt x="20263" y="16610"/>
                </a:lnTo>
                <a:cubicBezTo>
                  <a:pt x="20263" y="17200"/>
                  <a:pt x="20087" y="17708"/>
                  <a:pt x="19729" y="18128"/>
                </a:cubicBezTo>
                <a:cubicBezTo>
                  <a:pt x="19374" y="18550"/>
                  <a:pt x="18951" y="18758"/>
                  <a:pt x="18459" y="18758"/>
                </a:cubicBezTo>
                <a:cubicBezTo>
                  <a:pt x="17927" y="18122"/>
                  <a:pt x="17286" y="17505"/>
                  <a:pt x="16537" y="16904"/>
                </a:cubicBezTo>
                <a:cubicBezTo>
                  <a:pt x="15785" y="16305"/>
                  <a:pt x="14980" y="15756"/>
                  <a:pt x="14116" y="15254"/>
                </a:cubicBezTo>
                <a:cubicBezTo>
                  <a:pt x="13254" y="14755"/>
                  <a:pt x="12363" y="14324"/>
                  <a:pt x="11449" y="13969"/>
                </a:cubicBezTo>
                <a:cubicBezTo>
                  <a:pt x="10536" y="13614"/>
                  <a:pt x="9648" y="13379"/>
                  <a:pt x="8788" y="13267"/>
                </a:cubicBezTo>
                <a:cubicBezTo>
                  <a:pt x="8453" y="13379"/>
                  <a:pt x="8179" y="13564"/>
                  <a:pt x="7968" y="13828"/>
                </a:cubicBezTo>
                <a:cubicBezTo>
                  <a:pt x="7758" y="14092"/>
                  <a:pt x="7613" y="14386"/>
                  <a:pt x="7535" y="14706"/>
                </a:cubicBezTo>
                <a:cubicBezTo>
                  <a:pt x="7457" y="15028"/>
                  <a:pt x="7449" y="15360"/>
                  <a:pt x="7510" y="15698"/>
                </a:cubicBezTo>
                <a:cubicBezTo>
                  <a:pt x="7574" y="16035"/>
                  <a:pt x="7719" y="16340"/>
                  <a:pt x="7946" y="16610"/>
                </a:cubicBezTo>
                <a:cubicBezTo>
                  <a:pt x="7750" y="16992"/>
                  <a:pt x="7660" y="17347"/>
                  <a:pt x="7677" y="17673"/>
                </a:cubicBezTo>
                <a:cubicBezTo>
                  <a:pt x="7692" y="17993"/>
                  <a:pt x="7772" y="18307"/>
                  <a:pt x="7917" y="18606"/>
                </a:cubicBezTo>
                <a:cubicBezTo>
                  <a:pt x="8059" y="18908"/>
                  <a:pt x="8255" y="19193"/>
                  <a:pt x="8497" y="19469"/>
                </a:cubicBezTo>
                <a:cubicBezTo>
                  <a:pt x="8737" y="19745"/>
                  <a:pt x="8996" y="20021"/>
                  <a:pt x="9271" y="20291"/>
                </a:cubicBezTo>
                <a:cubicBezTo>
                  <a:pt x="9114" y="20696"/>
                  <a:pt x="8842" y="21001"/>
                  <a:pt x="8455" y="21212"/>
                </a:cubicBezTo>
                <a:cubicBezTo>
                  <a:pt x="8069" y="21423"/>
                  <a:pt x="7655" y="21541"/>
                  <a:pt x="7212" y="21570"/>
                </a:cubicBezTo>
                <a:cubicBezTo>
                  <a:pt x="6771" y="21599"/>
                  <a:pt x="6340" y="21550"/>
                  <a:pt x="5917" y="21423"/>
                </a:cubicBezTo>
                <a:cubicBezTo>
                  <a:pt x="5496" y="21294"/>
                  <a:pt x="5163" y="21092"/>
                  <a:pt x="4923" y="20810"/>
                </a:cubicBezTo>
                <a:cubicBezTo>
                  <a:pt x="4781" y="20241"/>
                  <a:pt x="4624" y="19657"/>
                  <a:pt x="4453" y="19055"/>
                </a:cubicBezTo>
                <a:cubicBezTo>
                  <a:pt x="4281" y="18453"/>
                  <a:pt x="4139" y="17843"/>
                  <a:pt x="4032" y="17224"/>
                </a:cubicBezTo>
                <a:cubicBezTo>
                  <a:pt x="3921" y="16599"/>
                  <a:pt x="3868" y="15953"/>
                  <a:pt x="3868" y="15281"/>
                </a:cubicBezTo>
                <a:cubicBezTo>
                  <a:pt x="3868" y="14615"/>
                  <a:pt x="3961" y="13905"/>
                  <a:pt x="4149" y="13153"/>
                </a:cubicBezTo>
                <a:lnTo>
                  <a:pt x="1804" y="13153"/>
                </a:lnTo>
                <a:cubicBezTo>
                  <a:pt x="1312" y="13153"/>
                  <a:pt x="888" y="12945"/>
                  <a:pt x="533" y="12522"/>
                </a:cubicBezTo>
                <a:cubicBezTo>
                  <a:pt x="176" y="12100"/>
                  <a:pt x="0" y="11592"/>
                  <a:pt x="0" y="10990"/>
                </a:cubicBezTo>
                <a:lnTo>
                  <a:pt x="0" y="7774"/>
                </a:lnTo>
                <a:cubicBezTo>
                  <a:pt x="0" y="7184"/>
                  <a:pt x="176" y="6676"/>
                  <a:pt x="526" y="6245"/>
                </a:cubicBezTo>
                <a:cubicBezTo>
                  <a:pt x="878" y="5819"/>
                  <a:pt x="1304" y="5605"/>
                  <a:pt x="1804" y="5605"/>
                </a:cubicBezTo>
                <a:lnTo>
                  <a:pt x="7652" y="5605"/>
                </a:lnTo>
                <a:cubicBezTo>
                  <a:pt x="8551" y="5605"/>
                  <a:pt x="9508" y="5449"/>
                  <a:pt x="10524" y="5135"/>
                </a:cubicBezTo>
                <a:cubicBezTo>
                  <a:pt x="11540" y="4821"/>
                  <a:pt x="12536" y="4399"/>
                  <a:pt x="13511" y="3873"/>
                </a:cubicBezTo>
                <a:cubicBezTo>
                  <a:pt x="14488" y="3342"/>
                  <a:pt x="15408" y="2744"/>
                  <a:pt x="16272" y="2071"/>
                </a:cubicBezTo>
                <a:cubicBezTo>
                  <a:pt x="17134" y="1405"/>
                  <a:pt x="17864" y="713"/>
                  <a:pt x="18459" y="0"/>
                </a:cubicBezTo>
                <a:cubicBezTo>
                  <a:pt x="18951" y="0"/>
                  <a:pt x="19374" y="214"/>
                  <a:pt x="19729" y="633"/>
                </a:cubicBezTo>
                <a:cubicBezTo>
                  <a:pt x="20087" y="1056"/>
                  <a:pt x="20263" y="1567"/>
                  <a:pt x="20263" y="2165"/>
                </a:cubicBezTo>
                <a:lnTo>
                  <a:pt x="20263" y="7334"/>
                </a:lnTo>
                <a:cubicBezTo>
                  <a:pt x="20647" y="7445"/>
                  <a:pt x="20963" y="7692"/>
                  <a:pt x="21218" y="8070"/>
                </a:cubicBezTo>
                <a:cubicBezTo>
                  <a:pt x="21472" y="8454"/>
                  <a:pt x="21599" y="8895"/>
                  <a:pt x="21599" y="9391"/>
                </a:cubicBezTo>
                <a:moveTo>
                  <a:pt x="18459" y="2855"/>
                </a:moveTo>
                <a:cubicBezTo>
                  <a:pt x="17864" y="3407"/>
                  <a:pt x="17215" y="3941"/>
                  <a:pt x="16512" y="4451"/>
                </a:cubicBezTo>
                <a:cubicBezTo>
                  <a:pt x="15810" y="4962"/>
                  <a:pt x="15065" y="5423"/>
                  <a:pt x="14280" y="5834"/>
                </a:cubicBezTo>
                <a:cubicBezTo>
                  <a:pt x="13494" y="6245"/>
                  <a:pt x="12693" y="6609"/>
                  <a:pt x="11878" y="6923"/>
                </a:cubicBezTo>
                <a:cubicBezTo>
                  <a:pt x="11060" y="7237"/>
                  <a:pt x="10255" y="7462"/>
                  <a:pt x="9457" y="7603"/>
                </a:cubicBezTo>
                <a:lnTo>
                  <a:pt x="9457" y="11172"/>
                </a:lnTo>
                <a:cubicBezTo>
                  <a:pt x="10255" y="11325"/>
                  <a:pt x="11060" y="11554"/>
                  <a:pt x="11878" y="11862"/>
                </a:cubicBezTo>
                <a:cubicBezTo>
                  <a:pt x="12693" y="12170"/>
                  <a:pt x="13494" y="12537"/>
                  <a:pt x="14280" y="12956"/>
                </a:cubicBezTo>
                <a:cubicBezTo>
                  <a:pt x="15065" y="13379"/>
                  <a:pt x="15812" y="13843"/>
                  <a:pt x="16524" y="14347"/>
                </a:cubicBezTo>
                <a:cubicBezTo>
                  <a:pt x="17234" y="14855"/>
                  <a:pt x="17881" y="15380"/>
                  <a:pt x="18459" y="15920"/>
                </a:cubicBezTo>
                <a:lnTo>
                  <a:pt x="18459" y="28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135">
              <a:cs typeface="+mn-ea"/>
              <a:sym typeface="+mn-lt"/>
            </a:endParaRPr>
          </a:p>
        </p:txBody>
      </p:sp>
      <p:sp>
        <p:nvSpPr>
          <p:cNvPr id="19" name="Freeform: Shape 15"/>
          <p:cNvSpPr>
            <a:spLocks noChangeAspect="1"/>
          </p:cNvSpPr>
          <p:nvPr/>
        </p:nvSpPr>
        <p:spPr bwMode="auto">
          <a:xfrm>
            <a:off x="8344829" y="4820003"/>
            <a:ext cx="277845" cy="22205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135">
              <a:cs typeface="+mn-ea"/>
              <a:sym typeface="+mn-lt"/>
            </a:endParaRPr>
          </a:p>
        </p:txBody>
      </p:sp>
      <p:sp>
        <p:nvSpPr>
          <p:cNvPr id="20" name="Freeform: Shape 16"/>
          <p:cNvSpPr>
            <a:spLocks noChangeAspect="1"/>
          </p:cNvSpPr>
          <p:nvPr/>
        </p:nvSpPr>
        <p:spPr bwMode="auto">
          <a:xfrm>
            <a:off x="9454068" y="3211093"/>
            <a:ext cx="275483" cy="2766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792" y="0"/>
                </a:moveTo>
                <a:cubicBezTo>
                  <a:pt x="12101" y="0"/>
                  <a:pt x="13398" y="296"/>
                  <a:pt x="14685" y="897"/>
                </a:cubicBezTo>
                <a:cubicBezTo>
                  <a:pt x="15972" y="1496"/>
                  <a:pt x="17128" y="2309"/>
                  <a:pt x="18152" y="3337"/>
                </a:cubicBezTo>
                <a:cubicBezTo>
                  <a:pt x="19173" y="4365"/>
                  <a:pt x="20002" y="5565"/>
                  <a:pt x="20642" y="6941"/>
                </a:cubicBezTo>
                <a:cubicBezTo>
                  <a:pt x="21277" y="8313"/>
                  <a:pt x="21599" y="9784"/>
                  <a:pt x="21599" y="11354"/>
                </a:cubicBezTo>
                <a:cubicBezTo>
                  <a:pt x="21599" y="12995"/>
                  <a:pt x="21305" y="14571"/>
                  <a:pt x="20722" y="16085"/>
                </a:cubicBezTo>
                <a:lnTo>
                  <a:pt x="20416" y="16895"/>
                </a:lnTo>
                <a:lnTo>
                  <a:pt x="18455" y="17245"/>
                </a:lnTo>
                <a:cubicBezTo>
                  <a:pt x="18253" y="18183"/>
                  <a:pt x="17836" y="18965"/>
                  <a:pt x="17210" y="19589"/>
                </a:cubicBezTo>
                <a:cubicBezTo>
                  <a:pt x="16584" y="20207"/>
                  <a:pt x="15843" y="20521"/>
                  <a:pt x="14996" y="20521"/>
                </a:cubicBezTo>
                <a:lnTo>
                  <a:pt x="14996" y="21074"/>
                </a:lnTo>
                <a:cubicBezTo>
                  <a:pt x="14996" y="21218"/>
                  <a:pt x="14953" y="21343"/>
                  <a:pt x="14862" y="21447"/>
                </a:cubicBezTo>
                <a:cubicBezTo>
                  <a:pt x="14770" y="21549"/>
                  <a:pt x="14664" y="21599"/>
                  <a:pt x="14534" y="21599"/>
                </a:cubicBezTo>
                <a:lnTo>
                  <a:pt x="13633" y="21599"/>
                </a:lnTo>
                <a:cubicBezTo>
                  <a:pt x="13513" y="21599"/>
                  <a:pt x="13407" y="21549"/>
                  <a:pt x="13322" y="21447"/>
                </a:cubicBezTo>
                <a:cubicBezTo>
                  <a:pt x="13238" y="21343"/>
                  <a:pt x="13193" y="21218"/>
                  <a:pt x="13193" y="21074"/>
                </a:cubicBezTo>
                <a:lnTo>
                  <a:pt x="13193" y="11354"/>
                </a:lnTo>
                <a:cubicBezTo>
                  <a:pt x="13193" y="11210"/>
                  <a:pt x="13238" y="11081"/>
                  <a:pt x="13322" y="10970"/>
                </a:cubicBezTo>
                <a:cubicBezTo>
                  <a:pt x="13407" y="10857"/>
                  <a:pt x="13513" y="10798"/>
                  <a:pt x="13633" y="10798"/>
                </a:cubicBezTo>
                <a:lnTo>
                  <a:pt x="14534" y="10798"/>
                </a:lnTo>
                <a:cubicBezTo>
                  <a:pt x="14654" y="10798"/>
                  <a:pt x="14763" y="10857"/>
                  <a:pt x="14857" y="10970"/>
                </a:cubicBezTo>
                <a:cubicBezTo>
                  <a:pt x="14949" y="11081"/>
                  <a:pt x="14996" y="11210"/>
                  <a:pt x="14996" y="11354"/>
                </a:cubicBezTo>
                <a:lnTo>
                  <a:pt x="14996" y="11880"/>
                </a:lnTo>
                <a:cubicBezTo>
                  <a:pt x="15655" y="11880"/>
                  <a:pt x="16262" y="12077"/>
                  <a:pt x="16810" y="12476"/>
                </a:cubicBezTo>
                <a:cubicBezTo>
                  <a:pt x="17359" y="12874"/>
                  <a:pt x="17787" y="13396"/>
                  <a:pt x="18095" y="14046"/>
                </a:cubicBezTo>
                <a:lnTo>
                  <a:pt x="18533" y="13947"/>
                </a:lnTo>
                <a:cubicBezTo>
                  <a:pt x="18782" y="13136"/>
                  <a:pt x="18900" y="12272"/>
                  <a:pt x="18893" y="11354"/>
                </a:cubicBezTo>
                <a:cubicBezTo>
                  <a:pt x="18893" y="10228"/>
                  <a:pt x="18648" y="9177"/>
                  <a:pt x="18156" y="8194"/>
                </a:cubicBezTo>
                <a:cubicBezTo>
                  <a:pt x="17665" y="7220"/>
                  <a:pt x="17024" y="6362"/>
                  <a:pt x="16238" y="5622"/>
                </a:cubicBezTo>
                <a:cubicBezTo>
                  <a:pt x="15455" y="4882"/>
                  <a:pt x="14584" y="4300"/>
                  <a:pt x="13621" y="3877"/>
                </a:cubicBezTo>
                <a:cubicBezTo>
                  <a:pt x="12659" y="3456"/>
                  <a:pt x="11717" y="3241"/>
                  <a:pt x="10792" y="3241"/>
                </a:cubicBezTo>
                <a:cubicBezTo>
                  <a:pt x="9868" y="3241"/>
                  <a:pt x="8929" y="3456"/>
                  <a:pt x="7971" y="3877"/>
                </a:cubicBezTo>
                <a:cubicBezTo>
                  <a:pt x="7015" y="4300"/>
                  <a:pt x="6140" y="4879"/>
                  <a:pt x="5358" y="5608"/>
                </a:cubicBezTo>
                <a:cubicBezTo>
                  <a:pt x="4572" y="6336"/>
                  <a:pt x="3934" y="7198"/>
                  <a:pt x="3443" y="8183"/>
                </a:cubicBezTo>
                <a:cubicBezTo>
                  <a:pt x="2951" y="9171"/>
                  <a:pt x="2704" y="10219"/>
                  <a:pt x="2704" y="11329"/>
                </a:cubicBezTo>
                <a:cubicBezTo>
                  <a:pt x="2704" y="12267"/>
                  <a:pt x="2824" y="13136"/>
                  <a:pt x="3066" y="13947"/>
                </a:cubicBezTo>
                <a:lnTo>
                  <a:pt x="3504" y="14046"/>
                </a:lnTo>
                <a:cubicBezTo>
                  <a:pt x="3812" y="13396"/>
                  <a:pt x="4240" y="12874"/>
                  <a:pt x="4789" y="12476"/>
                </a:cubicBezTo>
                <a:cubicBezTo>
                  <a:pt x="5337" y="12077"/>
                  <a:pt x="5942" y="11880"/>
                  <a:pt x="6603" y="11880"/>
                </a:cubicBezTo>
                <a:lnTo>
                  <a:pt x="6603" y="11354"/>
                </a:lnTo>
                <a:cubicBezTo>
                  <a:pt x="6603" y="11210"/>
                  <a:pt x="6646" y="11081"/>
                  <a:pt x="6737" y="10970"/>
                </a:cubicBezTo>
                <a:cubicBezTo>
                  <a:pt x="6827" y="10857"/>
                  <a:pt x="6935" y="10798"/>
                  <a:pt x="7065" y="10798"/>
                </a:cubicBezTo>
                <a:lnTo>
                  <a:pt x="7966" y="10798"/>
                </a:lnTo>
                <a:cubicBezTo>
                  <a:pt x="8086" y="10798"/>
                  <a:pt x="8187" y="10857"/>
                  <a:pt x="8270" y="10970"/>
                </a:cubicBezTo>
                <a:cubicBezTo>
                  <a:pt x="8352" y="11081"/>
                  <a:pt x="8392" y="11210"/>
                  <a:pt x="8392" y="11354"/>
                </a:cubicBezTo>
                <a:lnTo>
                  <a:pt x="8392" y="21074"/>
                </a:lnTo>
                <a:cubicBezTo>
                  <a:pt x="8392" y="21218"/>
                  <a:pt x="8352" y="21343"/>
                  <a:pt x="8270" y="21447"/>
                </a:cubicBezTo>
                <a:cubicBezTo>
                  <a:pt x="8187" y="21549"/>
                  <a:pt x="8086" y="21599"/>
                  <a:pt x="7966" y="21599"/>
                </a:cubicBezTo>
                <a:lnTo>
                  <a:pt x="7065" y="21599"/>
                </a:lnTo>
                <a:cubicBezTo>
                  <a:pt x="6945" y="21599"/>
                  <a:pt x="6836" y="21549"/>
                  <a:pt x="6742" y="21447"/>
                </a:cubicBezTo>
                <a:cubicBezTo>
                  <a:pt x="6650" y="21343"/>
                  <a:pt x="6603" y="21218"/>
                  <a:pt x="6603" y="21074"/>
                </a:cubicBezTo>
                <a:lnTo>
                  <a:pt x="6603" y="20521"/>
                </a:lnTo>
                <a:cubicBezTo>
                  <a:pt x="6189" y="20521"/>
                  <a:pt x="5789" y="20436"/>
                  <a:pt x="5403" y="20270"/>
                </a:cubicBezTo>
                <a:cubicBezTo>
                  <a:pt x="5015" y="20103"/>
                  <a:pt x="4671" y="19877"/>
                  <a:pt x="4370" y="19589"/>
                </a:cubicBezTo>
                <a:cubicBezTo>
                  <a:pt x="4073" y="19298"/>
                  <a:pt x="3814" y="18956"/>
                  <a:pt x="3598" y="18558"/>
                </a:cubicBezTo>
                <a:cubicBezTo>
                  <a:pt x="3388" y="18163"/>
                  <a:pt x="3233" y="17725"/>
                  <a:pt x="3144" y="17245"/>
                </a:cubicBezTo>
                <a:lnTo>
                  <a:pt x="1172" y="16895"/>
                </a:lnTo>
                <a:lnTo>
                  <a:pt x="877" y="16085"/>
                </a:lnTo>
                <a:cubicBezTo>
                  <a:pt x="294" y="14571"/>
                  <a:pt x="0" y="12987"/>
                  <a:pt x="0" y="11326"/>
                </a:cubicBezTo>
                <a:cubicBezTo>
                  <a:pt x="0" y="9776"/>
                  <a:pt x="320" y="8310"/>
                  <a:pt x="957" y="6938"/>
                </a:cubicBezTo>
                <a:cubicBezTo>
                  <a:pt x="1595" y="5563"/>
                  <a:pt x="2426" y="4363"/>
                  <a:pt x="3447" y="3335"/>
                </a:cubicBezTo>
                <a:cubicBezTo>
                  <a:pt x="4469" y="2307"/>
                  <a:pt x="5622" y="1493"/>
                  <a:pt x="6909" y="895"/>
                </a:cubicBezTo>
                <a:cubicBezTo>
                  <a:pt x="8192" y="296"/>
                  <a:pt x="9486" y="0"/>
                  <a:pt x="10792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135">
              <a:cs typeface="+mn-ea"/>
              <a:sym typeface="+mn-lt"/>
            </a:endParaRPr>
          </a:p>
        </p:txBody>
      </p:sp>
      <p:sp>
        <p:nvSpPr>
          <p:cNvPr id="21" name="Freeform: Shape 17"/>
          <p:cNvSpPr>
            <a:spLocks noChangeAspect="1"/>
          </p:cNvSpPr>
          <p:nvPr/>
        </p:nvSpPr>
        <p:spPr bwMode="auto">
          <a:xfrm>
            <a:off x="2175625" y="1613501"/>
            <a:ext cx="261247" cy="24995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135">
              <a:cs typeface="+mn-ea"/>
              <a:sym typeface="+mn-lt"/>
            </a:endParaRPr>
          </a:p>
        </p:txBody>
      </p:sp>
      <p:sp>
        <p:nvSpPr>
          <p:cNvPr id="22" name="Freeform: Shape 18"/>
          <p:cNvSpPr>
            <a:spLocks noChangeAspect="1"/>
          </p:cNvSpPr>
          <p:nvPr/>
        </p:nvSpPr>
        <p:spPr bwMode="auto">
          <a:xfrm>
            <a:off x="3645544" y="4774378"/>
            <a:ext cx="251096" cy="300524"/>
          </a:xfrm>
          <a:custGeom>
            <a:avLst/>
            <a:gdLst>
              <a:gd name="connsiteX0" fmla="*/ 206367 w 449768"/>
              <a:gd name="connsiteY0" fmla="*/ 423375 h 538305"/>
              <a:gd name="connsiteX1" fmla="*/ 208536 w 449768"/>
              <a:gd name="connsiteY1" fmla="*/ 434347 h 538305"/>
              <a:gd name="connsiteX2" fmla="*/ 136133 w 449768"/>
              <a:gd name="connsiteY2" fmla="*/ 527584 h 538305"/>
              <a:gd name="connsiteX3" fmla="*/ 120760 w 449768"/>
              <a:gd name="connsiteY3" fmla="*/ 517169 h 538305"/>
              <a:gd name="connsiteX4" fmla="*/ 192667 w 449768"/>
              <a:gd name="connsiteY4" fmla="*/ 423933 h 538305"/>
              <a:gd name="connsiteX5" fmla="*/ 206367 w 449768"/>
              <a:gd name="connsiteY5" fmla="*/ 423375 h 538305"/>
              <a:gd name="connsiteX6" fmla="*/ 158371 w 449768"/>
              <a:gd name="connsiteY6" fmla="*/ 386315 h 538305"/>
              <a:gd name="connsiteX7" fmla="*/ 160292 w 449768"/>
              <a:gd name="connsiteY7" fmla="*/ 397002 h 538305"/>
              <a:gd name="connsiteX8" fmla="*/ 51725 w 449768"/>
              <a:gd name="connsiteY8" fmla="*/ 536376 h 538305"/>
              <a:gd name="connsiteX9" fmla="*/ 41315 w 449768"/>
              <a:gd name="connsiteY9" fmla="*/ 525997 h 538305"/>
              <a:gd name="connsiteX10" fmla="*/ 144924 w 449768"/>
              <a:gd name="connsiteY10" fmla="*/ 387118 h 538305"/>
              <a:gd name="connsiteX11" fmla="*/ 158371 w 449768"/>
              <a:gd name="connsiteY11" fmla="*/ 386315 h 538305"/>
              <a:gd name="connsiteX12" fmla="*/ 112005 w 449768"/>
              <a:gd name="connsiteY12" fmla="*/ 349971 h 538305"/>
              <a:gd name="connsiteX13" fmla="*/ 113740 w 449768"/>
              <a:gd name="connsiteY13" fmla="*/ 362927 h 538305"/>
              <a:gd name="connsiteX14" fmla="*/ 41338 w 449768"/>
              <a:gd name="connsiteY14" fmla="*/ 455221 h 538305"/>
              <a:gd name="connsiteX15" fmla="*/ 25965 w 449768"/>
              <a:gd name="connsiteY15" fmla="*/ 444857 h 538305"/>
              <a:gd name="connsiteX16" fmla="*/ 98367 w 449768"/>
              <a:gd name="connsiteY16" fmla="*/ 352562 h 538305"/>
              <a:gd name="connsiteX17" fmla="*/ 112005 w 449768"/>
              <a:gd name="connsiteY17" fmla="*/ 349971 h 538305"/>
              <a:gd name="connsiteX18" fmla="*/ 287508 w 449768"/>
              <a:gd name="connsiteY18" fmla="*/ 153269 h 538305"/>
              <a:gd name="connsiteX19" fmla="*/ 261020 w 449768"/>
              <a:gd name="connsiteY19" fmla="*/ 165441 h 538305"/>
              <a:gd name="connsiteX20" fmla="*/ 255548 w 449768"/>
              <a:gd name="connsiteY20" fmla="*/ 175874 h 538305"/>
              <a:gd name="connsiteX21" fmla="*/ 276441 w 449768"/>
              <a:gd name="connsiteY21" fmla="*/ 232511 h 538305"/>
              <a:gd name="connsiteX22" fmla="*/ 328174 w 449768"/>
              <a:gd name="connsiteY22" fmla="*/ 227543 h 538305"/>
              <a:gd name="connsiteX23" fmla="*/ 333645 w 449768"/>
              <a:gd name="connsiteY23" fmla="*/ 217110 h 538305"/>
              <a:gd name="connsiteX24" fmla="*/ 317727 w 449768"/>
              <a:gd name="connsiteY24" fmla="*/ 160472 h 538305"/>
              <a:gd name="connsiteX25" fmla="*/ 287508 w 449768"/>
              <a:gd name="connsiteY25" fmla="*/ 153269 h 538305"/>
              <a:gd name="connsiteX26" fmla="*/ 437111 w 449768"/>
              <a:gd name="connsiteY26" fmla="*/ 0 h 538305"/>
              <a:gd name="connsiteX27" fmla="*/ 442086 w 449768"/>
              <a:gd name="connsiteY27" fmla="*/ 0 h 538305"/>
              <a:gd name="connsiteX28" fmla="*/ 447557 w 449768"/>
              <a:gd name="connsiteY28" fmla="*/ 4968 h 538305"/>
              <a:gd name="connsiteX29" fmla="*/ 447557 w 449768"/>
              <a:gd name="connsiteY29" fmla="*/ 9937 h 538305"/>
              <a:gd name="connsiteX30" fmla="*/ 447557 w 449768"/>
              <a:gd name="connsiteY30" fmla="*/ 20370 h 538305"/>
              <a:gd name="connsiteX31" fmla="*/ 447557 w 449768"/>
              <a:gd name="connsiteY31" fmla="*/ 46204 h 538305"/>
              <a:gd name="connsiteX32" fmla="*/ 442086 w 449768"/>
              <a:gd name="connsiteY32" fmla="*/ 103338 h 538305"/>
              <a:gd name="connsiteX33" fmla="*/ 442086 w 449768"/>
              <a:gd name="connsiteY33" fmla="*/ 113771 h 538305"/>
              <a:gd name="connsiteX34" fmla="*/ 437111 w 449768"/>
              <a:gd name="connsiteY34" fmla="*/ 134141 h 538305"/>
              <a:gd name="connsiteX35" fmla="*/ 421194 w 449768"/>
              <a:gd name="connsiteY35" fmla="*/ 175874 h 538305"/>
              <a:gd name="connsiteX36" fmla="*/ 354040 w 449768"/>
              <a:gd name="connsiteY36" fmla="*/ 289645 h 538305"/>
              <a:gd name="connsiteX37" fmla="*/ 344091 w 449768"/>
              <a:gd name="connsiteY37" fmla="*/ 325913 h 538305"/>
              <a:gd name="connsiteX38" fmla="*/ 276441 w 449768"/>
              <a:gd name="connsiteY38" fmla="*/ 506754 h 538305"/>
              <a:gd name="connsiteX39" fmla="*/ 261020 w 449768"/>
              <a:gd name="connsiteY39" fmla="*/ 496321 h 538305"/>
              <a:gd name="connsiteX40" fmla="*/ 17278 w 449768"/>
              <a:gd name="connsiteY40" fmla="*/ 310511 h 538305"/>
              <a:gd name="connsiteX41" fmla="*/ 1858 w 449768"/>
              <a:gd name="connsiteY41" fmla="*/ 289645 h 538305"/>
              <a:gd name="connsiteX42" fmla="*/ 162528 w 449768"/>
              <a:gd name="connsiteY42" fmla="*/ 186307 h 538305"/>
              <a:gd name="connsiteX43" fmla="*/ 193369 w 449768"/>
              <a:gd name="connsiteY43" fmla="*/ 165441 h 538305"/>
              <a:gd name="connsiteX44" fmla="*/ 312753 w 449768"/>
              <a:gd name="connsiteY44" fmla="*/ 51669 h 538305"/>
              <a:gd name="connsiteX45" fmla="*/ 400799 w 449768"/>
              <a:gd name="connsiteY45" fmla="*/ 9937 h 538305"/>
              <a:gd name="connsiteX46" fmla="*/ 426665 w 449768"/>
              <a:gd name="connsiteY46" fmla="*/ 4968 h 538305"/>
              <a:gd name="connsiteX47" fmla="*/ 437111 w 449768"/>
              <a:gd name="connsiteY47" fmla="*/ 0 h 538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135">
              <a:cs typeface="+mn-ea"/>
              <a:sym typeface="+mn-lt"/>
            </a:endParaRPr>
          </a:p>
        </p:txBody>
      </p:sp>
      <p:sp>
        <p:nvSpPr>
          <p:cNvPr id="39" name="TextBox 56"/>
          <p:cNvSpPr txBox="1"/>
          <p:nvPr/>
        </p:nvSpPr>
        <p:spPr>
          <a:xfrm>
            <a:off x="1257035" y="2016748"/>
            <a:ext cx="2145259" cy="376508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algn="ctr"/>
            <a:r>
              <a:rPr lang="en-US" altLang="zh-CN" sz="1865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01</a:t>
            </a:r>
            <a:endParaRPr lang="en-US" altLang="zh-CN" sz="1865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40" name="TextBox 57"/>
          <p:cNvSpPr txBox="1"/>
          <p:nvPr/>
        </p:nvSpPr>
        <p:spPr>
          <a:xfrm>
            <a:off x="1257035" y="2393255"/>
            <a:ext cx="2145259" cy="556539"/>
          </a:xfrm>
          <a:prstGeom prst="rect">
            <a:avLst/>
          </a:prstGeom>
        </p:spPr>
        <p:txBody>
          <a:bodyPr vert="horz" wrap="square" lIns="0" tIns="95975" rIns="0" bIns="0" anchor="t" anchorCtr="1">
            <a:normAutofit lnSpcReduction="10000"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医生能接受你的衣着、打扮、态度等，并赢得专业形象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37" name="TextBox 59"/>
          <p:cNvSpPr txBox="1"/>
          <p:nvPr/>
        </p:nvSpPr>
        <p:spPr>
          <a:xfrm>
            <a:off x="8813026" y="2016748"/>
            <a:ext cx="2145259" cy="376508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algn="ctr"/>
            <a:r>
              <a:rPr lang="en-US" altLang="zh-CN" sz="1865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02</a:t>
            </a:r>
            <a:endParaRPr lang="en-US" altLang="zh-CN" sz="1865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38" name="TextBox 60"/>
          <p:cNvSpPr txBox="1"/>
          <p:nvPr/>
        </p:nvSpPr>
        <p:spPr>
          <a:xfrm>
            <a:off x="8813026" y="2393255"/>
            <a:ext cx="2145259" cy="556539"/>
          </a:xfrm>
          <a:prstGeom prst="rect">
            <a:avLst/>
          </a:prstGeom>
        </p:spPr>
        <p:txBody>
          <a:bodyPr vert="horz" wrap="square" lIns="0" tIns="95975" rIns="0" bIns="0" anchor="t" anchorCtr="1">
            <a:norm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你充满自信及自豪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35" name="TextBox 62"/>
          <p:cNvSpPr txBox="1"/>
          <p:nvPr/>
        </p:nvSpPr>
        <p:spPr>
          <a:xfrm>
            <a:off x="8534830" y="3627691"/>
            <a:ext cx="2145259" cy="376508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algn="ctr"/>
            <a:r>
              <a:rPr lang="en-US" altLang="zh-CN" sz="1865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04</a:t>
            </a:r>
            <a:endParaRPr lang="en-US" altLang="zh-CN" sz="1865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36" name="TextBox 63"/>
          <p:cNvSpPr txBox="1"/>
          <p:nvPr/>
        </p:nvSpPr>
        <p:spPr>
          <a:xfrm>
            <a:off x="8534830" y="4004198"/>
            <a:ext cx="2145259" cy="556539"/>
          </a:xfrm>
          <a:prstGeom prst="rect">
            <a:avLst/>
          </a:prstGeom>
        </p:spPr>
        <p:txBody>
          <a:bodyPr vert="horz" wrap="square" lIns="0" tIns="95975" rIns="0" bIns="0" anchor="t" anchorCtr="1">
            <a:normAutofit lnSpcReduction="10000"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你知道如何最有效率地拜访你的医生，并规划你的拜访目标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33" name="TextBox 65"/>
          <p:cNvSpPr txBox="1"/>
          <p:nvPr/>
        </p:nvSpPr>
        <p:spPr>
          <a:xfrm>
            <a:off x="1487070" y="3621302"/>
            <a:ext cx="2145259" cy="376508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algn="ctr"/>
            <a:r>
              <a:rPr lang="en-US" altLang="zh-CN" sz="1865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03</a:t>
            </a:r>
            <a:endParaRPr lang="en-US" altLang="zh-CN" sz="1865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34" name="TextBox 66"/>
          <p:cNvSpPr txBox="1"/>
          <p:nvPr/>
        </p:nvSpPr>
        <p:spPr>
          <a:xfrm>
            <a:off x="1718395" y="3997809"/>
            <a:ext cx="1774500" cy="556539"/>
          </a:xfrm>
          <a:prstGeom prst="rect">
            <a:avLst/>
          </a:prstGeom>
        </p:spPr>
        <p:txBody>
          <a:bodyPr vert="horz" wrap="square" lIns="0" tIns="95975" rIns="0" bIns="0" anchor="t" anchorCtr="1">
            <a:normAutofit lnSpcReduction="10000"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你确信医生能获得哪些信息和利益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31" name="TextBox 68"/>
          <p:cNvSpPr txBox="1"/>
          <p:nvPr/>
        </p:nvSpPr>
        <p:spPr>
          <a:xfrm>
            <a:off x="2702489" y="5202909"/>
            <a:ext cx="2145259" cy="376508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algn="ctr"/>
            <a:r>
              <a:rPr lang="en-US" altLang="zh-CN" sz="1865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05</a:t>
            </a:r>
            <a:endParaRPr lang="en-US" altLang="zh-CN" sz="1865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32" name="TextBox 69"/>
          <p:cNvSpPr txBox="1"/>
          <p:nvPr/>
        </p:nvSpPr>
        <p:spPr>
          <a:xfrm>
            <a:off x="2702489" y="5579416"/>
            <a:ext cx="2145259" cy="556539"/>
          </a:xfrm>
          <a:prstGeom prst="rect">
            <a:avLst/>
          </a:prstGeom>
        </p:spPr>
        <p:txBody>
          <a:bodyPr vert="horz" wrap="square" lIns="0" tIns="95975" rIns="0" bIns="0" anchor="t" anchorCtr="1">
            <a:norm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你能充分地运用珍贵的时间资源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29" name="TextBox 71"/>
          <p:cNvSpPr txBox="1"/>
          <p:nvPr/>
        </p:nvSpPr>
        <p:spPr>
          <a:xfrm>
            <a:off x="7415808" y="5202909"/>
            <a:ext cx="2145259" cy="376508"/>
          </a:xfrm>
          <a:prstGeom prst="rect">
            <a:avLst/>
          </a:prstGeom>
          <a:noFill/>
        </p:spPr>
        <p:txBody>
          <a:bodyPr wrap="none" lIns="0" tIns="0" rIns="0" bIns="0" anchor="b" anchorCtr="1">
            <a:normAutofit/>
          </a:bodyPr>
          <a:lstStyle/>
          <a:p>
            <a:pPr algn="ctr"/>
            <a:r>
              <a:rPr lang="en-US" altLang="zh-CN" sz="1865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06</a:t>
            </a:r>
            <a:endParaRPr lang="en-US" altLang="zh-CN" sz="1865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30" name="TextBox 72"/>
          <p:cNvSpPr txBox="1"/>
          <p:nvPr/>
        </p:nvSpPr>
        <p:spPr>
          <a:xfrm>
            <a:off x="7415808" y="5579416"/>
            <a:ext cx="2145259" cy="556539"/>
          </a:xfrm>
          <a:prstGeom prst="rect">
            <a:avLst/>
          </a:prstGeom>
        </p:spPr>
        <p:txBody>
          <a:bodyPr vert="horz" wrap="square" lIns="0" tIns="95975" rIns="0" bIns="0" anchor="t" anchorCtr="1">
            <a:normAutofit lnSpcReduction="20000"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你能迅速掌握与医生对话的内容，主导对话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"/>
          <p:cNvSpPr/>
          <p:nvPr/>
        </p:nvSpPr>
        <p:spPr>
          <a:xfrm>
            <a:off x="1049964" y="263758"/>
            <a:ext cx="524923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观察技巧</a:t>
            </a:r>
            <a:endParaRPr lang="zh-CN" altLang="en-US" sz="32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3" name="Rectangle 3"/>
          <p:cNvSpPr/>
          <p:nvPr/>
        </p:nvSpPr>
        <p:spPr>
          <a:xfrm>
            <a:off x="6279408" y="1906349"/>
            <a:ext cx="4751450" cy="1364912"/>
          </a:xfrm>
          <a:prstGeom prst="round2SameRect">
            <a:avLst/>
          </a:prstGeom>
          <a:noFill/>
          <a:ln w="28575">
            <a:solidFill>
              <a:srgbClr val="333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Rectangle 4"/>
          <p:cNvSpPr/>
          <p:nvPr/>
        </p:nvSpPr>
        <p:spPr>
          <a:xfrm flipV="1">
            <a:off x="6279408" y="3908428"/>
            <a:ext cx="4751450" cy="1364912"/>
          </a:xfrm>
          <a:prstGeom prst="round2SameRect">
            <a:avLst/>
          </a:prstGeom>
          <a:noFill/>
          <a:ln w="28575">
            <a:solidFill>
              <a:srgbClr val="333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Rectangle 3"/>
          <p:cNvSpPr/>
          <p:nvPr/>
        </p:nvSpPr>
        <p:spPr>
          <a:xfrm flipH="1">
            <a:off x="1161143" y="1906349"/>
            <a:ext cx="4751448" cy="1364912"/>
          </a:xfrm>
          <a:prstGeom prst="round2SameRect">
            <a:avLst/>
          </a:prstGeom>
          <a:noFill/>
          <a:ln w="28575">
            <a:solidFill>
              <a:srgbClr val="333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Rectangle 4"/>
          <p:cNvSpPr/>
          <p:nvPr/>
        </p:nvSpPr>
        <p:spPr>
          <a:xfrm flipH="1" flipV="1">
            <a:off x="1161143" y="3908428"/>
            <a:ext cx="4751448" cy="1364912"/>
          </a:xfrm>
          <a:prstGeom prst="round2SameRect">
            <a:avLst/>
          </a:prstGeom>
          <a:noFill/>
          <a:ln w="28575">
            <a:solidFill>
              <a:srgbClr val="333F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355771" y="2849616"/>
            <a:ext cx="1480458" cy="1480458"/>
          </a:xfrm>
          <a:prstGeom prst="ellipse">
            <a:avLst/>
          </a:prstGeom>
          <a:solidFill>
            <a:srgbClr val="55CA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5615" y="3201468"/>
            <a:ext cx="700770" cy="70077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451428" y="2428795"/>
            <a:ext cx="3537526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客户在购买中有一个链条，首先从不知道，通过介绍以后知道，然后感兴趣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451428" y="1968571"/>
            <a:ext cx="3537526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01</a:t>
            </a:r>
            <a:endParaRPr lang="en-US" altLang="zh-CN" sz="20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51428" y="4460795"/>
            <a:ext cx="3537526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感兴趣以后他脑子就会评估产品可能会给他带来的利益，如果通过评估接受以后就开始试用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51428" y="4000571"/>
            <a:ext cx="3537526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02</a:t>
            </a:r>
            <a:endParaRPr lang="en-US" altLang="zh-CN" sz="20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005123" y="2428795"/>
            <a:ext cx="3537526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试用以后如果觉得好就会进入使用阶段，使用以后，最终进入习惯使用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005123" y="1968571"/>
            <a:ext cx="3537526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03</a:t>
            </a:r>
            <a:endParaRPr lang="en-US" altLang="zh-CN" sz="20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005123" y="4460795"/>
            <a:ext cx="3537526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医生在接受新药的时候，都是从不用到用，从少用到多用，到最后用成一个长期的处方习惯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005123" y="4000571"/>
            <a:ext cx="3537526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04</a:t>
            </a:r>
            <a:endParaRPr lang="en-US" altLang="zh-CN" sz="20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"/>
          <p:cNvSpPr/>
          <p:nvPr/>
        </p:nvSpPr>
        <p:spPr>
          <a:xfrm>
            <a:off x="1049964" y="263758"/>
            <a:ext cx="524923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观察技巧</a:t>
            </a:r>
            <a:endParaRPr lang="zh-CN" altLang="en-US" sz="32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77527" y="1577430"/>
            <a:ext cx="2979737" cy="1981200"/>
          </a:xfrm>
          <a:prstGeom prst="rect">
            <a:avLst/>
          </a:prstGeom>
          <a:solidFill>
            <a:srgbClr val="333F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833877" y="1577430"/>
            <a:ext cx="2978150" cy="19812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55702" y="3777705"/>
            <a:ext cx="2978150" cy="1981200"/>
          </a:xfrm>
          <a:prstGeom prst="rect">
            <a:avLst/>
          </a:prstGeom>
          <a:solidFill>
            <a:srgbClr val="55CA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833877" y="3777705"/>
            <a:ext cx="2978150" cy="19812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77527" y="3777705"/>
            <a:ext cx="2979737" cy="19812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655702" y="1577430"/>
            <a:ext cx="2978150" cy="1981199"/>
          </a:xfrm>
          <a:prstGeom prst="rect">
            <a:avLst/>
          </a:prstGeom>
          <a:blipFill dpi="0" rotWithShape="1">
            <a:blip r:embed="rId1"/>
            <a:srcRect/>
            <a:stretch>
              <a:fillRect t="-108" b="-10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477527" y="3826584"/>
            <a:ext cx="2978095" cy="1883442"/>
          </a:xfrm>
          <a:prstGeom prst="rect">
            <a:avLst/>
          </a:prstGeom>
          <a:blipFill dpi="0" rotWithShape="1">
            <a:blip r:embed="rId2"/>
            <a:srcRect/>
            <a:stretch>
              <a:fillRect t="-68929" b="-6800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833877" y="3777705"/>
            <a:ext cx="2978150" cy="1932321"/>
          </a:xfrm>
          <a:prstGeom prst="rect">
            <a:avLst/>
          </a:prstGeom>
          <a:blipFill dpi="0" rotWithShape="1">
            <a:blip r:embed="rId3"/>
            <a:srcRect/>
            <a:stretch>
              <a:fillRect t="-65861" b="-6500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899495" y="2418316"/>
            <a:ext cx="2205896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成功推销的秘诀在于销售员内心。只要内心中存在一个坚定不移的信念</a:t>
            </a:r>
            <a:endParaRPr lang="zh-CN" altLang="en-US" sz="1200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57054" y="1991834"/>
            <a:ext cx="169077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01</a:t>
            </a:r>
            <a:endParaRPr lang="en-US" altLang="zh-CN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237232" y="2418316"/>
            <a:ext cx="2205896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整齐的着装能让你充满自信，让你感到尊重和被尊重。相信你的工作对医生有贡献</a:t>
            </a:r>
            <a:endParaRPr lang="zh-CN" altLang="en-US" sz="1200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94792" y="1991834"/>
            <a:ext cx="169077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03</a:t>
            </a:r>
            <a:endParaRPr lang="en-US" altLang="zh-CN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041829" y="4514828"/>
            <a:ext cx="2205896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有胆量去容忍那些不能改变的事，有勇气去改变那些可能改变的事，会使你克服横在前面的障碍和困难</a:t>
            </a:r>
            <a:endParaRPr lang="zh-CN" altLang="en-US" sz="1200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299389" y="4088346"/>
            <a:ext cx="169077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02</a:t>
            </a:r>
            <a:endParaRPr lang="en-US" altLang="zh-CN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 flipH="1">
            <a:off x="-4" y="0"/>
            <a:ext cx="12191999" cy="6858000"/>
          </a:xfrm>
          <a:prstGeom prst="rect">
            <a:avLst/>
          </a:prstGeom>
          <a:solidFill>
            <a:srgbClr val="2525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: 圆顶角 1"/>
          <p:cNvSpPr/>
          <p:nvPr/>
        </p:nvSpPr>
        <p:spPr>
          <a:xfrm rot="10800000">
            <a:off x="4971389" y="-1"/>
            <a:ext cx="2249213" cy="3026979"/>
          </a:xfrm>
          <a:prstGeom prst="round2SameRect">
            <a:avLst/>
          </a:prstGeom>
          <a:solidFill>
            <a:srgbClr val="9BD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文本框"/>
          <p:cNvSpPr/>
          <p:nvPr/>
        </p:nvSpPr>
        <p:spPr>
          <a:xfrm>
            <a:off x="2756349" y="3381068"/>
            <a:ext cx="6679292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4400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同心理的聆听技巧</a:t>
            </a:r>
            <a:endParaRPr lang="zh-CN" altLang="en-US" sz="4400" b="1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 flipH="1">
            <a:off x="2297678" y="4150509"/>
            <a:ext cx="7596634" cy="598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Lemon Drops Oat Cake Oat Cake Sugar Plum Sweet Gingerbread Chocolate Cake Gingerbread. Lemon Drops Oat Cake</a:t>
            </a:r>
            <a:r>
              <a:rPr lang="en-US" altLang="zh-CN" sz="11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. Lemon Drops Oat Cake Oat Cake Sugar Plum</a:t>
            </a:r>
            <a:endParaRPr lang="en-US" altLang="zh-CN" sz="1100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5294907" y="5090012"/>
            <a:ext cx="1602176" cy="367818"/>
          </a:xfrm>
          <a:prstGeom prst="roundRect">
            <a:avLst>
              <a:gd name="adj" fmla="val 50000"/>
            </a:avLst>
          </a:prstGeom>
          <a:solidFill>
            <a:srgbClr val="9BDEDE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第四章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410311" y="1242387"/>
            <a:ext cx="1371369" cy="1371369"/>
          </a:xfrm>
          <a:prstGeom prst="ellipse">
            <a:avLst/>
          </a:prstGeom>
          <a:solidFill>
            <a:srgbClr val="252528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04</a:t>
            </a:r>
            <a:endParaRPr lang="en-US" altLang="zh-CN" sz="36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"/>
          <p:cNvSpPr/>
          <p:nvPr/>
        </p:nvSpPr>
        <p:spPr>
          <a:xfrm>
            <a:off x="1049964" y="263758"/>
            <a:ext cx="524923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同心理的聆听技巧</a:t>
            </a:r>
            <a:endParaRPr lang="zh-CN" altLang="en-US" sz="32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4" name="AutoShape 3"/>
          <p:cNvSpPr/>
          <p:nvPr/>
        </p:nvSpPr>
        <p:spPr bwMode="auto">
          <a:xfrm>
            <a:off x="795695" y="1602189"/>
            <a:ext cx="3267413" cy="4147101"/>
          </a:xfrm>
          <a:custGeom>
            <a:avLst/>
            <a:gdLst>
              <a:gd name="T0" fmla="*/ 1856 w 19952"/>
              <a:gd name="T1" fmla="*/ 0 h 21600"/>
              <a:gd name="T2" fmla="*/ 0 w 19952"/>
              <a:gd name="T3" fmla="*/ 1583 h 21600"/>
              <a:gd name="T4" fmla="*/ 0 w 19952"/>
              <a:gd name="T5" fmla="*/ 20017 h 21600"/>
              <a:gd name="T6" fmla="*/ 1856 w 19952"/>
              <a:gd name="T7" fmla="*/ 21600 h 21600"/>
              <a:gd name="T8" fmla="*/ 18096 w 19952"/>
              <a:gd name="T9" fmla="*/ 21600 h 21600"/>
              <a:gd name="T10" fmla="*/ 19952 w 19952"/>
              <a:gd name="T11" fmla="*/ 20017 h 21600"/>
              <a:gd name="T12" fmla="*/ 19952 w 19952"/>
              <a:gd name="T13" fmla="*/ 6957 h 21600"/>
              <a:gd name="T14" fmla="*/ 21600 w 19952"/>
              <a:gd name="T15" fmla="*/ 6098 h 21600"/>
              <a:gd name="T16" fmla="*/ 19952 w 19952"/>
              <a:gd name="T17" fmla="*/ 5240 h 21600"/>
              <a:gd name="T18" fmla="*/ 19952 w 19952"/>
              <a:gd name="T19" fmla="*/ 1583 h 21600"/>
              <a:gd name="T20" fmla="*/ 18096 w 19952"/>
              <a:gd name="T21" fmla="*/ 0 h 21600"/>
              <a:gd name="T22" fmla="*/ 1856 w 19952"/>
              <a:gd name="T23" fmla="*/ 0 h 21600"/>
              <a:gd name="T24" fmla="*/ 1856 w 19952"/>
              <a:gd name="T2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952" h="21600">
                <a:moveTo>
                  <a:pt x="1856" y="0"/>
                </a:moveTo>
                <a:cubicBezTo>
                  <a:pt x="831" y="0"/>
                  <a:pt x="0" y="709"/>
                  <a:pt x="0" y="1583"/>
                </a:cubicBezTo>
                <a:lnTo>
                  <a:pt x="0" y="20017"/>
                </a:lnTo>
                <a:cubicBezTo>
                  <a:pt x="0" y="20891"/>
                  <a:pt x="831" y="21600"/>
                  <a:pt x="1856" y="21600"/>
                </a:cubicBezTo>
                <a:lnTo>
                  <a:pt x="18096" y="21600"/>
                </a:lnTo>
                <a:cubicBezTo>
                  <a:pt x="19121" y="21600"/>
                  <a:pt x="19952" y="20891"/>
                  <a:pt x="19952" y="20017"/>
                </a:cubicBezTo>
                <a:lnTo>
                  <a:pt x="19952" y="6957"/>
                </a:lnTo>
                <a:lnTo>
                  <a:pt x="21600" y="6098"/>
                </a:lnTo>
                <a:lnTo>
                  <a:pt x="19952" y="5240"/>
                </a:lnTo>
                <a:lnTo>
                  <a:pt x="19952" y="1583"/>
                </a:lnTo>
                <a:cubicBezTo>
                  <a:pt x="19952" y="709"/>
                  <a:pt x="19121" y="0"/>
                  <a:pt x="18096" y="0"/>
                </a:cubicBezTo>
                <a:lnTo>
                  <a:pt x="1856" y="0"/>
                </a:lnTo>
                <a:close/>
                <a:moveTo>
                  <a:pt x="1856" y="0"/>
                </a:moveTo>
              </a:path>
            </a:pathLst>
          </a:custGeom>
          <a:noFill/>
          <a:ln w="28575">
            <a:solidFill>
              <a:srgbClr val="333F50"/>
            </a:solidFill>
          </a:ln>
        </p:spPr>
        <p:txBody>
          <a:bodyPr lIns="0" tIns="0" rIns="0" bIns="0"/>
          <a:lstStyle/>
          <a:p>
            <a:endParaRPr lang="en-US" sz="1100">
              <a:cs typeface="+mn-ea"/>
              <a:sym typeface="+mn-lt"/>
            </a:endParaRPr>
          </a:p>
        </p:txBody>
      </p:sp>
      <p:sp>
        <p:nvSpPr>
          <p:cNvPr id="5" name="AutoShape 4"/>
          <p:cNvSpPr/>
          <p:nvPr/>
        </p:nvSpPr>
        <p:spPr bwMode="auto">
          <a:xfrm>
            <a:off x="4462294" y="1543050"/>
            <a:ext cx="3267413" cy="4147101"/>
          </a:xfrm>
          <a:custGeom>
            <a:avLst/>
            <a:gdLst>
              <a:gd name="T0" fmla="*/ 1931 w 19952"/>
              <a:gd name="T1" fmla="*/ 0 h 21600"/>
              <a:gd name="T2" fmla="*/ 0 w 19952"/>
              <a:gd name="T3" fmla="*/ 1647 h 21600"/>
              <a:gd name="T4" fmla="*/ 0 w 19952"/>
              <a:gd name="T5" fmla="*/ 19953 h 21600"/>
              <a:gd name="T6" fmla="*/ 1931 w 19952"/>
              <a:gd name="T7" fmla="*/ 21600 h 21600"/>
              <a:gd name="T8" fmla="*/ 18021 w 19952"/>
              <a:gd name="T9" fmla="*/ 21600 h 21600"/>
              <a:gd name="T10" fmla="*/ 19952 w 19952"/>
              <a:gd name="T11" fmla="*/ 19953 h 21600"/>
              <a:gd name="T12" fmla="*/ 19952 w 19952"/>
              <a:gd name="T13" fmla="*/ 6957 h 21600"/>
              <a:gd name="T14" fmla="*/ 21600 w 19952"/>
              <a:gd name="T15" fmla="*/ 6098 h 21600"/>
              <a:gd name="T16" fmla="*/ 19952 w 19952"/>
              <a:gd name="T17" fmla="*/ 5240 h 21600"/>
              <a:gd name="T18" fmla="*/ 19952 w 19952"/>
              <a:gd name="T19" fmla="*/ 1647 h 21600"/>
              <a:gd name="T20" fmla="*/ 18021 w 19952"/>
              <a:gd name="T21" fmla="*/ 0 h 21600"/>
              <a:gd name="T22" fmla="*/ 1931 w 19952"/>
              <a:gd name="T23" fmla="*/ 0 h 21600"/>
              <a:gd name="T24" fmla="*/ 1931 w 19952"/>
              <a:gd name="T2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952" h="21600">
                <a:moveTo>
                  <a:pt x="1931" y="0"/>
                </a:moveTo>
                <a:cubicBezTo>
                  <a:pt x="865" y="0"/>
                  <a:pt x="0" y="738"/>
                  <a:pt x="0" y="1647"/>
                </a:cubicBezTo>
                <a:lnTo>
                  <a:pt x="0" y="19953"/>
                </a:lnTo>
                <a:cubicBezTo>
                  <a:pt x="0" y="20862"/>
                  <a:pt x="865" y="21600"/>
                  <a:pt x="1931" y="21600"/>
                </a:cubicBezTo>
                <a:lnTo>
                  <a:pt x="18021" y="21600"/>
                </a:lnTo>
                <a:cubicBezTo>
                  <a:pt x="19088" y="21600"/>
                  <a:pt x="19952" y="20862"/>
                  <a:pt x="19952" y="19953"/>
                </a:cubicBezTo>
                <a:lnTo>
                  <a:pt x="19952" y="6957"/>
                </a:lnTo>
                <a:lnTo>
                  <a:pt x="21600" y="6098"/>
                </a:lnTo>
                <a:lnTo>
                  <a:pt x="19952" y="5240"/>
                </a:lnTo>
                <a:lnTo>
                  <a:pt x="19952" y="1647"/>
                </a:lnTo>
                <a:cubicBezTo>
                  <a:pt x="19952" y="738"/>
                  <a:pt x="19088" y="0"/>
                  <a:pt x="18021" y="0"/>
                </a:cubicBezTo>
                <a:lnTo>
                  <a:pt x="1931" y="0"/>
                </a:lnTo>
                <a:close/>
                <a:moveTo>
                  <a:pt x="1931" y="0"/>
                </a:moveTo>
              </a:path>
            </a:pathLst>
          </a:custGeom>
          <a:noFill/>
          <a:ln w="28575">
            <a:solidFill>
              <a:srgbClr val="55CAC7"/>
            </a:solidFill>
          </a:ln>
        </p:spPr>
        <p:txBody>
          <a:bodyPr lIns="0" tIns="0" rIns="0" bIns="0"/>
          <a:lstStyle/>
          <a:p>
            <a:endParaRPr lang="en-US" sz="1100">
              <a:cs typeface="+mn-ea"/>
              <a:sym typeface="+mn-lt"/>
            </a:endParaRPr>
          </a:p>
        </p:txBody>
      </p:sp>
      <p:sp>
        <p:nvSpPr>
          <p:cNvPr id="6" name="AutoShape 5"/>
          <p:cNvSpPr/>
          <p:nvPr/>
        </p:nvSpPr>
        <p:spPr bwMode="auto">
          <a:xfrm>
            <a:off x="8128892" y="1543050"/>
            <a:ext cx="3267413" cy="4147101"/>
          </a:xfrm>
          <a:custGeom>
            <a:avLst/>
            <a:gdLst>
              <a:gd name="T0" fmla="*/ 0 w 21600"/>
              <a:gd name="T1" fmla="*/ 19956 h 21600"/>
              <a:gd name="T2" fmla="*/ 0 w 21600"/>
              <a:gd name="T3" fmla="*/ 1644 h 21600"/>
              <a:gd name="T4" fmla="*/ 2087 w 21600"/>
              <a:gd name="T5" fmla="*/ 0 h 21600"/>
              <a:gd name="T6" fmla="*/ 19513 w 21600"/>
              <a:gd name="T7" fmla="*/ 0 h 21600"/>
              <a:gd name="T8" fmla="*/ 21600 w 21600"/>
              <a:gd name="T9" fmla="*/ 1644 h 21600"/>
              <a:gd name="T10" fmla="*/ 21600 w 21600"/>
              <a:gd name="T11" fmla="*/ 19956 h 21600"/>
              <a:gd name="T12" fmla="*/ 19513 w 21600"/>
              <a:gd name="T13" fmla="*/ 21600 h 21600"/>
              <a:gd name="T14" fmla="*/ 2087 w 21600"/>
              <a:gd name="T15" fmla="*/ 21600 h 21600"/>
              <a:gd name="T16" fmla="*/ 0 w 21600"/>
              <a:gd name="T17" fmla="*/ 19956 h 21600"/>
              <a:gd name="T18" fmla="*/ 0 w 21600"/>
              <a:gd name="T19" fmla="*/ 19956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600" h="21600">
                <a:moveTo>
                  <a:pt x="0" y="19956"/>
                </a:moveTo>
                <a:lnTo>
                  <a:pt x="0" y="1644"/>
                </a:lnTo>
                <a:cubicBezTo>
                  <a:pt x="0" y="736"/>
                  <a:pt x="934" y="0"/>
                  <a:pt x="2087" y="0"/>
                </a:cubicBezTo>
                <a:lnTo>
                  <a:pt x="19513" y="0"/>
                </a:lnTo>
                <a:cubicBezTo>
                  <a:pt x="20666" y="0"/>
                  <a:pt x="21600" y="736"/>
                  <a:pt x="21600" y="1644"/>
                </a:cubicBezTo>
                <a:lnTo>
                  <a:pt x="21600" y="19956"/>
                </a:lnTo>
                <a:cubicBezTo>
                  <a:pt x="21600" y="20864"/>
                  <a:pt x="20666" y="21600"/>
                  <a:pt x="19513" y="21600"/>
                </a:cubicBezTo>
                <a:lnTo>
                  <a:pt x="2087" y="21600"/>
                </a:lnTo>
                <a:cubicBezTo>
                  <a:pt x="934" y="21600"/>
                  <a:pt x="0" y="20864"/>
                  <a:pt x="0" y="19956"/>
                </a:cubicBezTo>
                <a:close/>
                <a:moveTo>
                  <a:pt x="0" y="19956"/>
                </a:moveTo>
              </a:path>
            </a:pathLst>
          </a:custGeom>
          <a:noFill/>
          <a:ln w="28575">
            <a:solidFill>
              <a:schemeClr val="tx1">
                <a:lumMod val="75000"/>
                <a:lumOff val="25000"/>
              </a:schemeClr>
            </a:solidFill>
          </a:ln>
        </p:spPr>
        <p:txBody>
          <a:bodyPr lIns="0" tIns="0" rIns="0" bIns="0"/>
          <a:lstStyle/>
          <a:p>
            <a:endParaRPr lang="en-US" sz="1100"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18835" y="3914645"/>
            <a:ext cx="2436486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最低层次的聆听是听而不闻，即对方好像是在听你说话，但实际上对方在想着别的事儿，这种情况在实际的生活中并不少见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380770" y="3333750"/>
            <a:ext cx="220589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第一个层次</a:t>
            </a:r>
            <a:endParaRPr lang="zh-CN" altLang="en-US" sz="20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37706" y="3914645"/>
            <a:ext cx="2658256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虚应的听，是指你感觉对方好像在听你说话，实际上对方心里想什么你并不知道，或者想着别的事儿。例如在课堂里面老师在上面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993050" y="3333750"/>
            <a:ext cx="220589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第二个层次</a:t>
            </a:r>
            <a:endParaRPr lang="zh-CN" altLang="en-US" sz="20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536679" y="3914645"/>
            <a:ext cx="2436486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选择性的听，相对以上两个层次而言，选择性的听效率更高一些，因为对方毕竟还是在听你说话，只是对方觉得对自己有用的就听，没用的就不听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698614" y="3333750"/>
            <a:ext cx="220589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第三个层次</a:t>
            </a:r>
            <a:endParaRPr lang="zh-CN" altLang="en-US" sz="20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17" name="Freeform: Shape 17"/>
          <p:cNvSpPr>
            <a:spLocks noChangeAspect="1"/>
          </p:cNvSpPr>
          <p:nvPr/>
        </p:nvSpPr>
        <p:spPr bwMode="auto">
          <a:xfrm>
            <a:off x="2029499" y="2191679"/>
            <a:ext cx="799804" cy="7652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rgbClr val="252528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135">
              <a:cs typeface="+mn-ea"/>
              <a:sym typeface="+mn-lt"/>
            </a:endParaRPr>
          </a:p>
        </p:txBody>
      </p:sp>
      <p:sp>
        <p:nvSpPr>
          <p:cNvPr id="18" name="Freeform: Shape 17"/>
          <p:cNvSpPr>
            <a:spLocks noChangeAspect="1"/>
          </p:cNvSpPr>
          <p:nvPr/>
        </p:nvSpPr>
        <p:spPr bwMode="auto">
          <a:xfrm>
            <a:off x="5562968" y="2191679"/>
            <a:ext cx="799804" cy="7652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rgbClr val="55CAC7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135">
              <a:cs typeface="+mn-ea"/>
              <a:sym typeface="+mn-lt"/>
            </a:endParaRPr>
          </a:p>
        </p:txBody>
      </p:sp>
      <p:sp>
        <p:nvSpPr>
          <p:cNvPr id="19" name="Freeform: Shape 17"/>
          <p:cNvSpPr>
            <a:spLocks noChangeAspect="1"/>
          </p:cNvSpPr>
          <p:nvPr/>
        </p:nvSpPr>
        <p:spPr bwMode="auto">
          <a:xfrm>
            <a:off x="9401661" y="2191679"/>
            <a:ext cx="799804" cy="76524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135"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"/>
          <p:cNvSpPr/>
          <p:nvPr/>
        </p:nvSpPr>
        <p:spPr>
          <a:xfrm>
            <a:off x="1049964" y="263758"/>
            <a:ext cx="524923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同心理的聆听技巧</a:t>
            </a:r>
            <a:endParaRPr lang="zh-CN" altLang="en-US" sz="32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45" name="六边形 44"/>
          <p:cNvSpPr>
            <a:spLocks noChangeAspect="1"/>
          </p:cNvSpPr>
          <p:nvPr/>
        </p:nvSpPr>
        <p:spPr>
          <a:xfrm rot="5400000">
            <a:off x="4509405" y="2655688"/>
            <a:ext cx="1274140" cy="1036182"/>
          </a:xfrm>
          <a:prstGeom prst="hexagon">
            <a:avLst/>
          </a:prstGeom>
          <a:solidFill>
            <a:srgbClr val="252528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6" name="任意多边形 36"/>
          <p:cNvSpPr/>
          <p:nvPr>
            <p:custDataLst>
              <p:tags r:id="rId1"/>
            </p:custDataLst>
          </p:nvPr>
        </p:nvSpPr>
        <p:spPr bwMode="auto">
          <a:xfrm>
            <a:off x="4890674" y="2878299"/>
            <a:ext cx="525985" cy="493636"/>
          </a:xfrm>
          <a:custGeom>
            <a:avLst/>
            <a:gdLst>
              <a:gd name="connsiteX0" fmla="*/ 65187 w 464323"/>
              <a:gd name="connsiteY0" fmla="*/ 348457 h 435769"/>
              <a:gd name="connsiteX1" fmla="*/ 399141 w 464323"/>
              <a:gd name="connsiteY1" fmla="*/ 348457 h 435769"/>
              <a:gd name="connsiteX2" fmla="*/ 406384 w 464323"/>
              <a:gd name="connsiteY2" fmla="*/ 355601 h 435769"/>
              <a:gd name="connsiteX3" fmla="*/ 399141 w 464323"/>
              <a:gd name="connsiteY3" fmla="*/ 362744 h 435769"/>
              <a:gd name="connsiteX4" fmla="*/ 65187 w 464323"/>
              <a:gd name="connsiteY4" fmla="*/ 362744 h 435769"/>
              <a:gd name="connsiteX5" fmla="*/ 57944 w 464323"/>
              <a:gd name="connsiteY5" fmla="*/ 355601 h 435769"/>
              <a:gd name="connsiteX6" fmla="*/ 65187 w 464323"/>
              <a:gd name="connsiteY6" fmla="*/ 348457 h 435769"/>
              <a:gd name="connsiteX7" fmla="*/ 65187 w 464323"/>
              <a:gd name="connsiteY7" fmla="*/ 304800 h 435769"/>
              <a:gd name="connsiteX8" fmla="*/ 399141 w 464323"/>
              <a:gd name="connsiteY8" fmla="*/ 304800 h 435769"/>
              <a:gd name="connsiteX9" fmla="*/ 406384 w 464323"/>
              <a:gd name="connsiteY9" fmla="*/ 311944 h 435769"/>
              <a:gd name="connsiteX10" fmla="*/ 399141 w 464323"/>
              <a:gd name="connsiteY10" fmla="*/ 319087 h 435769"/>
              <a:gd name="connsiteX11" fmla="*/ 65187 w 464323"/>
              <a:gd name="connsiteY11" fmla="*/ 319087 h 435769"/>
              <a:gd name="connsiteX12" fmla="*/ 57944 w 464323"/>
              <a:gd name="connsiteY12" fmla="*/ 311944 h 435769"/>
              <a:gd name="connsiteX13" fmla="*/ 65187 w 464323"/>
              <a:gd name="connsiteY13" fmla="*/ 304800 h 435769"/>
              <a:gd name="connsiteX14" fmla="*/ 65187 w 464323"/>
              <a:gd name="connsiteY14" fmla="*/ 261144 h 435769"/>
              <a:gd name="connsiteX15" fmla="*/ 399141 w 464323"/>
              <a:gd name="connsiteY15" fmla="*/ 261144 h 435769"/>
              <a:gd name="connsiteX16" fmla="*/ 406384 w 464323"/>
              <a:gd name="connsiteY16" fmla="*/ 268288 h 435769"/>
              <a:gd name="connsiteX17" fmla="*/ 399141 w 464323"/>
              <a:gd name="connsiteY17" fmla="*/ 275431 h 435769"/>
              <a:gd name="connsiteX18" fmla="*/ 65187 w 464323"/>
              <a:gd name="connsiteY18" fmla="*/ 275431 h 435769"/>
              <a:gd name="connsiteX19" fmla="*/ 57944 w 464323"/>
              <a:gd name="connsiteY19" fmla="*/ 268288 h 435769"/>
              <a:gd name="connsiteX20" fmla="*/ 65187 w 464323"/>
              <a:gd name="connsiteY20" fmla="*/ 261144 h 435769"/>
              <a:gd name="connsiteX21" fmla="*/ 65187 w 464323"/>
              <a:gd name="connsiteY21" fmla="*/ 217488 h 435769"/>
              <a:gd name="connsiteX22" fmla="*/ 399141 w 464323"/>
              <a:gd name="connsiteY22" fmla="*/ 217488 h 435769"/>
              <a:gd name="connsiteX23" fmla="*/ 406384 w 464323"/>
              <a:gd name="connsiteY23" fmla="*/ 224632 h 435769"/>
              <a:gd name="connsiteX24" fmla="*/ 399141 w 464323"/>
              <a:gd name="connsiteY24" fmla="*/ 231775 h 435769"/>
              <a:gd name="connsiteX25" fmla="*/ 65187 w 464323"/>
              <a:gd name="connsiteY25" fmla="*/ 231775 h 435769"/>
              <a:gd name="connsiteX26" fmla="*/ 57944 w 464323"/>
              <a:gd name="connsiteY26" fmla="*/ 224632 h 435769"/>
              <a:gd name="connsiteX27" fmla="*/ 65187 w 464323"/>
              <a:gd name="connsiteY27" fmla="*/ 217488 h 435769"/>
              <a:gd name="connsiteX28" fmla="*/ 224747 w 464323"/>
              <a:gd name="connsiteY28" fmla="*/ 173832 h 435769"/>
              <a:gd name="connsiteX29" fmla="*/ 399133 w 464323"/>
              <a:gd name="connsiteY29" fmla="*/ 173832 h 435769"/>
              <a:gd name="connsiteX30" fmla="*/ 406401 w 464323"/>
              <a:gd name="connsiteY30" fmla="*/ 181373 h 435769"/>
              <a:gd name="connsiteX31" fmla="*/ 399133 w 464323"/>
              <a:gd name="connsiteY31" fmla="*/ 188912 h 435769"/>
              <a:gd name="connsiteX32" fmla="*/ 224747 w 464323"/>
              <a:gd name="connsiteY32" fmla="*/ 188912 h 435769"/>
              <a:gd name="connsiteX33" fmla="*/ 217488 w 464323"/>
              <a:gd name="connsiteY33" fmla="*/ 181373 h 435769"/>
              <a:gd name="connsiteX34" fmla="*/ 224747 w 464323"/>
              <a:gd name="connsiteY34" fmla="*/ 173832 h 435769"/>
              <a:gd name="connsiteX35" fmla="*/ 224764 w 464323"/>
              <a:gd name="connsiteY35" fmla="*/ 130175 h 435769"/>
              <a:gd name="connsiteX36" fmla="*/ 297525 w 464323"/>
              <a:gd name="connsiteY36" fmla="*/ 130175 h 435769"/>
              <a:gd name="connsiteX37" fmla="*/ 304801 w 464323"/>
              <a:gd name="connsiteY37" fmla="*/ 137716 h 435769"/>
              <a:gd name="connsiteX38" fmla="*/ 297525 w 464323"/>
              <a:gd name="connsiteY38" fmla="*/ 145256 h 435769"/>
              <a:gd name="connsiteX39" fmla="*/ 224764 w 464323"/>
              <a:gd name="connsiteY39" fmla="*/ 145256 h 435769"/>
              <a:gd name="connsiteX40" fmla="*/ 217488 w 464323"/>
              <a:gd name="connsiteY40" fmla="*/ 137716 h 435769"/>
              <a:gd name="connsiteX41" fmla="*/ 224764 w 464323"/>
              <a:gd name="connsiteY41" fmla="*/ 130175 h 435769"/>
              <a:gd name="connsiteX42" fmla="*/ 87042 w 464323"/>
              <a:gd name="connsiteY42" fmla="*/ 101402 h 435769"/>
              <a:gd name="connsiteX43" fmla="*/ 87042 w 464323"/>
              <a:gd name="connsiteY43" fmla="*/ 159743 h 435769"/>
              <a:gd name="connsiteX44" fmla="*/ 159809 w 464323"/>
              <a:gd name="connsiteY44" fmla="*/ 159743 h 435769"/>
              <a:gd name="connsiteX45" fmla="*/ 159809 w 464323"/>
              <a:gd name="connsiteY45" fmla="*/ 101402 h 435769"/>
              <a:gd name="connsiteX46" fmla="*/ 224764 w 464323"/>
              <a:gd name="connsiteY46" fmla="*/ 86519 h 435769"/>
              <a:gd name="connsiteX47" fmla="*/ 297525 w 464323"/>
              <a:gd name="connsiteY47" fmla="*/ 86519 h 435769"/>
              <a:gd name="connsiteX48" fmla="*/ 304801 w 464323"/>
              <a:gd name="connsiteY48" fmla="*/ 94060 h 435769"/>
              <a:gd name="connsiteX49" fmla="*/ 297525 w 464323"/>
              <a:gd name="connsiteY49" fmla="*/ 101599 h 435769"/>
              <a:gd name="connsiteX50" fmla="*/ 224764 w 464323"/>
              <a:gd name="connsiteY50" fmla="*/ 101599 h 435769"/>
              <a:gd name="connsiteX51" fmla="*/ 217488 w 464323"/>
              <a:gd name="connsiteY51" fmla="*/ 94060 h 435769"/>
              <a:gd name="connsiteX52" fmla="*/ 224764 w 464323"/>
              <a:gd name="connsiteY52" fmla="*/ 86519 h 435769"/>
              <a:gd name="connsiteX53" fmla="*/ 72490 w 464323"/>
              <a:gd name="connsiteY53" fmla="*/ 72232 h 435769"/>
              <a:gd name="connsiteX54" fmla="*/ 174361 w 464323"/>
              <a:gd name="connsiteY54" fmla="*/ 72232 h 435769"/>
              <a:gd name="connsiteX55" fmla="*/ 188907 w 464323"/>
              <a:gd name="connsiteY55" fmla="*/ 86817 h 435769"/>
              <a:gd name="connsiteX56" fmla="*/ 188907 w 464323"/>
              <a:gd name="connsiteY56" fmla="*/ 174328 h 435769"/>
              <a:gd name="connsiteX57" fmla="*/ 174361 w 464323"/>
              <a:gd name="connsiteY57" fmla="*/ 188908 h 435769"/>
              <a:gd name="connsiteX58" fmla="*/ 72490 w 464323"/>
              <a:gd name="connsiteY58" fmla="*/ 188908 h 435769"/>
              <a:gd name="connsiteX59" fmla="*/ 57944 w 464323"/>
              <a:gd name="connsiteY59" fmla="*/ 174328 h 435769"/>
              <a:gd name="connsiteX60" fmla="*/ 57944 w 464323"/>
              <a:gd name="connsiteY60" fmla="*/ 86817 h 435769"/>
              <a:gd name="connsiteX61" fmla="*/ 72490 w 464323"/>
              <a:gd name="connsiteY61" fmla="*/ 72232 h 435769"/>
              <a:gd name="connsiteX62" fmla="*/ 348258 w 464323"/>
              <a:gd name="connsiteY62" fmla="*/ 29051 h 435769"/>
              <a:gd name="connsiteX63" fmla="*/ 348258 w 464323"/>
              <a:gd name="connsiteY63" fmla="*/ 87154 h 435769"/>
              <a:gd name="connsiteX64" fmla="*/ 348215 w 464323"/>
              <a:gd name="connsiteY64" fmla="*/ 87154 h 435769"/>
              <a:gd name="connsiteX65" fmla="*/ 377237 w 464323"/>
              <a:gd name="connsiteY65" fmla="*/ 116205 h 435769"/>
              <a:gd name="connsiteX66" fmla="*/ 391747 w 464323"/>
              <a:gd name="connsiteY66" fmla="*/ 116205 h 435769"/>
              <a:gd name="connsiteX67" fmla="*/ 435323 w 464323"/>
              <a:gd name="connsiteY67" fmla="*/ 116205 h 435769"/>
              <a:gd name="connsiteX68" fmla="*/ 43511 w 464323"/>
              <a:gd name="connsiteY68" fmla="*/ 29051 h 435769"/>
              <a:gd name="connsiteX69" fmla="*/ 29000 w 464323"/>
              <a:gd name="connsiteY69" fmla="*/ 43577 h 435769"/>
              <a:gd name="connsiteX70" fmla="*/ 29000 w 464323"/>
              <a:gd name="connsiteY70" fmla="*/ 392192 h 435769"/>
              <a:gd name="connsiteX71" fmla="*/ 43511 w 464323"/>
              <a:gd name="connsiteY71" fmla="*/ 406718 h 435769"/>
              <a:gd name="connsiteX72" fmla="*/ 420812 w 464323"/>
              <a:gd name="connsiteY72" fmla="*/ 406718 h 435769"/>
              <a:gd name="connsiteX73" fmla="*/ 435323 w 464323"/>
              <a:gd name="connsiteY73" fmla="*/ 392192 h 435769"/>
              <a:gd name="connsiteX74" fmla="*/ 435323 w 464323"/>
              <a:gd name="connsiteY74" fmla="*/ 130731 h 435769"/>
              <a:gd name="connsiteX75" fmla="*/ 391747 w 464323"/>
              <a:gd name="connsiteY75" fmla="*/ 130731 h 435769"/>
              <a:gd name="connsiteX76" fmla="*/ 377237 w 464323"/>
              <a:gd name="connsiteY76" fmla="*/ 130731 h 435769"/>
              <a:gd name="connsiteX77" fmla="*/ 333704 w 464323"/>
              <a:gd name="connsiteY77" fmla="*/ 87154 h 435769"/>
              <a:gd name="connsiteX78" fmla="*/ 333747 w 464323"/>
              <a:gd name="connsiteY78" fmla="*/ 87154 h 435769"/>
              <a:gd name="connsiteX79" fmla="*/ 333747 w 464323"/>
              <a:gd name="connsiteY79" fmla="*/ 29051 h 435769"/>
              <a:gd name="connsiteX80" fmla="*/ 43511 w 464323"/>
              <a:gd name="connsiteY80" fmla="*/ 0 h 435769"/>
              <a:gd name="connsiteX81" fmla="*/ 348258 w 464323"/>
              <a:gd name="connsiteY81" fmla="*/ 0 h 435769"/>
              <a:gd name="connsiteX82" fmla="*/ 368767 w 464323"/>
              <a:gd name="connsiteY82" fmla="*/ 8493 h 435769"/>
              <a:gd name="connsiteX83" fmla="*/ 455831 w 464323"/>
              <a:gd name="connsiteY83" fmla="*/ 95647 h 435769"/>
              <a:gd name="connsiteX84" fmla="*/ 464323 w 464323"/>
              <a:gd name="connsiteY84" fmla="*/ 116205 h 435769"/>
              <a:gd name="connsiteX85" fmla="*/ 464323 w 464323"/>
              <a:gd name="connsiteY85" fmla="*/ 392192 h 435769"/>
              <a:gd name="connsiteX86" fmla="*/ 420812 w 464323"/>
              <a:gd name="connsiteY86" fmla="*/ 435769 h 435769"/>
              <a:gd name="connsiteX87" fmla="*/ 43511 w 464323"/>
              <a:gd name="connsiteY87" fmla="*/ 435769 h 435769"/>
              <a:gd name="connsiteX88" fmla="*/ 0 w 464323"/>
              <a:gd name="connsiteY88" fmla="*/ 392192 h 435769"/>
              <a:gd name="connsiteX89" fmla="*/ 0 w 464323"/>
              <a:gd name="connsiteY89" fmla="*/ 43577 h 435769"/>
              <a:gd name="connsiteX90" fmla="*/ 43511 w 464323"/>
              <a:gd name="connsiteY90" fmla="*/ 0 h 435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</a:cxnLst>
            <a:rect l="l" t="t" r="r" b="b"/>
            <a:pathLst>
              <a:path w="464323" h="435769">
                <a:moveTo>
                  <a:pt x="65187" y="348457"/>
                </a:moveTo>
                <a:lnTo>
                  <a:pt x="399141" y="348457"/>
                </a:lnTo>
                <a:cubicBezTo>
                  <a:pt x="403125" y="348457"/>
                  <a:pt x="406384" y="351652"/>
                  <a:pt x="406384" y="355601"/>
                </a:cubicBezTo>
                <a:cubicBezTo>
                  <a:pt x="406384" y="359536"/>
                  <a:pt x="403125" y="362744"/>
                  <a:pt x="399141" y="362744"/>
                </a:cubicBezTo>
                <a:lnTo>
                  <a:pt x="65187" y="362744"/>
                </a:lnTo>
                <a:cubicBezTo>
                  <a:pt x="61187" y="362744"/>
                  <a:pt x="57944" y="359536"/>
                  <a:pt x="57944" y="355601"/>
                </a:cubicBezTo>
                <a:cubicBezTo>
                  <a:pt x="57944" y="351652"/>
                  <a:pt x="61187" y="348457"/>
                  <a:pt x="65187" y="348457"/>
                </a:cubicBezTo>
                <a:close/>
                <a:moveTo>
                  <a:pt x="65187" y="304800"/>
                </a:moveTo>
                <a:lnTo>
                  <a:pt x="399141" y="304800"/>
                </a:lnTo>
                <a:cubicBezTo>
                  <a:pt x="403125" y="304800"/>
                  <a:pt x="406384" y="307995"/>
                  <a:pt x="406384" y="311944"/>
                </a:cubicBezTo>
                <a:cubicBezTo>
                  <a:pt x="406384" y="315879"/>
                  <a:pt x="403125" y="319087"/>
                  <a:pt x="399141" y="319087"/>
                </a:cubicBezTo>
                <a:lnTo>
                  <a:pt x="65187" y="319087"/>
                </a:lnTo>
                <a:cubicBezTo>
                  <a:pt x="61187" y="319087"/>
                  <a:pt x="57944" y="315879"/>
                  <a:pt x="57944" y="311944"/>
                </a:cubicBezTo>
                <a:cubicBezTo>
                  <a:pt x="57944" y="307995"/>
                  <a:pt x="61187" y="304800"/>
                  <a:pt x="65187" y="304800"/>
                </a:cubicBezTo>
                <a:close/>
                <a:moveTo>
                  <a:pt x="65187" y="261144"/>
                </a:moveTo>
                <a:lnTo>
                  <a:pt x="399141" y="261144"/>
                </a:lnTo>
                <a:cubicBezTo>
                  <a:pt x="403125" y="261144"/>
                  <a:pt x="406384" y="264339"/>
                  <a:pt x="406384" y="268288"/>
                </a:cubicBezTo>
                <a:cubicBezTo>
                  <a:pt x="406384" y="272223"/>
                  <a:pt x="403125" y="275431"/>
                  <a:pt x="399141" y="275431"/>
                </a:cubicBezTo>
                <a:lnTo>
                  <a:pt x="65187" y="275431"/>
                </a:lnTo>
                <a:cubicBezTo>
                  <a:pt x="61187" y="275431"/>
                  <a:pt x="57944" y="272223"/>
                  <a:pt x="57944" y="268288"/>
                </a:cubicBezTo>
                <a:cubicBezTo>
                  <a:pt x="57944" y="264339"/>
                  <a:pt x="61187" y="261144"/>
                  <a:pt x="65187" y="261144"/>
                </a:cubicBezTo>
                <a:close/>
                <a:moveTo>
                  <a:pt x="65187" y="217488"/>
                </a:moveTo>
                <a:lnTo>
                  <a:pt x="399141" y="217488"/>
                </a:lnTo>
                <a:cubicBezTo>
                  <a:pt x="403125" y="217488"/>
                  <a:pt x="406384" y="220683"/>
                  <a:pt x="406384" y="224632"/>
                </a:cubicBezTo>
                <a:cubicBezTo>
                  <a:pt x="406384" y="228580"/>
                  <a:pt x="403125" y="231775"/>
                  <a:pt x="399141" y="231775"/>
                </a:cubicBezTo>
                <a:lnTo>
                  <a:pt x="65187" y="231775"/>
                </a:lnTo>
                <a:cubicBezTo>
                  <a:pt x="61187" y="231775"/>
                  <a:pt x="57944" y="228580"/>
                  <a:pt x="57944" y="224632"/>
                </a:cubicBezTo>
                <a:cubicBezTo>
                  <a:pt x="57944" y="220683"/>
                  <a:pt x="61187" y="217488"/>
                  <a:pt x="65187" y="217488"/>
                </a:cubicBezTo>
                <a:close/>
                <a:moveTo>
                  <a:pt x="224747" y="173832"/>
                </a:moveTo>
                <a:lnTo>
                  <a:pt x="399133" y="173832"/>
                </a:lnTo>
                <a:cubicBezTo>
                  <a:pt x="403130" y="173832"/>
                  <a:pt x="406401" y="177204"/>
                  <a:pt x="406401" y="181373"/>
                </a:cubicBezTo>
                <a:cubicBezTo>
                  <a:pt x="406401" y="185540"/>
                  <a:pt x="403130" y="188912"/>
                  <a:pt x="399133" y="188912"/>
                </a:cubicBezTo>
                <a:lnTo>
                  <a:pt x="224747" y="188912"/>
                </a:lnTo>
                <a:cubicBezTo>
                  <a:pt x="220715" y="188912"/>
                  <a:pt x="217488" y="185540"/>
                  <a:pt x="217488" y="181373"/>
                </a:cubicBezTo>
                <a:cubicBezTo>
                  <a:pt x="217488" y="177204"/>
                  <a:pt x="220715" y="173832"/>
                  <a:pt x="224747" y="173832"/>
                </a:cubicBezTo>
                <a:close/>
                <a:moveTo>
                  <a:pt x="224764" y="130175"/>
                </a:moveTo>
                <a:lnTo>
                  <a:pt x="297525" y="130175"/>
                </a:lnTo>
                <a:cubicBezTo>
                  <a:pt x="301531" y="130175"/>
                  <a:pt x="304801" y="133548"/>
                  <a:pt x="304801" y="137716"/>
                </a:cubicBezTo>
                <a:cubicBezTo>
                  <a:pt x="304801" y="141884"/>
                  <a:pt x="301531" y="145256"/>
                  <a:pt x="297525" y="145256"/>
                </a:cubicBezTo>
                <a:lnTo>
                  <a:pt x="224764" y="145256"/>
                </a:lnTo>
                <a:cubicBezTo>
                  <a:pt x="220726" y="145256"/>
                  <a:pt x="217488" y="141884"/>
                  <a:pt x="217488" y="137716"/>
                </a:cubicBezTo>
                <a:cubicBezTo>
                  <a:pt x="217488" y="133548"/>
                  <a:pt x="220726" y="130175"/>
                  <a:pt x="224764" y="130175"/>
                </a:cubicBezTo>
                <a:close/>
                <a:moveTo>
                  <a:pt x="87042" y="101402"/>
                </a:moveTo>
                <a:cubicBezTo>
                  <a:pt x="87042" y="101402"/>
                  <a:pt x="87042" y="159743"/>
                  <a:pt x="87042" y="159743"/>
                </a:cubicBezTo>
                <a:lnTo>
                  <a:pt x="159809" y="159743"/>
                </a:lnTo>
                <a:lnTo>
                  <a:pt x="159809" y="101402"/>
                </a:lnTo>
                <a:close/>
                <a:moveTo>
                  <a:pt x="224764" y="86519"/>
                </a:moveTo>
                <a:lnTo>
                  <a:pt x="297525" y="86519"/>
                </a:lnTo>
                <a:cubicBezTo>
                  <a:pt x="301531" y="86519"/>
                  <a:pt x="304801" y="89891"/>
                  <a:pt x="304801" y="94060"/>
                </a:cubicBezTo>
                <a:cubicBezTo>
                  <a:pt x="304801" y="98227"/>
                  <a:pt x="301531" y="101599"/>
                  <a:pt x="297525" y="101599"/>
                </a:cubicBezTo>
                <a:lnTo>
                  <a:pt x="224764" y="101599"/>
                </a:lnTo>
                <a:cubicBezTo>
                  <a:pt x="220726" y="101599"/>
                  <a:pt x="217488" y="98227"/>
                  <a:pt x="217488" y="94060"/>
                </a:cubicBezTo>
                <a:cubicBezTo>
                  <a:pt x="217488" y="89891"/>
                  <a:pt x="220726" y="86519"/>
                  <a:pt x="224764" y="86519"/>
                </a:cubicBezTo>
                <a:close/>
                <a:moveTo>
                  <a:pt x="72490" y="72232"/>
                </a:moveTo>
                <a:lnTo>
                  <a:pt x="174361" y="72232"/>
                </a:lnTo>
                <a:cubicBezTo>
                  <a:pt x="182401" y="72232"/>
                  <a:pt x="188907" y="78752"/>
                  <a:pt x="188907" y="86817"/>
                </a:cubicBezTo>
                <a:lnTo>
                  <a:pt x="188907" y="174328"/>
                </a:lnTo>
                <a:cubicBezTo>
                  <a:pt x="188907" y="182388"/>
                  <a:pt x="182401" y="188908"/>
                  <a:pt x="174361" y="188908"/>
                </a:cubicBezTo>
                <a:lnTo>
                  <a:pt x="72490" y="188908"/>
                </a:lnTo>
                <a:cubicBezTo>
                  <a:pt x="64450" y="188908"/>
                  <a:pt x="57944" y="182388"/>
                  <a:pt x="57944" y="174328"/>
                </a:cubicBezTo>
                <a:lnTo>
                  <a:pt x="57944" y="86817"/>
                </a:lnTo>
                <a:cubicBezTo>
                  <a:pt x="57944" y="78752"/>
                  <a:pt x="64450" y="72232"/>
                  <a:pt x="72490" y="72232"/>
                </a:cubicBezTo>
                <a:close/>
                <a:moveTo>
                  <a:pt x="348258" y="29051"/>
                </a:moveTo>
                <a:lnTo>
                  <a:pt x="348258" y="87154"/>
                </a:lnTo>
                <a:lnTo>
                  <a:pt x="348215" y="87154"/>
                </a:lnTo>
                <a:cubicBezTo>
                  <a:pt x="348215" y="103172"/>
                  <a:pt x="361242" y="116205"/>
                  <a:pt x="377237" y="116205"/>
                </a:cubicBezTo>
                <a:lnTo>
                  <a:pt x="391747" y="116205"/>
                </a:lnTo>
                <a:cubicBezTo>
                  <a:pt x="391747" y="116205"/>
                  <a:pt x="435323" y="116205"/>
                  <a:pt x="435323" y="116205"/>
                </a:cubicBezTo>
                <a:close/>
                <a:moveTo>
                  <a:pt x="43511" y="29051"/>
                </a:moveTo>
                <a:cubicBezTo>
                  <a:pt x="35492" y="29051"/>
                  <a:pt x="29000" y="35547"/>
                  <a:pt x="29000" y="43577"/>
                </a:cubicBezTo>
                <a:lnTo>
                  <a:pt x="29000" y="392192"/>
                </a:lnTo>
                <a:cubicBezTo>
                  <a:pt x="29000" y="400202"/>
                  <a:pt x="35492" y="406718"/>
                  <a:pt x="43511" y="406718"/>
                </a:cubicBezTo>
                <a:lnTo>
                  <a:pt x="420812" y="406718"/>
                </a:lnTo>
                <a:cubicBezTo>
                  <a:pt x="428830" y="406718"/>
                  <a:pt x="435323" y="400202"/>
                  <a:pt x="435323" y="392192"/>
                </a:cubicBezTo>
                <a:cubicBezTo>
                  <a:pt x="435323" y="392192"/>
                  <a:pt x="435323" y="130731"/>
                  <a:pt x="435323" y="130731"/>
                </a:cubicBezTo>
                <a:lnTo>
                  <a:pt x="391747" y="130731"/>
                </a:lnTo>
                <a:lnTo>
                  <a:pt x="377237" y="130731"/>
                </a:lnTo>
                <a:cubicBezTo>
                  <a:pt x="353202" y="130731"/>
                  <a:pt x="333704" y="111222"/>
                  <a:pt x="333704" y="87154"/>
                </a:cubicBezTo>
                <a:lnTo>
                  <a:pt x="333747" y="87154"/>
                </a:lnTo>
                <a:lnTo>
                  <a:pt x="333747" y="29051"/>
                </a:lnTo>
                <a:close/>
                <a:moveTo>
                  <a:pt x="43511" y="0"/>
                </a:moveTo>
                <a:lnTo>
                  <a:pt x="348258" y="0"/>
                </a:lnTo>
                <a:cubicBezTo>
                  <a:pt x="355933" y="0"/>
                  <a:pt x="363328" y="3046"/>
                  <a:pt x="368767" y="8493"/>
                </a:cubicBezTo>
                <a:lnTo>
                  <a:pt x="455831" y="95647"/>
                </a:lnTo>
                <a:cubicBezTo>
                  <a:pt x="461270" y="101094"/>
                  <a:pt x="464323" y="108498"/>
                  <a:pt x="464323" y="116205"/>
                </a:cubicBezTo>
                <a:lnTo>
                  <a:pt x="464323" y="392192"/>
                </a:lnTo>
                <a:cubicBezTo>
                  <a:pt x="464323" y="416220"/>
                  <a:pt x="444803" y="435769"/>
                  <a:pt x="420812" y="435769"/>
                </a:cubicBezTo>
                <a:lnTo>
                  <a:pt x="43511" y="435769"/>
                </a:lnTo>
                <a:cubicBezTo>
                  <a:pt x="19520" y="435769"/>
                  <a:pt x="0" y="416220"/>
                  <a:pt x="0" y="392192"/>
                </a:cubicBezTo>
                <a:lnTo>
                  <a:pt x="0" y="43577"/>
                </a:lnTo>
                <a:cubicBezTo>
                  <a:pt x="0" y="19529"/>
                  <a:pt x="19520" y="0"/>
                  <a:pt x="435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47" name="六边形 46"/>
          <p:cNvSpPr>
            <a:spLocks noChangeAspect="1"/>
          </p:cNvSpPr>
          <p:nvPr/>
        </p:nvSpPr>
        <p:spPr>
          <a:xfrm rot="5400000">
            <a:off x="3063354" y="3491669"/>
            <a:ext cx="810198" cy="658888"/>
          </a:xfrm>
          <a:prstGeom prst="hexagon">
            <a:avLst/>
          </a:prstGeom>
          <a:solidFill>
            <a:srgbClr val="252528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8" name="任意多边形 38"/>
          <p:cNvSpPr/>
          <p:nvPr>
            <p:custDataLst>
              <p:tags r:id="rId2"/>
            </p:custDataLst>
          </p:nvPr>
        </p:nvSpPr>
        <p:spPr bwMode="auto">
          <a:xfrm>
            <a:off x="3312750" y="3639536"/>
            <a:ext cx="334473" cy="324758"/>
          </a:xfrm>
          <a:custGeom>
            <a:avLst/>
            <a:gdLst>
              <a:gd name="connsiteX0" fmla="*/ 261540 w 464338"/>
              <a:gd name="connsiteY0" fmla="*/ 246856 h 450850"/>
              <a:gd name="connsiteX1" fmla="*/ 290512 w 464338"/>
              <a:gd name="connsiteY1" fmla="*/ 276225 h 450850"/>
              <a:gd name="connsiteX2" fmla="*/ 261540 w 464338"/>
              <a:gd name="connsiteY2" fmla="*/ 305592 h 450850"/>
              <a:gd name="connsiteX3" fmla="*/ 232568 w 464338"/>
              <a:gd name="connsiteY3" fmla="*/ 276225 h 450850"/>
              <a:gd name="connsiteX4" fmla="*/ 261540 w 464338"/>
              <a:gd name="connsiteY4" fmla="*/ 246856 h 450850"/>
              <a:gd name="connsiteX5" fmla="*/ 419120 w 464338"/>
              <a:gd name="connsiteY5" fmla="*/ 213403 h 450850"/>
              <a:gd name="connsiteX6" fmla="*/ 418654 w 464338"/>
              <a:gd name="connsiteY6" fmla="*/ 214300 h 450850"/>
              <a:gd name="connsiteX7" fmla="*/ 415019 w 464338"/>
              <a:gd name="connsiteY7" fmla="*/ 221000 h 450850"/>
              <a:gd name="connsiteX8" fmla="*/ 391786 w 464338"/>
              <a:gd name="connsiteY8" fmla="*/ 232689 h 450850"/>
              <a:gd name="connsiteX9" fmla="*/ 261191 w 464338"/>
              <a:gd name="connsiteY9" fmla="*/ 232689 h 450850"/>
              <a:gd name="connsiteX10" fmla="*/ 217652 w 464338"/>
              <a:gd name="connsiteY10" fmla="*/ 276313 h 450850"/>
              <a:gd name="connsiteX11" fmla="*/ 261191 w 464338"/>
              <a:gd name="connsiteY11" fmla="*/ 319958 h 450850"/>
              <a:gd name="connsiteX12" fmla="*/ 410319 w 464338"/>
              <a:gd name="connsiteY12" fmla="*/ 319958 h 450850"/>
              <a:gd name="connsiteX13" fmla="*/ 435303 w 464338"/>
              <a:gd name="connsiteY13" fmla="*/ 261765 h 450850"/>
              <a:gd name="connsiteX14" fmla="*/ 419120 w 464338"/>
              <a:gd name="connsiteY14" fmla="*/ 213403 h 450850"/>
              <a:gd name="connsiteX15" fmla="*/ 29019 w 464338"/>
              <a:gd name="connsiteY15" fmla="*/ 141642 h 450850"/>
              <a:gd name="connsiteX16" fmla="*/ 29019 w 464338"/>
              <a:gd name="connsiteY16" fmla="*/ 370845 h 450850"/>
              <a:gd name="connsiteX17" fmla="*/ 79807 w 464338"/>
              <a:gd name="connsiteY17" fmla="*/ 421754 h 450850"/>
              <a:gd name="connsiteX18" fmla="*/ 340998 w 464338"/>
              <a:gd name="connsiteY18" fmla="*/ 421754 h 450850"/>
              <a:gd name="connsiteX19" fmla="*/ 391786 w 464338"/>
              <a:gd name="connsiteY19" fmla="*/ 370845 h 450850"/>
              <a:gd name="connsiteX20" fmla="*/ 391786 w 464338"/>
              <a:gd name="connsiteY20" fmla="*/ 349033 h 450850"/>
              <a:gd name="connsiteX21" fmla="*/ 261191 w 464338"/>
              <a:gd name="connsiteY21" fmla="*/ 349033 h 450850"/>
              <a:gd name="connsiteX22" fmla="*/ 188633 w 464338"/>
              <a:gd name="connsiteY22" fmla="*/ 276313 h 450850"/>
              <a:gd name="connsiteX23" fmla="*/ 261191 w 464338"/>
              <a:gd name="connsiteY23" fmla="*/ 203592 h 450850"/>
              <a:gd name="connsiteX24" fmla="*/ 391786 w 464338"/>
              <a:gd name="connsiteY24" fmla="*/ 203592 h 450850"/>
              <a:gd name="connsiteX25" fmla="*/ 391786 w 464338"/>
              <a:gd name="connsiteY25" fmla="*/ 174517 h 450850"/>
              <a:gd name="connsiteX26" fmla="*/ 377266 w 464338"/>
              <a:gd name="connsiteY26" fmla="*/ 159969 h 450850"/>
              <a:gd name="connsiteX27" fmla="*/ 319228 w 464338"/>
              <a:gd name="connsiteY27" fmla="*/ 159969 h 450850"/>
              <a:gd name="connsiteX28" fmla="*/ 79807 w 464338"/>
              <a:gd name="connsiteY28" fmla="*/ 159969 h 450850"/>
              <a:gd name="connsiteX29" fmla="*/ 29019 w 464338"/>
              <a:gd name="connsiteY29" fmla="*/ 141642 h 450850"/>
              <a:gd name="connsiteX30" fmla="*/ 58016 w 464338"/>
              <a:gd name="connsiteY30" fmla="*/ 116345 h 450850"/>
              <a:gd name="connsiteX31" fmla="*/ 58016 w 464338"/>
              <a:gd name="connsiteY31" fmla="*/ 125800 h 450850"/>
              <a:gd name="connsiteX32" fmla="*/ 79807 w 464338"/>
              <a:gd name="connsiteY32" fmla="*/ 130872 h 450850"/>
              <a:gd name="connsiteX33" fmla="*/ 319228 w 464338"/>
              <a:gd name="connsiteY33" fmla="*/ 130872 h 450850"/>
              <a:gd name="connsiteX34" fmla="*/ 362745 w 464338"/>
              <a:gd name="connsiteY34" fmla="*/ 130872 h 450850"/>
              <a:gd name="connsiteX35" fmla="*/ 362745 w 464338"/>
              <a:gd name="connsiteY35" fmla="*/ 116345 h 450850"/>
              <a:gd name="connsiteX36" fmla="*/ 58016 w 464338"/>
              <a:gd name="connsiteY36" fmla="*/ 116345 h 450850"/>
              <a:gd name="connsiteX37" fmla="*/ 58016 w 464338"/>
              <a:gd name="connsiteY37" fmla="*/ 87248 h 450850"/>
              <a:gd name="connsiteX38" fmla="*/ 58016 w 464338"/>
              <a:gd name="connsiteY38" fmla="*/ 101796 h 450850"/>
              <a:gd name="connsiteX39" fmla="*/ 362745 w 464338"/>
              <a:gd name="connsiteY39" fmla="*/ 101796 h 450850"/>
              <a:gd name="connsiteX40" fmla="*/ 362745 w 464338"/>
              <a:gd name="connsiteY40" fmla="*/ 87248 h 450850"/>
              <a:gd name="connsiteX41" fmla="*/ 58016 w 464338"/>
              <a:gd name="connsiteY41" fmla="*/ 58172 h 450850"/>
              <a:gd name="connsiteX42" fmla="*/ 58016 w 464338"/>
              <a:gd name="connsiteY42" fmla="*/ 72700 h 450850"/>
              <a:gd name="connsiteX43" fmla="*/ 362745 w 464338"/>
              <a:gd name="connsiteY43" fmla="*/ 72700 h 450850"/>
              <a:gd name="connsiteX44" fmla="*/ 362745 w 464338"/>
              <a:gd name="connsiteY44" fmla="*/ 58172 h 450850"/>
              <a:gd name="connsiteX45" fmla="*/ 79807 w 464338"/>
              <a:gd name="connsiteY45" fmla="*/ 29076 h 450850"/>
              <a:gd name="connsiteX46" fmla="*/ 29019 w 464338"/>
              <a:gd name="connsiteY46" fmla="*/ 79984 h 450850"/>
              <a:gd name="connsiteX47" fmla="*/ 43517 w 464338"/>
              <a:gd name="connsiteY47" fmla="*/ 115510 h 450850"/>
              <a:gd name="connsiteX48" fmla="*/ 43517 w 464338"/>
              <a:gd name="connsiteY48" fmla="*/ 87248 h 450850"/>
              <a:gd name="connsiteX49" fmla="*/ 43517 w 464338"/>
              <a:gd name="connsiteY49" fmla="*/ 58172 h 450850"/>
              <a:gd name="connsiteX50" fmla="*/ 58016 w 464338"/>
              <a:gd name="connsiteY50" fmla="*/ 43624 h 450850"/>
              <a:gd name="connsiteX51" fmla="*/ 362745 w 464338"/>
              <a:gd name="connsiteY51" fmla="*/ 43624 h 450850"/>
              <a:gd name="connsiteX52" fmla="*/ 377266 w 464338"/>
              <a:gd name="connsiteY52" fmla="*/ 58172 h 450850"/>
              <a:gd name="connsiteX53" fmla="*/ 377266 w 464338"/>
              <a:gd name="connsiteY53" fmla="*/ 87248 h 450850"/>
              <a:gd name="connsiteX54" fmla="*/ 377266 w 464338"/>
              <a:gd name="connsiteY54" fmla="*/ 116345 h 450850"/>
              <a:gd name="connsiteX55" fmla="*/ 377266 w 464338"/>
              <a:gd name="connsiteY55" fmla="*/ 130872 h 450850"/>
              <a:gd name="connsiteX56" fmla="*/ 391786 w 464338"/>
              <a:gd name="connsiteY56" fmla="*/ 133544 h 450850"/>
              <a:gd name="connsiteX57" fmla="*/ 391786 w 464338"/>
              <a:gd name="connsiteY57" fmla="*/ 87248 h 450850"/>
              <a:gd name="connsiteX58" fmla="*/ 391786 w 464338"/>
              <a:gd name="connsiteY58" fmla="*/ 79984 h 450850"/>
              <a:gd name="connsiteX59" fmla="*/ 391786 w 464338"/>
              <a:gd name="connsiteY59" fmla="*/ 43624 h 450850"/>
              <a:gd name="connsiteX60" fmla="*/ 377266 w 464338"/>
              <a:gd name="connsiteY60" fmla="*/ 29076 h 450850"/>
              <a:gd name="connsiteX61" fmla="*/ 319228 w 464338"/>
              <a:gd name="connsiteY61" fmla="*/ 29076 h 450850"/>
              <a:gd name="connsiteX62" fmla="*/ 79807 w 464338"/>
              <a:gd name="connsiteY62" fmla="*/ 0 h 450850"/>
              <a:gd name="connsiteX63" fmla="*/ 319228 w 464338"/>
              <a:gd name="connsiteY63" fmla="*/ 0 h 450850"/>
              <a:gd name="connsiteX64" fmla="*/ 377266 w 464338"/>
              <a:gd name="connsiteY64" fmla="*/ 0 h 450850"/>
              <a:gd name="connsiteX65" fmla="*/ 420805 w 464338"/>
              <a:gd name="connsiteY65" fmla="*/ 43624 h 450850"/>
              <a:gd name="connsiteX66" fmla="*/ 420805 w 464338"/>
              <a:gd name="connsiteY66" fmla="*/ 79984 h 450850"/>
              <a:gd name="connsiteX67" fmla="*/ 420805 w 464338"/>
              <a:gd name="connsiteY67" fmla="*/ 87248 h 450850"/>
              <a:gd name="connsiteX68" fmla="*/ 420805 w 464338"/>
              <a:gd name="connsiteY68" fmla="*/ 174517 h 450850"/>
              <a:gd name="connsiteX69" fmla="*/ 420827 w 464338"/>
              <a:gd name="connsiteY69" fmla="*/ 174517 h 450850"/>
              <a:gd name="connsiteX70" fmla="*/ 420827 w 464338"/>
              <a:gd name="connsiteY70" fmla="*/ 349033 h 450850"/>
              <a:gd name="connsiteX71" fmla="*/ 420805 w 464338"/>
              <a:gd name="connsiteY71" fmla="*/ 349033 h 450850"/>
              <a:gd name="connsiteX72" fmla="*/ 420805 w 464338"/>
              <a:gd name="connsiteY72" fmla="*/ 370845 h 450850"/>
              <a:gd name="connsiteX73" fmla="*/ 340998 w 464338"/>
              <a:gd name="connsiteY73" fmla="*/ 450850 h 450850"/>
              <a:gd name="connsiteX74" fmla="*/ 79807 w 464338"/>
              <a:gd name="connsiteY74" fmla="*/ 450850 h 450850"/>
              <a:gd name="connsiteX75" fmla="*/ 0 w 464338"/>
              <a:gd name="connsiteY75" fmla="*/ 370845 h 450850"/>
              <a:gd name="connsiteX76" fmla="*/ 0 w 464338"/>
              <a:gd name="connsiteY76" fmla="*/ 79984 h 450850"/>
              <a:gd name="connsiteX77" fmla="*/ 79807 w 464338"/>
              <a:gd name="connsiteY77" fmla="*/ 0 h 45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464338" h="450850">
                <a:moveTo>
                  <a:pt x="261540" y="246856"/>
                </a:moveTo>
                <a:cubicBezTo>
                  <a:pt x="277531" y="246856"/>
                  <a:pt x="290512" y="260021"/>
                  <a:pt x="290512" y="276225"/>
                </a:cubicBezTo>
                <a:cubicBezTo>
                  <a:pt x="290512" y="292427"/>
                  <a:pt x="277531" y="305592"/>
                  <a:pt x="261540" y="305592"/>
                </a:cubicBezTo>
                <a:cubicBezTo>
                  <a:pt x="245546" y="305592"/>
                  <a:pt x="232568" y="292427"/>
                  <a:pt x="232568" y="276225"/>
                </a:cubicBezTo>
                <a:cubicBezTo>
                  <a:pt x="232568" y="260021"/>
                  <a:pt x="245546" y="246856"/>
                  <a:pt x="261540" y="246856"/>
                </a:cubicBezTo>
                <a:close/>
                <a:moveTo>
                  <a:pt x="419120" y="213403"/>
                </a:moveTo>
                <a:cubicBezTo>
                  <a:pt x="419009" y="213716"/>
                  <a:pt x="418765" y="213966"/>
                  <a:pt x="418654" y="214300"/>
                </a:cubicBezTo>
                <a:cubicBezTo>
                  <a:pt x="417701" y="216680"/>
                  <a:pt x="416526" y="218976"/>
                  <a:pt x="415019" y="221000"/>
                </a:cubicBezTo>
                <a:cubicBezTo>
                  <a:pt x="409610" y="228222"/>
                  <a:pt x="400742" y="232564"/>
                  <a:pt x="391786" y="232689"/>
                </a:cubicBezTo>
                <a:lnTo>
                  <a:pt x="261191" y="232689"/>
                </a:lnTo>
                <a:cubicBezTo>
                  <a:pt x="237182" y="232689"/>
                  <a:pt x="217652" y="252268"/>
                  <a:pt x="217652" y="276313"/>
                </a:cubicBezTo>
                <a:cubicBezTo>
                  <a:pt x="217652" y="300379"/>
                  <a:pt x="237182" y="319958"/>
                  <a:pt x="261191" y="319958"/>
                </a:cubicBezTo>
                <a:lnTo>
                  <a:pt x="410319" y="319958"/>
                </a:lnTo>
                <a:cubicBezTo>
                  <a:pt x="426303" y="304888"/>
                  <a:pt x="435303" y="284140"/>
                  <a:pt x="435303" y="261765"/>
                </a:cubicBezTo>
                <a:cubicBezTo>
                  <a:pt x="435303" y="243918"/>
                  <a:pt x="429561" y="227095"/>
                  <a:pt x="419120" y="213403"/>
                </a:cubicBezTo>
                <a:close/>
                <a:moveTo>
                  <a:pt x="29019" y="141642"/>
                </a:moveTo>
                <a:lnTo>
                  <a:pt x="29019" y="370845"/>
                </a:lnTo>
                <a:cubicBezTo>
                  <a:pt x="29019" y="398961"/>
                  <a:pt x="51742" y="421754"/>
                  <a:pt x="79807" y="421754"/>
                </a:cubicBezTo>
                <a:lnTo>
                  <a:pt x="340998" y="421754"/>
                </a:lnTo>
                <a:cubicBezTo>
                  <a:pt x="369041" y="421754"/>
                  <a:pt x="391786" y="398961"/>
                  <a:pt x="391786" y="370845"/>
                </a:cubicBezTo>
                <a:cubicBezTo>
                  <a:pt x="391786" y="370845"/>
                  <a:pt x="391786" y="349033"/>
                  <a:pt x="391786" y="349033"/>
                </a:cubicBezTo>
                <a:lnTo>
                  <a:pt x="261191" y="349033"/>
                </a:lnTo>
                <a:cubicBezTo>
                  <a:pt x="221110" y="349033"/>
                  <a:pt x="188633" y="316493"/>
                  <a:pt x="188633" y="276313"/>
                </a:cubicBezTo>
                <a:cubicBezTo>
                  <a:pt x="188633" y="236154"/>
                  <a:pt x="221110" y="203592"/>
                  <a:pt x="261191" y="203592"/>
                </a:cubicBezTo>
                <a:lnTo>
                  <a:pt x="391786" y="203592"/>
                </a:lnTo>
                <a:lnTo>
                  <a:pt x="391786" y="174517"/>
                </a:lnTo>
                <a:cubicBezTo>
                  <a:pt x="391786" y="166481"/>
                  <a:pt x="385269" y="159969"/>
                  <a:pt x="377266" y="159969"/>
                </a:cubicBezTo>
                <a:lnTo>
                  <a:pt x="319228" y="159969"/>
                </a:lnTo>
                <a:lnTo>
                  <a:pt x="79807" y="159969"/>
                </a:lnTo>
                <a:cubicBezTo>
                  <a:pt x="60521" y="159969"/>
                  <a:pt x="42808" y="153081"/>
                  <a:pt x="29019" y="141642"/>
                </a:cubicBezTo>
                <a:close/>
                <a:moveTo>
                  <a:pt x="58016" y="116345"/>
                </a:moveTo>
                <a:lnTo>
                  <a:pt x="58016" y="125800"/>
                </a:lnTo>
                <a:cubicBezTo>
                  <a:pt x="64644" y="128973"/>
                  <a:pt x="71960" y="130872"/>
                  <a:pt x="79807" y="130872"/>
                </a:cubicBezTo>
                <a:lnTo>
                  <a:pt x="319228" y="130872"/>
                </a:lnTo>
                <a:lnTo>
                  <a:pt x="362745" y="130872"/>
                </a:lnTo>
                <a:lnTo>
                  <a:pt x="362745" y="116345"/>
                </a:lnTo>
                <a:cubicBezTo>
                  <a:pt x="362745" y="116345"/>
                  <a:pt x="58016" y="116345"/>
                  <a:pt x="58016" y="116345"/>
                </a:cubicBezTo>
                <a:close/>
                <a:moveTo>
                  <a:pt x="58016" y="87248"/>
                </a:moveTo>
                <a:lnTo>
                  <a:pt x="58016" y="101796"/>
                </a:lnTo>
                <a:lnTo>
                  <a:pt x="362745" y="101796"/>
                </a:lnTo>
                <a:cubicBezTo>
                  <a:pt x="362745" y="101796"/>
                  <a:pt x="362745" y="87248"/>
                  <a:pt x="362745" y="87248"/>
                </a:cubicBezTo>
                <a:close/>
                <a:moveTo>
                  <a:pt x="58016" y="58172"/>
                </a:moveTo>
                <a:lnTo>
                  <a:pt x="58016" y="72700"/>
                </a:lnTo>
                <a:lnTo>
                  <a:pt x="362745" y="72700"/>
                </a:lnTo>
                <a:cubicBezTo>
                  <a:pt x="362745" y="72700"/>
                  <a:pt x="362745" y="58172"/>
                  <a:pt x="362745" y="58172"/>
                </a:cubicBezTo>
                <a:close/>
                <a:moveTo>
                  <a:pt x="79807" y="29076"/>
                </a:moveTo>
                <a:cubicBezTo>
                  <a:pt x="51742" y="29076"/>
                  <a:pt x="29019" y="51869"/>
                  <a:pt x="29019" y="79984"/>
                </a:cubicBezTo>
                <a:cubicBezTo>
                  <a:pt x="29019" y="93823"/>
                  <a:pt x="34561" y="106326"/>
                  <a:pt x="43517" y="115510"/>
                </a:cubicBezTo>
                <a:lnTo>
                  <a:pt x="43517" y="87248"/>
                </a:lnTo>
                <a:lnTo>
                  <a:pt x="43517" y="58172"/>
                </a:lnTo>
                <a:cubicBezTo>
                  <a:pt x="43517" y="50116"/>
                  <a:pt x="50013" y="43624"/>
                  <a:pt x="58016" y="43624"/>
                </a:cubicBezTo>
                <a:lnTo>
                  <a:pt x="362745" y="43624"/>
                </a:lnTo>
                <a:cubicBezTo>
                  <a:pt x="370748" y="43624"/>
                  <a:pt x="377266" y="50116"/>
                  <a:pt x="377266" y="58172"/>
                </a:cubicBezTo>
                <a:lnTo>
                  <a:pt x="377266" y="87248"/>
                </a:lnTo>
                <a:lnTo>
                  <a:pt x="377266" y="116345"/>
                </a:lnTo>
                <a:lnTo>
                  <a:pt x="377266" y="130872"/>
                </a:lnTo>
                <a:cubicBezTo>
                  <a:pt x="382387" y="130872"/>
                  <a:pt x="387197" y="131936"/>
                  <a:pt x="391786" y="133544"/>
                </a:cubicBezTo>
                <a:lnTo>
                  <a:pt x="391786" y="87248"/>
                </a:lnTo>
                <a:lnTo>
                  <a:pt x="391786" y="79984"/>
                </a:lnTo>
                <a:lnTo>
                  <a:pt x="391786" y="43624"/>
                </a:lnTo>
                <a:cubicBezTo>
                  <a:pt x="391786" y="35588"/>
                  <a:pt x="385269" y="29076"/>
                  <a:pt x="377266" y="29076"/>
                </a:cubicBezTo>
                <a:lnTo>
                  <a:pt x="319228" y="29076"/>
                </a:lnTo>
                <a:close/>
                <a:moveTo>
                  <a:pt x="79807" y="0"/>
                </a:moveTo>
                <a:lnTo>
                  <a:pt x="319228" y="0"/>
                </a:lnTo>
                <a:lnTo>
                  <a:pt x="377266" y="0"/>
                </a:lnTo>
                <a:cubicBezTo>
                  <a:pt x="401296" y="0"/>
                  <a:pt x="420805" y="19516"/>
                  <a:pt x="420805" y="43624"/>
                </a:cubicBezTo>
                <a:lnTo>
                  <a:pt x="420805" y="79984"/>
                </a:lnTo>
                <a:lnTo>
                  <a:pt x="420805" y="87248"/>
                </a:lnTo>
                <a:lnTo>
                  <a:pt x="420805" y="174517"/>
                </a:lnTo>
                <a:lnTo>
                  <a:pt x="420827" y="174517"/>
                </a:lnTo>
                <a:cubicBezTo>
                  <a:pt x="478842" y="218162"/>
                  <a:pt x="478842" y="305388"/>
                  <a:pt x="420827" y="349033"/>
                </a:cubicBezTo>
                <a:lnTo>
                  <a:pt x="420805" y="349033"/>
                </a:lnTo>
                <a:lnTo>
                  <a:pt x="420805" y="370845"/>
                </a:lnTo>
                <a:cubicBezTo>
                  <a:pt x="420805" y="414949"/>
                  <a:pt x="384980" y="450850"/>
                  <a:pt x="340998" y="450850"/>
                </a:cubicBezTo>
                <a:lnTo>
                  <a:pt x="79807" y="450850"/>
                </a:lnTo>
                <a:cubicBezTo>
                  <a:pt x="35780" y="450850"/>
                  <a:pt x="0" y="414949"/>
                  <a:pt x="0" y="370845"/>
                </a:cubicBezTo>
                <a:lnTo>
                  <a:pt x="0" y="79984"/>
                </a:lnTo>
                <a:cubicBezTo>
                  <a:pt x="0" y="35880"/>
                  <a:pt x="35780" y="0"/>
                  <a:pt x="798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49" name="六边形 48"/>
          <p:cNvSpPr>
            <a:spLocks noChangeAspect="1"/>
          </p:cNvSpPr>
          <p:nvPr/>
        </p:nvSpPr>
        <p:spPr>
          <a:xfrm rot="5400000">
            <a:off x="3906061" y="3967384"/>
            <a:ext cx="958814" cy="779748"/>
          </a:xfrm>
          <a:prstGeom prst="hexagon">
            <a:avLst/>
          </a:prstGeom>
          <a:solidFill>
            <a:srgbClr val="55CAC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0" name="任意多边形 40"/>
          <p:cNvSpPr/>
          <p:nvPr>
            <p:custDataLst>
              <p:tags r:id="rId3"/>
            </p:custDataLst>
          </p:nvPr>
        </p:nvSpPr>
        <p:spPr bwMode="auto">
          <a:xfrm>
            <a:off x="4187561" y="4196218"/>
            <a:ext cx="395814" cy="322076"/>
          </a:xfrm>
          <a:custGeom>
            <a:avLst/>
            <a:gdLst>
              <a:gd name="connsiteX0" fmla="*/ 348258 w 464323"/>
              <a:gd name="connsiteY0" fmla="*/ 290628 h 377825"/>
              <a:gd name="connsiteX1" fmla="*/ 319237 w 464323"/>
              <a:gd name="connsiteY1" fmla="*/ 319682 h 377825"/>
              <a:gd name="connsiteX2" fmla="*/ 348258 w 464323"/>
              <a:gd name="connsiteY2" fmla="*/ 348754 h 377825"/>
              <a:gd name="connsiteX3" fmla="*/ 377279 w 464323"/>
              <a:gd name="connsiteY3" fmla="*/ 319682 h 377825"/>
              <a:gd name="connsiteX4" fmla="*/ 348258 w 464323"/>
              <a:gd name="connsiteY4" fmla="*/ 290628 h 377825"/>
              <a:gd name="connsiteX5" fmla="*/ 159618 w 464323"/>
              <a:gd name="connsiteY5" fmla="*/ 290628 h 377825"/>
              <a:gd name="connsiteX6" fmla="*/ 130597 w 464323"/>
              <a:gd name="connsiteY6" fmla="*/ 319682 h 377825"/>
              <a:gd name="connsiteX7" fmla="*/ 159618 w 464323"/>
              <a:gd name="connsiteY7" fmla="*/ 348754 h 377825"/>
              <a:gd name="connsiteX8" fmla="*/ 188640 w 464323"/>
              <a:gd name="connsiteY8" fmla="*/ 319682 h 377825"/>
              <a:gd name="connsiteX9" fmla="*/ 159618 w 464323"/>
              <a:gd name="connsiteY9" fmla="*/ 290628 h 377825"/>
              <a:gd name="connsiteX10" fmla="*/ 333640 w 464323"/>
              <a:gd name="connsiteY10" fmla="*/ 130472 h 377825"/>
              <a:gd name="connsiteX11" fmla="*/ 333640 w 464323"/>
              <a:gd name="connsiteY11" fmla="*/ 217983 h 377825"/>
              <a:gd name="connsiteX12" fmla="*/ 391845 w 464323"/>
              <a:gd name="connsiteY12" fmla="*/ 217983 h 377825"/>
              <a:gd name="connsiteX13" fmla="*/ 391845 w 464323"/>
              <a:gd name="connsiteY13" fmla="*/ 196105 h 377825"/>
              <a:gd name="connsiteX14" fmla="*/ 348192 w 464323"/>
              <a:gd name="connsiteY14" fmla="*/ 130472 h 377825"/>
              <a:gd name="connsiteX15" fmla="*/ 333640 w 464323"/>
              <a:gd name="connsiteY15" fmla="*/ 115887 h 377825"/>
              <a:gd name="connsiteX16" fmla="*/ 348192 w 464323"/>
              <a:gd name="connsiteY16" fmla="*/ 115887 h 377825"/>
              <a:gd name="connsiteX17" fmla="*/ 360299 w 464323"/>
              <a:gd name="connsiteY17" fmla="*/ 122380 h 377825"/>
              <a:gd name="connsiteX18" fmla="*/ 403955 w 464323"/>
              <a:gd name="connsiteY18" fmla="*/ 188013 h 377825"/>
              <a:gd name="connsiteX19" fmla="*/ 406401 w 464323"/>
              <a:gd name="connsiteY19" fmla="*/ 196105 h 377825"/>
              <a:gd name="connsiteX20" fmla="*/ 406401 w 464323"/>
              <a:gd name="connsiteY20" fmla="*/ 217983 h 377825"/>
              <a:gd name="connsiteX21" fmla="*/ 391845 w 464323"/>
              <a:gd name="connsiteY21" fmla="*/ 232563 h 377825"/>
              <a:gd name="connsiteX22" fmla="*/ 333640 w 464323"/>
              <a:gd name="connsiteY22" fmla="*/ 232563 h 377825"/>
              <a:gd name="connsiteX23" fmla="*/ 319088 w 464323"/>
              <a:gd name="connsiteY23" fmla="*/ 217983 h 377825"/>
              <a:gd name="connsiteX24" fmla="*/ 319088 w 464323"/>
              <a:gd name="connsiteY24" fmla="*/ 130472 h 377825"/>
              <a:gd name="connsiteX25" fmla="*/ 333640 w 464323"/>
              <a:gd name="connsiteY25" fmla="*/ 115887 h 377825"/>
              <a:gd name="connsiteX26" fmla="*/ 304726 w 464323"/>
              <a:gd name="connsiteY26" fmla="*/ 101716 h 377825"/>
              <a:gd name="connsiteX27" fmla="*/ 304726 w 464323"/>
              <a:gd name="connsiteY27" fmla="*/ 203431 h 377825"/>
              <a:gd name="connsiteX28" fmla="*/ 261193 w 464323"/>
              <a:gd name="connsiteY28" fmla="*/ 247038 h 377825"/>
              <a:gd name="connsiteX29" fmla="*/ 72554 w 464323"/>
              <a:gd name="connsiteY29" fmla="*/ 247038 h 377825"/>
              <a:gd name="connsiteX30" fmla="*/ 72554 w 464323"/>
              <a:gd name="connsiteY30" fmla="*/ 290628 h 377825"/>
              <a:gd name="connsiteX31" fmla="*/ 87065 w 464323"/>
              <a:gd name="connsiteY31" fmla="*/ 305164 h 377825"/>
              <a:gd name="connsiteX32" fmla="*/ 103617 w 464323"/>
              <a:gd name="connsiteY32" fmla="*/ 305164 h 377825"/>
              <a:gd name="connsiteX33" fmla="*/ 159618 w 464323"/>
              <a:gd name="connsiteY33" fmla="*/ 261557 h 377825"/>
              <a:gd name="connsiteX34" fmla="*/ 215597 w 464323"/>
              <a:gd name="connsiteY34" fmla="*/ 305164 h 377825"/>
              <a:gd name="connsiteX35" fmla="*/ 292257 w 464323"/>
              <a:gd name="connsiteY35" fmla="*/ 305164 h 377825"/>
              <a:gd name="connsiteX36" fmla="*/ 348258 w 464323"/>
              <a:gd name="connsiteY36" fmla="*/ 261557 h 377825"/>
              <a:gd name="connsiteX37" fmla="*/ 404216 w 464323"/>
              <a:gd name="connsiteY37" fmla="*/ 305164 h 377825"/>
              <a:gd name="connsiteX38" fmla="*/ 420812 w 464323"/>
              <a:gd name="connsiteY38" fmla="*/ 305164 h 377825"/>
              <a:gd name="connsiteX39" fmla="*/ 435323 w 464323"/>
              <a:gd name="connsiteY39" fmla="*/ 290628 h 377825"/>
              <a:gd name="connsiteX40" fmla="*/ 435323 w 464323"/>
              <a:gd name="connsiteY40" fmla="*/ 203431 h 377825"/>
              <a:gd name="connsiteX41" fmla="*/ 432872 w 464323"/>
              <a:gd name="connsiteY41" fmla="*/ 195367 h 377825"/>
              <a:gd name="connsiteX42" fmla="*/ 374829 w 464323"/>
              <a:gd name="connsiteY42" fmla="*/ 108188 h 377825"/>
              <a:gd name="connsiteX43" fmla="*/ 362769 w 464323"/>
              <a:gd name="connsiteY43" fmla="*/ 101716 h 377825"/>
              <a:gd name="connsiteX44" fmla="*/ 43511 w 464323"/>
              <a:gd name="connsiteY44" fmla="*/ 29054 h 377825"/>
              <a:gd name="connsiteX45" fmla="*/ 29000 w 464323"/>
              <a:gd name="connsiteY45" fmla="*/ 43590 h 377825"/>
              <a:gd name="connsiteX46" fmla="*/ 29000 w 464323"/>
              <a:gd name="connsiteY46" fmla="*/ 203431 h 377825"/>
              <a:gd name="connsiteX47" fmla="*/ 43511 w 464323"/>
              <a:gd name="connsiteY47" fmla="*/ 217967 h 377825"/>
              <a:gd name="connsiteX48" fmla="*/ 261193 w 464323"/>
              <a:gd name="connsiteY48" fmla="*/ 217967 h 377825"/>
              <a:gd name="connsiteX49" fmla="*/ 275704 w 464323"/>
              <a:gd name="connsiteY49" fmla="*/ 203431 h 377825"/>
              <a:gd name="connsiteX50" fmla="*/ 275704 w 464323"/>
              <a:gd name="connsiteY50" fmla="*/ 101716 h 377825"/>
              <a:gd name="connsiteX51" fmla="*/ 275704 w 464323"/>
              <a:gd name="connsiteY51" fmla="*/ 72644 h 377825"/>
              <a:gd name="connsiteX52" fmla="*/ 275704 w 464323"/>
              <a:gd name="connsiteY52" fmla="*/ 43590 h 377825"/>
              <a:gd name="connsiteX53" fmla="*/ 261193 w 464323"/>
              <a:gd name="connsiteY53" fmla="*/ 29054 h 377825"/>
              <a:gd name="connsiteX54" fmla="*/ 43511 w 464323"/>
              <a:gd name="connsiteY54" fmla="*/ 0 h 377825"/>
              <a:gd name="connsiteX55" fmla="*/ 261193 w 464323"/>
              <a:gd name="connsiteY55" fmla="*/ 0 h 377825"/>
              <a:gd name="connsiteX56" fmla="*/ 304726 w 464323"/>
              <a:gd name="connsiteY56" fmla="*/ 43590 h 377825"/>
              <a:gd name="connsiteX57" fmla="*/ 304726 w 464323"/>
              <a:gd name="connsiteY57" fmla="*/ 72644 h 377825"/>
              <a:gd name="connsiteX58" fmla="*/ 362769 w 464323"/>
              <a:gd name="connsiteY58" fmla="*/ 72644 h 377825"/>
              <a:gd name="connsiteX59" fmla="*/ 398970 w 464323"/>
              <a:gd name="connsiteY59" fmla="*/ 92060 h 377825"/>
              <a:gd name="connsiteX60" fmla="*/ 457013 w 464323"/>
              <a:gd name="connsiteY60" fmla="*/ 179257 h 377825"/>
              <a:gd name="connsiteX61" fmla="*/ 464323 w 464323"/>
              <a:gd name="connsiteY61" fmla="*/ 203431 h 377825"/>
              <a:gd name="connsiteX62" fmla="*/ 464323 w 464323"/>
              <a:gd name="connsiteY62" fmla="*/ 290628 h 377825"/>
              <a:gd name="connsiteX63" fmla="*/ 420812 w 464323"/>
              <a:gd name="connsiteY63" fmla="*/ 334218 h 377825"/>
              <a:gd name="connsiteX64" fmla="*/ 404216 w 464323"/>
              <a:gd name="connsiteY64" fmla="*/ 334218 h 377825"/>
              <a:gd name="connsiteX65" fmla="*/ 348258 w 464323"/>
              <a:gd name="connsiteY65" fmla="*/ 377825 h 377825"/>
              <a:gd name="connsiteX66" fmla="*/ 292257 w 464323"/>
              <a:gd name="connsiteY66" fmla="*/ 334218 h 377825"/>
              <a:gd name="connsiteX67" fmla="*/ 215597 w 464323"/>
              <a:gd name="connsiteY67" fmla="*/ 334218 h 377825"/>
              <a:gd name="connsiteX68" fmla="*/ 159618 w 464323"/>
              <a:gd name="connsiteY68" fmla="*/ 377825 h 377825"/>
              <a:gd name="connsiteX69" fmla="*/ 103617 w 464323"/>
              <a:gd name="connsiteY69" fmla="*/ 334218 h 377825"/>
              <a:gd name="connsiteX70" fmla="*/ 87065 w 464323"/>
              <a:gd name="connsiteY70" fmla="*/ 334218 h 377825"/>
              <a:gd name="connsiteX71" fmla="*/ 43532 w 464323"/>
              <a:gd name="connsiteY71" fmla="*/ 290628 h 377825"/>
              <a:gd name="connsiteX72" fmla="*/ 43532 w 464323"/>
              <a:gd name="connsiteY72" fmla="*/ 247038 h 377825"/>
              <a:gd name="connsiteX73" fmla="*/ 43511 w 464323"/>
              <a:gd name="connsiteY73" fmla="*/ 247038 h 377825"/>
              <a:gd name="connsiteX74" fmla="*/ 0 w 464323"/>
              <a:gd name="connsiteY74" fmla="*/ 203431 h 377825"/>
              <a:gd name="connsiteX75" fmla="*/ 0 w 464323"/>
              <a:gd name="connsiteY75" fmla="*/ 43590 h 377825"/>
              <a:gd name="connsiteX76" fmla="*/ 43511 w 464323"/>
              <a:gd name="connsiteY76" fmla="*/ 0 h 377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464323" h="377825">
                <a:moveTo>
                  <a:pt x="348258" y="290628"/>
                </a:moveTo>
                <a:cubicBezTo>
                  <a:pt x="332221" y="290628"/>
                  <a:pt x="319237" y="303660"/>
                  <a:pt x="319237" y="319682"/>
                </a:cubicBezTo>
                <a:cubicBezTo>
                  <a:pt x="319237" y="335722"/>
                  <a:pt x="332221" y="348754"/>
                  <a:pt x="348258" y="348754"/>
                </a:cubicBezTo>
                <a:cubicBezTo>
                  <a:pt x="364274" y="348754"/>
                  <a:pt x="377279" y="335722"/>
                  <a:pt x="377279" y="319682"/>
                </a:cubicBezTo>
                <a:cubicBezTo>
                  <a:pt x="377279" y="303660"/>
                  <a:pt x="364274" y="290628"/>
                  <a:pt x="348258" y="290628"/>
                </a:cubicBezTo>
                <a:close/>
                <a:moveTo>
                  <a:pt x="159618" y="290628"/>
                </a:moveTo>
                <a:cubicBezTo>
                  <a:pt x="143581" y="290628"/>
                  <a:pt x="130597" y="303660"/>
                  <a:pt x="130597" y="319682"/>
                </a:cubicBezTo>
                <a:cubicBezTo>
                  <a:pt x="130597" y="335722"/>
                  <a:pt x="143581" y="348754"/>
                  <a:pt x="159618" y="348754"/>
                </a:cubicBezTo>
                <a:cubicBezTo>
                  <a:pt x="175634" y="348754"/>
                  <a:pt x="188640" y="335722"/>
                  <a:pt x="188640" y="319682"/>
                </a:cubicBezTo>
                <a:cubicBezTo>
                  <a:pt x="188640" y="303660"/>
                  <a:pt x="175634" y="290628"/>
                  <a:pt x="159618" y="290628"/>
                </a:cubicBezTo>
                <a:close/>
                <a:moveTo>
                  <a:pt x="333640" y="130472"/>
                </a:moveTo>
                <a:lnTo>
                  <a:pt x="333640" y="217983"/>
                </a:lnTo>
                <a:lnTo>
                  <a:pt x="391845" y="217983"/>
                </a:lnTo>
                <a:cubicBezTo>
                  <a:pt x="391845" y="217983"/>
                  <a:pt x="391845" y="196105"/>
                  <a:pt x="391845" y="196105"/>
                </a:cubicBezTo>
                <a:lnTo>
                  <a:pt x="348192" y="130472"/>
                </a:lnTo>
                <a:close/>
                <a:moveTo>
                  <a:pt x="333640" y="115887"/>
                </a:moveTo>
                <a:lnTo>
                  <a:pt x="348192" y="115887"/>
                </a:lnTo>
                <a:cubicBezTo>
                  <a:pt x="353051" y="115887"/>
                  <a:pt x="357599" y="118318"/>
                  <a:pt x="360299" y="122380"/>
                </a:cubicBezTo>
                <a:cubicBezTo>
                  <a:pt x="360299" y="122380"/>
                  <a:pt x="403955" y="188013"/>
                  <a:pt x="403955" y="188013"/>
                </a:cubicBezTo>
                <a:cubicBezTo>
                  <a:pt x="405548" y="190406"/>
                  <a:pt x="406401" y="193226"/>
                  <a:pt x="406401" y="196105"/>
                </a:cubicBezTo>
                <a:lnTo>
                  <a:pt x="406401" y="217983"/>
                </a:lnTo>
                <a:cubicBezTo>
                  <a:pt x="406401" y="226043"/>
                  <a:pt x="399889" y="232563"/>
                  <a:pt x="391845" y="232563"/>
                </a:cubicBezTo>
                <a:lnTo>
                  <a:pt x="333640" y="232563"/>
                </a:lnTo>
                <a:cubicBezTo>
                  <a:pt x="325596" y="232563"/>
                  <a:pt x="319088" y="226043"/>
                  <a:pt x="319088" y="217983"/>
                </a:cubicBezTo>
                <a:lnTo>
                  <a:pt x="319088" y="130472"/>
                </a:lnTo>
                <a:cubicBezTo>
                  <a:pt x="319088" y="122407"/>
                  <a:pt x="325596" y="115887"/>
                  <a:pt x="333640" y="115887"/>
                </a:cubicBezTo>
                <a:close/>
                <a:moveTo>
                  <a:pt x="304726" y="101716"/>
                </a:moveTo>
                <a:lnTo>
                  <a:pt x="304726" y="203431"/>
                </a:lnTo>
                <a:cubicBezTo>
                  <a:pt x="304726" y="227482"/>
                  <a:pt x="285185" y="247038"/>
                  <a:pt x="261193" y="247038"/>
                </a:cubicBezTo>
                <a:lnTo>
                  <a:pt x="72554" y="247038"/>
                </a:lnTo>
                <a:lnTo>
                  <a:pt x="72554" y="290628"/>
                </a:lnTo>
                <a:cubicBezTo>
                  <a:pt x="72554" y="298657"/>
                  <a:pt x="79046" y="305164"/>
                  <a:pt x="87065" y="305164"/>
                </a:cubicBezTo>
                <a:lnTo>
                  <a:pt x="103617" y="305164"/>
                </a:lnTo>
                <a:cubicBezTo>
                  <a:pt x="110110" y="280150"/>
                  <a:pt x="132639" y="261557"/>
                  <a:pt x="159618" y="261557"/>
                </a:cubicBezTo>
                <a:cubicBezTo>
                  <a:pt x="186576" y="261557"/>
                  <a:pt x="209105" y="280150"/>
                  <a:pt x="215597" y="305164"/>
                </a:cubicBezTo>
                <a:lnTo>
                  <a:pt x="292257" y="305164"/>
                </a:lnTo>
                <a:cubicBezTo>
                  <a:pt x="298749" y="280150"/>
                  <a:pt x="321279" y="261557"/>
                  <a:pt x="348258" y="261557"/>
                </a:cubicBezTo>
                <a:cubicBezTo>
                  <a:pt x="375194" y="261557"/>
                  <a:pt x="397724" y="280150"/>
                  <a:pt x="404216" y="305164"/>
                </a:cubicBezTo>
                <a:lnTo>
                  <a:pt x="420812" y="305164"/>
                </a:lnTo>
                <a:cubicBezTo>
                  <a:pt x="428830" y="305164"/>
                  <a:pt x="435323" y="298657"/>
                  <a:pt x="435323" y="290628"/>
                </a:cubicBezTo>
                <a:cubicBezTo>
                  <a:pt x="435323" y="290628"/>
                  <a:pt x="435323" y="203431"/>
                  <a:pt x="435323" y="203431"/>
                </a:cubicBezTo>
                <a:cubicBezTo>
                  <a:pt x="435323" y="200562"/>
                  <a:pt x="434463" y="197764"/>
                  <a:pt x="432872" y="195367"/>
                </a:cubicBezTo>
                <a:lnTo>
                  <a:pt x="374829" y="108188"/>
                </a:lnTo>
                <a:cubicBezTo>
                  <a:pt x="372142" y="104147"/>
                  <a:pt x="367606" y="101716"/>
                  <a:pt x="362769" y="101716"/>
                </a:cubicBezTo>
                <a:close/>
                <a:moveTo>
                  <a:pt x="43511" y="29054"/>
                </a:moveTo>
                <a:cubicBezTo>
                  <a:pt x="35514" y="29054"/>
                  <a:pt x="29000" y="35561"/>
                  <a:pt x="29000" y="43590"/>
                </a:cubicBezTo>
                <a:lnTo>
                  <a:pt x="29000" y="203431"/>
                </a:lnTo>
                <a:cubicBezTo>
                  <a:pt x="29000" y="211460"/>
                  <a:pt x="35514" y="217967"/>
                  <a:pt x="43511" y="217967"/>
                </a:cubicBezTo>
                <a:cubicBezTo>
                  <a:pt x="43511" y="217967"/>
                  <a:pt x="261193" y="217967"/>
                  <a:pt x="261193" y="217967"/>
                </a:cubicBezTo>
                <a:cubicBezTo>
                  <a:pt x="269212" y="217967"/>
                  <a:pt x="275704" y="211460"/>
                  <a:pt x="275704" y="203431"/>
                </a:cubicBezTo>
                <a:lnTo>
                  <a:pt x="275704" y="101716"/>
                </a:lnTo>
                <a:lnTo>
                  <a:pt x="275704" y="72644"/>
                </a:lnTo>
                <a:lnTo>
                  <a:pt x="275704" y="43590"/>
                </a:lnTo>
                <a:cubicBezTo>
                  <a:pt x="275704" y="35561"/>
                  <a:pt x="269212" y="29054"/>
                  <a:pt x="261193" y="29054"/>
                </a:cubicBezTo>
                <a:close/>
                <a:moveTo>
                  <a:pt x="43511" y="0"/>
                </a:moveTo>
                <a:lnTo>
                  <a:pt x="261193" y="0"/>
                </a:lnTo>
                <a:cubicBezTo>
                  <a:pt x="285185" y="0"/>
                  <a:pt x="304726" y="19539"/>
                  <a:pt x="304726" y="43590"/>
                </a:cubicBezTo>
                <a:lnTo>
                  <a:pt x="304726" y="72644"/>
                </a:lnTo>
                <a:lnTo>
                  <a:pt x="362769" y="72644"/>
                </a:lnTo>
                <a:cubicBezTo>
                  <a:pt x="377323" y="72644"/>
                  <a:pt x="390866" y="79903"/>
                  <a:pt x="398970" y="92060"/>
                </a:cubicBezTo>
                <a:lnTo>
                  <a:pt x="457013" y="179257"/>
                </a:lnTo>
                <a:cubicBezTo>
                  <a:pt x="461807" y="186429"/>
                  <a:pt x="464323" y="194808"/>
                  <a:pt x="464323" y="203431"/>
                </a:cubicBezTo>
                <a:lnTo>
                  <a:pt x="464323" y="290628"/>
                </a:lnTo>
                <a:cubicBezTo>
                  <a:pt x="464323" y="314662"/>
                  <a:pt x="444803" y="334218"/>
                  <a:pt x="420812" y="334218"/>
                </a:cubicBezTo>
                <a:lnTo>
                  <a:pt x="404216" y="334218"/>
                </a:lnTo>
                <a:cubicBezTo>
                  <a:pt x="397724" y="359231"/>
                  <a:pt x="375194" y="377825"/>
                  <a:pt x="348258" y="377825"/>
                </a:cubicBezTo>
                <a:cubicBezTo>
                  <a:pt x="321279" y="377825"/>
                  <a:pt x="298749" y="359231"/>
                  <a:pt x="292257" y="334218"/>
                </a:cubicBezTo>
                <a:lnTo>
                  <a:pt x="215597" y="334218"/>
                </a:lnTo>
                <a:cubicBezTo>
                  <a:pt x="209105" y="359231"/>
                  <a:pt x="186576" y="377825"/>
                  <a:pt x="159618" y="377825"/>
                </a:cubicBezTo>
                <a:cubicBezTo>
                  <a:pt x="132639" y="377825"/>
                  <a:pt x="110110" y="359231"/>
                  <a:pt x="103617" y="334218"/>
                </a:cubicBezTo>
                <a:lnTo>
                  <a:pt x="87065" y="334218"/>
                </a:lnTo>
                <a:cubicBezTo>
                  <a:pt x="63052" y="334218"/>
                  <a:pt x="43532" y="314662"/>
                  <a:pt x="43532" y="290628"/>
                </a:cubicBezTo>
                <a:lnTo>
                  <a:pt x="43532" y="247038"/>
                </a:lnTo>
                <a:lnTo>
                  <a:pt x="43511" y="247038"/>
                </a:lnTo>
                <a:cubicBezTo>
                  <a:pt x="19520" y="247038"/>
                  <a:pt x="0" y="227482"/>
                  <a:pt x="0" y="203431"/>
                </a:cubicBezTo>
                <a:lnTo>
                  <a:pt x="0" y="43590"/>
                </a:lnTo>
                <a:cubicBezTo>
                  <a:pt x="0" y="19539"/>
                  <a:pt x="19520" y="0"/>
                  <a:pt x="435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51" name="六边形 50"/>
          <p:cNvSpPr>
            <a:spLocks noChangeAspect="1"/>
          </p:cNvSpPr>
          <p:nvPr/>
        </p:nvSpPr>
        <p:spPr>
          <a:xfrm rot="5400000">
            <a:off x="6525294" y="3497992"/>
            <a:ext cx="1395712" cy="1135048"/>
          </a:xfrm>
          <a:prstGeom prst="hexagon">
            <a:avLst/>
          </a:prstGeom>
          <a:solidFill>
            <a:srgbClr val="252528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2" name="任意多边形 42"/>
          <p:cNvSpPr/>
          <p:nvPr>
            <p:custDataLst>
              <p:tags r:id="rId4"/>
            </p:custDataLst>
          </p:nvPr>
        </p:nvSpPr>
        <p:spPr bwMode="auto">
          <a:xfrm>
            <a:off x="6947749" y="3795159"/>
            <a:ext cx="577184" cy="540715"/>
          </a:xfrm>
          <a:custGeom>
            <a:avLst/>
            <a:gdLst>
              <a:gd name="connsiteX0" fmla="*/ 73207 w 465138"/>
              <a:gd name="connsiteY0" fmla="*/ 72480 h 435749"/>
              <a:gd name="connsiteX1" fmla="*/ 73207 w 465138"/>
              <a:gd name="connsiteY1" fmla="*/ 276031 h 435749"/>
              <a:gd name="connsiteX2" fmla="*/ 391898 w 465138"/>
              <a:gd name="connsiteY2" fmla="*/ 276031 h 435749"/>
              <a:gd name="connsiteX3" fmla="*/ 391898 w 465138"/>
              <a:gd name="connsiteY3" fmla="*/ 72480 h 435749"/>
              <a:gd name="connsiteX4" fmla="*/ 391898 w 465138"/>
              <a:gd name="connsiteY4" fmla="*/ 57944 h 435749"/>
              <a:gd name="connsiteX5" fmla="*/ 406400 w 465138"/>
              <a:gd name="connsiteY5" fmla="*/ 72480 h 435749"/>
              <a:gd name="connsiteX6" fmla="*/ 406400 w 465138"/>
              <a:gd name="connsiteY6" fmla="*/ 275967 h 435749"/>
              <a:gd name="connsiteX7" fmla="*/ 391898 w 465138"/>
              <a:gd name="connsiteY7" fmla="*/ 290502 h 435749"/>
              <a:gd name="connsiteX8" fmla="*/ 73207 w 465138"/>
              <a:gd name="connsiteY8" fmla="*/ 290502 h 435749"/>
              <a:gd name="connsiteX9" fmla="*/ 58737 w 465138"/>
              <a:gd name="connsiteY9" fmla="*/ 275967 h 435749"/>
              <a:gd name="connsiteX10" fmla="*/ 58737 w 465138"/>
              <a:gd name="connsiteY10" fmla="*/ 72480 h 435749"/>
              <a:gd name="connsiteX11" fmla="*/ 73207 w 465138"/>
              <a:gd name="connsiteY11" fmla="*/ 57998 h 435749"/>
              <a:gd name="connsiteX12" fmla="*/ 43585 w 465138"/>
              <a:gd name="connsiteY12" fmla="*/ 29051 h 435749"/>
              <a:gd name="connsiteX13" fmla="*/ 29050 w 465138"/>
              <a:gd name="connsiteY13" fmla="*/ 43577 h 435749"/>
              <a:gd name="connsiteX14" fmla="*/ 29050 w 465138"/>
              <a:gd name="connsiteY14" fmla="*/ 334130 h 435749"/>
              <a:gd name="connsiteX15" fmla="*/ 43585 w 465138"/>
              <a:gd name="connsiteY15" fmla="*/ 348656 h 435749"/>
              <a:gd name="connsiteX16" fmla="*/ 174405 w 465138"/>
              <a:gd name="connsiteY16" fmla="*/ 348656 h 435749"/>
              <a:gd name="connsiteX17" fmla="*/ 290690 w 465138"/>
              <a:gd name="connsiteY17" fmla="*/ 348656 h 435749"/>
              <a:gd name="connsiteX18" fmla="*/ 421532 w 465138"/>
              <a:gd name="connsiteY18" fmla="*/ 348656 h 435749"/>
              <a:gd name="connsiteX19" fmla="*/ 436046 w 465138"/>
              <a:gd name="connsiteY19" fmla="*/ 334130 h 435749"/>
              <a:gd name="connsiteX20" fmla="*/ 436046 w 465138"/>
              <a:gd name="connsiteY20" fmla="*/ 43577 h 435749"/>
              <a:gd name="connsiteX21" fmla="*/ 421532 w 465138"/>
              <a:gd name="connsiteY21" fmla="*/ 29051 h 435749"/>
              <a:gd name="connsiteX22" fmla="*/ 43585 w 465138"/>
              <a:gd name="connsiteY22" fmla="*/ 0 h 435749"/>
              <a:gd name="connsiteX23" fmla="*/ 421532 w 465138"/>
              <a:gd name="connsiteY23" fmla="*/ 0 h 435749"/>
              <a:gd name="connsiteX24" fmla="*/ 465138 w 465138"/>
              <a:gd name="connsiteY24" fmla="*/ 43577 h 435749"/>
              <a:gd name="connsiteX25" fmla="*/ 465138 w 465138"/>
              <a:gd name="connsiteY25" fmla="*/ 334130 h 435749"/>
              <a:gd name="connsiteX26" fmla="*/ 421661 w 465138"/>
              <a:gd name="connsiteY26" fmla="*/ 377687 h 435749"/>
              <a:gd name="connsiteX27" fmla="*/ 276154 w 465138"/>
              <a:gd name="connsiteY27" fmla="*/ 377687 h 435749"/>
              <a:gd name="connsiteX28" fmla="*/ 276154 w 465138"/>
              <a:gd name="connsiteY28" fmla="*/ 395360 h 435749"/>
              <a:gd name="connsiteX29" fmla="*/ 366899 w 465138"/>
              <a:gd name="connsiteY29" fmla="*/ 407142 h 435749"/>
              <a:gd name="connsiteX30" fmla="*/ 377903 w 465138"/>
              <a:gd name="connsiteY30" fmla="*/ 421223 h 435749"/>
              <a:gd name="connsiteX31" fmla="*/ 363368 w 465138"/>
              <a:gd name="connsiteY31" fmla="*/ 435749 h 435749"/>
              <a:gd name="connsiteX32" fmla="*/ 101728 w 465138"/>
              <a:gd name="connsiteY32" fmla="*/ 435749 h 435749"/>
              <a:gd name="connsiteX33" fmla="*/ 87192 w 465138"/>
              <a:gd name="connsiteY33" fmla="*/ 421223 h 435749"/>
              <a:gd name="connsiteX34" fmla="*/ 98218 w 465138"/>
              <a:gd name="connsiteY34" fmla="*/ 407142 h 435749"/>
              <a:gd name="connsiteX35" fmla="*/ 188941 w 465138"/>
              <a:gd name="connsiteY35" fmla="*/ 395360 h 435749"/>
              <a:gd name="connsiteX36" fmla="*/ 188941 w 465138"/>
              <a:gd name="connsiteY36" fmla="*/ 377687 h 435749"/>
              <a:gd name="connsiteX37" fmla="*/ 43456 w 465138"/>
              <a:gd name="connsiteY37" fmla="*/ 377687 h 435749"/>
              <a:gd name="connsiteX38" fmla="*/ 0 w 465138"/>
              <a:gd name="connsiteY38" fmla="*/ 334130 h 435749"/>
              <a:gd name="connsiteX39" fmla="*/ 0 w 465138"/>
              <a:gd name="connsiteY39" fmla="*/ 43577 h 435749"/>
              <a:gd name="connsiteX40" fmla="*/ 43585 w 465138"/>
              <a:gd name="connsiteY40" fmla="*/ 0 h 4357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465138" h="435749">
                <a:moveTo>
                  <a:pt x="73207" y="72480"/>
                </a:moveTo>
                <a:lnTo>
                  <a:pt x="73207" y="276031"/>
                </a:lnTo>
                <a:lnTo>
                  <a:pt x="391898" y="276031"/>
                </a:lnTo>
                <a:cubicBezTo>
                  <a:pt x="391898" y="276031"/>
                  <a:pt x="391898" y="72480"/>
                  <a:pt x="391898" y="72480"/>
                </a:cubicBezTo>
                <a:close/>
                <a:moveTo>
                  <a:pt x="391898" y="57944"/>
                </a:moveTo>
                <a:cubicBezTo>
                  <a:pt x="399914" y="57944"/>
                  <a:pt x="406400" y="64437"/>
                  <a:pt x="406400" y="72480"/>
                </a:cubicBezTo>
                <a:lnTo>
                  <a:pt x="406400" y="275967"/>
                </a:lnTo>
                <a:cubicBezTo>
                  <a:pt x="406400" y="284010"/>
                  <a:pt x="399914" y="290502"/>
                  <a:pt x="391898" y="290502"/>
                </a:cubicBezTo>
                <a:lnTo>
                  <a:pt x="73207" y="290502"/>
                </a:lnTo>
                <a:cubicBezTo>
                  <a:pt x="65208" y="290502"/>
                  <a:pt x="58737" y="284010"/>
                  <a:pt x="58737" y="275967"/>
                </a:cubicBezTo>
                <a:lnTo>
                  <a:pt x="58737" y="72480"/>
                </a:lnTo>
                <a:cubicBezTo>
                  <a:pt x="58737" y="64437"/>
                  <a:pt x="65208" y="57998"/>
                  <a:pt x="73207" y="57998"/>
                </a:cubicBezTo>
                <a:close/>
                <a:moveTo>
                  <a:pt x="43585" y="29051"/>
                </a:moveTo>
                <a:cubicBezTo>
                  <a:pt x="35553" y="29051"/>
                  <a:pt x="29050" y="35548"/>
                  <a:pt x="29050" y="43577"/>
                </a:cubicBezTo>
                <a:lnTo>
                  <a:pt x="29050" y="334130"/>
                </a:lnTo>
                <a:cubicBezTo>
                  <a:pt x="29050" y="342139"/>
                  <a:pt x="35553" y="348656"/>
                  <a:pt x="43585" y="348656"/>
                </a:cubicBezTo>
                <a:lnTo>
                  <a:pt x="174405" y="348656"/>
                </a:lnTo>
                <a:lnTo>
                  <a:pt x="290690" y="348656"/>
                </a:lnTo>
                <a:lnTo>
                  <a:pt x="421532" y="348656"/>
                </a:lnTo>
                <a:cubicBezTo>
                  <a:pt x="429521" y="348656"/>
                  <a:pt x="436046" y="342139"/>
                  <a:pt x="436046" y="334130"/>
                </a:cubicBezTo>
                <a:cubicBezTo>
                  <a:pt x="436046" y="334130"/>
                  <a:pt x="436046" y="43577"/>
                  <a:pt x="436046" y="43577"/>
                </a:cubicBezTo>
                <a:cubicBezTo>
                  <a:pt x="436046" y="35548"/>
                  <a:pt x="429521" y="29051"/>
                  <a:pt x="421532" y="29051"/>
                </a:cubicBezTo>
                <a:close/>
                <a:moveTo>
                  <a:pt x="43585" y="0"/>
                </a:moveTo>
                <a:lnTo>
                  <a:pt x="421532" y="0"/>
                </a:lnTo>
                <a:cubicBezTo>
                  <a:pt x="445585" y="0"/>
                  <a:pt x="465138" y="19489"/>
                  <a:pt x="465138" y="43577"/>
                </a:cubicBezTo>
                <a:lnTo>
                  <a:pt x="465138" y="334130"/>
                </a:lnTo>
                <a:cubicBezTo>
                  <a:pt x="465138" y="358158"/>
                  <a:pt x="445671" y="377626"/>
                  <a:pt x="421661" y="377687"/>
                </a:cubicBezTo>
                <a:lnTo>
                  <a:pt x="276154" y="377687"/>
                </a:lnTo>
                <a:lnTo>
                  <a:pt x="276154" y="395360"/>
                </a:lnTo>
                <a:lnTo>
                  <a:pt x="366899" y="407142"/>
                </a:lnTo>
                <a:cubicBezTo>
                  <a:pt x="373381" y="408776"/>
                  <a:pt x="377903" y="414566"/>
                  <a:pt x="377903" y="421223"/>
                </a:cubicBezTo>
                <a:cubicBezTo>
                  <a:pt x="377903" y="429253"/>
                  <a:pt x="371422" y="435749"/>
                  <a:pt x="363368" y="435749"/>
                </a:cubicBezTo>
                <a:lnTo>
                  <a:pt x="101728" y="435749"/>
                </a:lnTo>
                <a:cubicBezTo>
                  <a:pt x="93695" y="435749"/>
                  <a:pt x="87192" y="429253"/>
                  <a:pt x="87192" y="421223"/>
                </a:cubicBezTo>
                <a:cubicBezTo>
                  <a:pt x="87192" y="414566"/>
                  <a:pt x="91736" y="408776"/>
                  <a:pt x="98218" y="407142"/>
                </a:cubicBezTo>
                <a:lnTo>
                  <a:pt x="188941" y="395360"/>
                </a:lnTo>
                <a:lnTo>
                  <a:pt x="188941" y="377687"/>
                </a:lnTo>
                <a:lnTo>
                  <a:pt x="43456" y="377687"/>
                </a:lnTo>
                <a:cubicBezTo>
                  <a:pt x="19446" y="377626"/>
                  <a:pt x="0" y="358158"/>
                  <a:pt x="0" y="334130"/>
                </a:cubicBezTo>
                <a:lnTo>
                  <a:pt x="0" y="43577"/>
                </a:lnTo>
                <a:cubicBezTo>
                  <a:pt x="0" y="19489"/>
                  <a:pt x="19489" y="0"/>
                  <a:pt x="4358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53" name="六边形 52"/>
          <p:cNvSpPr>
            <a:spLocks noChangeAspect="1"/>
          </p:cNvSpPr>
          <p:nvPr/>
        </p:nvSpPr>
        <p:spPr>
          <a:xfrm rot="5400000">
            <a:off x="7985740" y="3563911"/>
            <a:ext cx="691191" cy="562106"/>
          </a:xfrm>
          <a:prstGeom prst="hexagon">
            <a:avLst/>
          </a:prstGeom>
          <a:solidFill>
            <a:srgbClr val="55CAC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4" name="AutoShape 4"/>
          <p:cNvSpPr/>
          <p:nvPr>
            <p:custDataLst>
              <p:tags r:id="rId5"/>
            </p:custDataLst>
          </p:nvPr>
        </p:nvSpPr>
        <p:spPr bwMode="auto">
          <a:xfrm>
            <a:off x="8193296" y="3706630"/>
            <a:ext cx="276079" cy="27705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sp>
        <p:nvSpPr>
          <p:cNvPr id="55" name="六边形 54"/>
          <p:cNvSpPr>
            <a:spLocks noChangeAspect="1"/>
          </p:cNvSpPr>
          <p:nvPr/>
        </p:nvSpPr>
        <p:spPr>
          <a:xfrm rot="5400000">
            <a:off x="6020344" y="2767783"/>
            <a:ext cx="810198" cy="658888"/>
          </a:xfrm>
          <a:prstGeom prst="hexagon">
            <a:avLst/>
          </a:prstGeom>
          <a:solidFill>
            <a:srgbClr val="55CAC7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6" name="任意多边形 38"/>
          <p:cNvSpPr/>
          <p:nvPr>
            <p:custDataLst>
              <p:tags r:id="rId6"/>
            </p:custDataLst>
          </p:nvPr>
        </p:nvSpPr>
        <p:spPr bwMode="auto">
          <a:xfrm>
            <a:off x="6269740" y="2915650"/>
            <a:ext cx="334473" cy="324758"/>
          </a:xfrm>
          <a:custGeom>
            <a:avLst/>
            <a:gdLst>
              <a:gd name="connsiteX0" fmla="*/ 261540 w 464338"/>
              <a:gd name="connsiteY0" fmla="*/ 246856 h 450850"/>
              <a:gd name="connsiteX1" fmla="*/ 290512 w 464338"/>
              <a:gd name="connsiteY1" fmla="*/ 276225 h 450850"/>
              <a:gd name="connsiteX2" fmla="*/ 261540 w 464338"/>
              <a:gd name="connsiteY2" fmla="*/ 305592 h 450850"/>
              <a:gd name="connsiteX3" fmla="*/ 232568 w 464338"/>
              <a:gd name="connsiteY3" fmla="*/ 276225 h 450850"/>
              <a:gd name="connsiteX4" fmla="*/ 261540 w 464338"/>
              <a:gd name="connsiteY4" fmla="*/ 246856 h 450850"/>
              <a:gd name="connsiteX5" fmla="*/ 419120 w 464338"/>
              <a:gd name="connsiteY5" fmla="*/ 213403 h 450850"/>
              <a:gd name="connsiteX6" fmla="*/ 418654 w 464338"/>
              <a:gd name="connsiteY6" fmla="*/ 214300 h 450850"/>
              <a:gd name="connsiteX7" fmla="*/ 415019 w 464338"/>
              <a:gd name="connsiteY7" fmla="*/ 221000 h 450850"/>
              <a:gd name="connsiteX8" fmla="*/ 391786 w 464338"/>
              <a:gd name="connsiteY8" fmla="*/ 232689 h 450850"/>
              <a:gd name="connsiteX9" fmla="*/ 261191 w 464338"/>
              <a:gd name="connsiteY9" fmla="*/ 232689 h 450850"/>
              <a:gd name="connsiteX10" fmla="*/ 217652 w 464338"/>
              <a:gd name="connsiteY10" fmla="*/ 276313 h 450850"/>
              <a:gd name="connsiteX11" fmla="*/ 261191 w 464338"/>
              <a:gd name="connsiteY11" fmla="*/ 319958 h 450850"/>
              <a:gd name="connsiteX12" fmla="*/ 410319 w 464338"/>
              <a:gd name="connsiteY12" fmla="*/ 319958 h 450850"/>
              <a:gd name="connsiteX13" fmla="*/ 435303 w 464338"/>
              <a:gd name="connsiteY13" fmla="*/ 261765 h 450850"/>
              <a:gd name="connsiteX14" fmla="*/ 419120 w 464338"/>
              <a:gd name="connsiteY14" fmla="*/ 213403 h 450850"/>
              <a:gd name="connsiteX15" fmla="*/ 29019 w 464338"/>
              <a:gd name="connsiteY15" fmla="*/ 141642 h 450850"/>
              <a:gd name="connsiteX16" fmla="*/ 29019 w 464338"/>
              <a:gd name="connsiteY16" fmla="*/ 370845 h 450850"/>
              <a:gd name="connsiteX17" fmla="*/ 79807 w 464338"/>
              <a:gd name="connsiteY17" fmla="*/ 421754 h 450850"/>
              <a:gd name="connsiteX18" fmla="*/ 340998 w 464338"/>
              <a:gd name="connsiteY18" fmla="*/ 421754 h 450850"/>
              <a:gd name="connsiteX19" fmla="*/ 391786 w 464338"/>
              <a:gd name="connsiteY19" fmla="*/ 370845 h 450850"/>
              <a:gd name="connsiteX20" fmla="*/ 391786 w 464338"/>
              <a:gd name="connsiteY20" fmla="*/ 349033 h 450850"/>
              <a:gd name="connsiteX21" fmla="*/ 261191 w 464338"/>
              <a:gd name="connsiteY21" fmla="*/ 349033 h 450850"/>
              <a:gd name="connsiteX22" fmla="*/ 188633 w 464338"/>
              <a:gd name="connsiteY22" fmla="*/ 276313 h 450850"/>
              <a:gd name="connsiteX23" fmla="*/ 261191 w 464338"/>
              <a:gd name="connsiteY23" fmla="*/ 203592 h 450850"/>
              <a:gd name="connsiteX24" fmla="*/ 391786 w 464338"/>
              <a:gd name="connsiteY24" fmla="*/ 203592 h 450850"/>
              <a:gd name="connsiteX25" fmla="*/ 391786 w 464338"/>
              <a:gd name="connsiteY25" fmla="*/ 174517 h 450850"/>
              <a:gd name="connsiteX26" fmla="*/ 377266 w 464338"/>
              <a:gd name="connsiteY26" fmla="*/ 159969 h 450850"/>
              <a:gd name="connsiteX27" fmla="*/ 319228 w 464338"/>
              <a:gd name="connsiteY27" fmla="*/ 159969 h 450850"/>
              <a:gd name="connsiteX28" fmla="*/ 79807 w 464338"/>
              <a:gd name="connsiteY28" fmla="*/ 159969 h 450850"/>
              <a:gd name="connsiteX29" fmla="*/ 29019 w 464338"/>
              <a:gd name="connsiteY29" fmla="*/ 141642 h 450850"/>
              <a:gd name="connsiteX30" fmla="*/ 58016 w 464338"/>
              <a:gd name="connsiteY30" fmla="*/ 116345 h 450850"/>
              <a:gd name="connsiteX31" fmla="*/ 58016 w 464338"/>
              <a:gd name="connsiteY31" fmla="*/ 125800 h 450850"/>
              <a:gd name="connsiteX32" fmla="*/ 79807 w 464338"/>
              <a:gd name="connsiteY32" fmla="*/ 130872 h 450850"/>
              <a:gd name="connsiteX33" fmla="*/ 319228 w 464338"/>
              <a:gd name="connsiteY33" fmla="*/ 130872 h 450850"/>
              <a:gd name="connsiteX34" fmla="*/ 362745 w 464338"/>
              <a:gd name="connsiteY34" fmla="*/ 130872 h 450850"/>
              <a:gd name="connsiteX35" fmla="*/ 362745 w 464338"/>
              <a:gd name="connsiteY35" fmla="*/ 116345 h 450850"/>
              <a:gd name="connsiteX36" fmla="*/ 58016 w 464338"/>
              <a:gd name="connsiteY36" fmla="*/ 116345 h 450850"/>
              <a:gd name="connsiteX37" fmla="*/ 58016 w 464338"/>
              <a:gd name="connsiteY37" fmla="*/ 87248 h 450850"/>
              <a:gd name="connsiteX38" fmla="*/ 58016 w 464338"/>
              <a:gd name="connsiteY38" fmla="*/ 101796 h 450850"/>
              <a:gd name="connsiteX39" fmla="*/ 362745 w 464338"/>
              <a:gd name="connsiteY39" fmla="*/ 101796 h 450850"/>
              <a:gd name="connsiteX40" fmla="*/ 362745 w 464338"/>
              <a:gd name="connsiteY40" fmla="*/ 87248 h 450850"/>
              <a:gd name="connsiteX41" fmla="*/ 58016 w 464338"/>
              <a:gd name="connsiteY41" fmla="*/ 58172 h 450850"/>
              <a:gd name="connsiteX42" fmla="*/ 58016 w 464338"/>
              <a:gd name="connsiteY42" fmla="*/ 72700 h 450850"/>
              <a:gd name="connsiteX43" fmla="*/ 362745 w 464338"/>
              <a:gd name="connsiteY43" fmla="*/ 72700 h 450850"/>
              <a:gd name="connsiteX44" fmla="*/ 362745 w 464338"/>
              <a:gd name="connsiteY44" fmla="*/ 58172 h 450850"/>
              <a:gd name="connsiteX45" fmla="*/ 79807 w 464338"/>
              <a:gd name="connsiteY45" fmla="*/ 29076 h 450850"/>
              <a:gd name="connsiteX46" fmla="*/ 29019 w 464338"/>
              <a:gd name="connsiteY46" fmla="*/ 79984 h 450850"/>
              <a:gd name="connsiteX47" fmla="*/ 43517 w 464338"/>
              <a:gd name="connsiteY47" fmla="*/ 115510 h 450850"/>
              <a:gd name="connsiteX48" fmla="*/ 43517 w 464338"/>
              <a:gd name="connsiteY48" fmla="*/ 87248 h 450850"/>
              <a:gd name="connsiteX49" fmla="*/ 43517 w 464338"/>
              <a:gd name="connsiteY49" fmla="*/ 58172 h 450850"/>
              <a:gd name="connsiteX50" fmla="*/ 58016 w 464338"/>
              <a:gd name="connsiteY50" fmla="*/ 43624 h 450850"/>
              <a:gd name="connsiteX51" fmla="*/ 362745 w 464338"/>
              <a:gd name="connsiteY51" fmla="*/ 43624 h 450850"/>
              <a:gd name="connsiteX52" fmla="*/ 377266 w 464338"/>
              <a:gd name="connsiteY52" fmla="*/ 58172 h 450850"/>
              <a:gd name="connsiteX53" fmla="*/ 377266 w 464338"/>
              <a:gd name="connsiteY53" fmla="*/ 87248 h 450850"/>
              <a:gd name="connsiteX54" fmla="*/ 377266 w 464338"/>
              <a:gd name="connsiteY54" fmla="*/ 116345 h 450850"/>
              <a:gd name="connsiteX55" fmla="*/ 377266 w 464338"/>
              <a:gd name="connsiteY55" fmla="*/ 130872 h 450850"/>
              <a:gd name="connsiteX56" fmla="*/ 391786 w 464338"/>
              <a:gd name="connsiteY56" fmla="*/ 133544 h 450850"/>
              <a:gd name="connsiteX57" fmla="*/ 391786 w 464338"/>
              <a:gd name="connsiteY57" fmla="*/ 87248 h 450850"/>
              <a:gd name="connsiteX58" fmla="*/ 391786 w 464338"/>
              <a:gd name="connsiteY58" fmla="*/ 79984 h 450850"/>
              <a:gd name="connsiteX59" fmla="*/ 391786 w 464338"/>
              <a:gd name="connsiteY59" fmla="*/ 43624 h 450850"/>
              <a:gd name="connsiteX60" fmla="*/ 377266 w 464338"/>
              <a:gd name="connsiteY60" fmla="*/ 29076 h 450850"/>
              <a:gd name="connsiteX61" fmla="*/ 319228 w 464338"/>
              <a:gd name="connsiteY61" fmla="*/ 29076 h 450850"/>
              <a:gd name="connsiteX62" fmla="*/ 79807 w 464338"/>
              <a:gd name="connsiteY62" fmla="*/ 0 h 450850"/>
              <a:gd name="connsiteX63" fmla="*/ 319228 w 464338"/>
              <a:gd name="connsiteY63" fmla="*/ 0 h 450850"/>
              <a:gd name="connsiteX64" fmla="*/ 377266 w 464338"/>
              <a:gd name="connsiteY64" fmla="*/ 0 h 450850"/>
              <a:gd name="connsiteX65" fmla="*/ 420805 w 464338"/>
              <a:gd name="connsiteY65" fmla="*/ 43624 h 450850"/>
              <a:gd name="connsiteX66" fmla="*/ 420805 w 464338"/>
              <a:gd name="connsiteY66" fmla="*/ 79984 h 450850"/>
              <a:gd name="connsiteX67" fmla="*/ 420805 w 464338"/>
              <a:gd name="connsiteY67" fmla="*/ 87248 h 450850"/>
              <a:gd name="connsiteX68" fmla="*/ 420805 w 464338"/>
              <a:gd name="connsiteY68" fmla="*/ 174517 h 450850"/>
              <a:gd name="connsiteX69" fmla="*/ 420827 w 464338"/>
              <a:gd name="connsiteY69" fmla="*/ 174517 h 450850"/>
              <a:gd name="connsiteX70" fmla="*/ 420827 w 464338"/>
              <a:gd name="connsiteY70" fmla="*/ 349033 h 450850"/>
              <a:gd name="connsiteX71" fmla="*/ 420805 w 464338"/>
              <a:gd name="connsiteY71" fmla="*/ 349033 h 450850"/>
              <a:gd name="connsiteX72" fmla="*/ 420805 w 464338"/>
              <a:gd name="connsiteY72" fmla="*/ 370845 h 450850"/>
              <a:gd name="connsiteX73" fmla="*/ 340998 w 464338"/>
              <a:gd name="connsiteY73" fmla="*/ 450850 h 450850"/>
              <a:gd name="connsiteX74" fmla="*/ 79807 w 464338"/>
              <a:gd name="connsiteY74" fmla="*/ 450850 h 450850"/>
              <a:gd name="connsiteX75" fmla="*/ 0 w 464338"/>
              <a:gd name="connsiteY75" fmla="*/ 370845 h 450850"/>
              <a:gd name="connsiteX76" fmla="*/ 0 w 464338"/>
              <a:gd name="connsiteY76" fmla="*/ 79984 h 450850"/>
              <a:gd name="connsiteX77" fmla="*/ 79807 w 464338"/>
              <a:gd name="connsiteY77" fmla="*/ 0 h 450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464338" h="450850">
                <a:moveTo>
                  <a:pt x="261540" y="246856"/>
                </a:moveTo>
                <a:cubicBezTo>
                  <a:pt x="277531" y="246856"/>
                  <a:pt x="290512" y="260021"/>
                  <a:pt x="290512" y="276225"/>
                </a:cubicBezTo>
                <a:cubicBezTo>
                  <a:pt x="290512" y="292427"/>
                  <a:pt x="277531" y="305592"/>
                  <a:pt x="261540" y="305592"/>
                </a:cubicBezTo>
                <a:cubicBezTo>
                  <a:pt x="245546" y="305592"/>
                  <a:pt x="232568" y="292427"/>
                  <a:pt x="232568" y="276225"/>
                </a:cubicBezTo>
                <a:cubicBezTo>
                  <a:pt x="232568" y="260021"/>
                  <a:pt x="245546" y="246856"/>
                  <a:pt x="261540" y="246856"/>
                </a:cubicBezTo>
                <a:close/>
                <a:moveTo>
                  <a:pt x="419120" y="213403"/>
                </a:moveTo>
                <a:cubicBezTo>
                  <a:pt x="419009" y="213716"/>
                  <a:pt x="418765" y="213966"/>
                  <a:pt x="418654" y="214300"/>
                </a:cubicBezTo>
                <a:cubicBezTo>
                  <a:pt x="417701" y="216680"/>
                  <a:pt x="416526" y="218976"/>
                  <a:pt x="415019" y="221000"/>
                </a:cubicBezTo>
                <a:cubicBezTo>
                  <a:pt x="409610" y="228222"/>
                  <a:pt x="400742" y="232564"/>
                  <a:pt x="391786" y="232689"/>
                </a:cubicBezTo>
                <a:lnTo>
                  <a:pt x="261191" y="232689"/>
                </a:lnTo>
                <a:cubicBezTo>
                  <a:pt x="237182" y="232689"/>
                  <a:pt x="217652" y="252268"/>
                  <a:pt x="217652" y="276313"/>
                </a:cubicBezTo>
                <a:cubicBezTo>
                  <a:pt x="217652" y="300379"/>
                  <a:pt x="237182" y="319958"/>
                  <a:pt x="261191" y="319958"/>
                </a:cubicBezTo>
                <a:lnTo>
                  <a:pt x="410319" y="319958"/>
                </a:lnTo>
                <a:cubicBezTo>
                  <a:pt x="426303" y="304888"/>
                  <a:pt x="435303" y="284140"/>
                  <a:pt x="435303" y="261765"/>
                </a:cubicBezTo>
                <a:cubicBezTo>
                  <a:pt x="435303" y="243918"/>
                  <a:pt x="429561" y="227095"/>
                  <a:pt x="419120" y="213403"/>
                </a:cubicBezTo>
                <a:close/>
                <a:moveTo>
                  <a:pt x="29019" y="141642"/>
                </a:moveTo>
                <a:lnTo>
                  <a:pt x="29019" y="370845"/>
                </a:lnTo>
                <a:cubicBezTo>
                  <a:pt x="29019" y="398961"/>
                  <a:pt x="51742" y="421754"/>
                  <a:pt x="79807" y="421754"/>
                </a:cubicBezTo>
                <a:lnTo>
                  <a:pt x="340998" y="421754"/>
                </a:lnTo>
                <a:cubicBezTo>
                  <a:pt x="369041" y="421754"/>
                  <a:pt x="391786" y="398961"/>
                  <a:pt x="391786" y="370845"/>
                </a:cubicBezTo>
                <a:cubicBezTo>
                  <a:pt x="391786" y="370845"/>
                  <a:pt x="391786" y="349033"/>
                  <a:pt x="391786" y="349033"/>
                </a:cubicBezTo>
                <a:lnTo>
                  <a:pt x="261191" y="349033"/>
                </a:lnTo>
                <a:cubicBezTo>
                  <a:pt x="221110" y="349033"/>
                  <a:pt x="188633" y="316493"/>
                  <a:pt x="188633" y="276313"/>
                </a:cubicBezTo>
                <a:cubicBezTo>
                  <a:pt x="188633" y="236154"/>
                  <a:pt x="221110" y="203592"/>
                  <a:pt x="261191" y="203592"/>
                </a:cubicBezTo>
                <a:lnTo>
                  <a:pt x="391786" y="203592"/>
                </a:lnTo>
                <a:lnTo>
                  <a:pt x="391786" y="174517"/>
                </a:lnTo>
                <a:cubicBezTo>
                  <a:pt x="391786" y="166481"/>
                  <a:pt x="385269" y="159969"/>
                  <a:pt x="377266" y="159969"/>
                </a:cubicBezTo>
                <a:lnTo>
                  <a:pt x="319228" y="159969"/>
                </a:lnTo>
                <a:lnTo>
                  <a:pt x="79807" y="159969"/>
                </a:lnTo>
                <a:cubicBezTo>
                  <a:pt x="60521" y="159969"/>
                  <a:pt x="42808" y="153081"/>
                  <a:pt x="29019" y="141642"/>
                </a:cubicBezTo>
                <a:close/>
                <a:moveTo>
                  <a:pt x="58016" y="116345"/>
                </a:moveTo>
                <a:lnTo>
                  <a:pt x="58016" y="125800"/>
                </a:lnTo>
                <a:cubicBezTo>
                  <a:pt x="64644" y="128973"/>
                  <a:pt x="71960" y="130872"/>
                  <a:pt x="79807" y="130872"/>
                </a:cubicBezTo>
                <a:lnTo>
                  <a:pt x="319228" y="130872"/>
                </a:lnTo>
                <a:lnTo>
                  <a:pt x="362745" y="130872"/>
                </a:lnTo>
                <a:lnTo>
                  <a:pt x="362745" y="116345"/>
                </a:lnTo>
                <a:cubicBezTo>
                  <a:pt x="362745" y="116345"/>
                  <a:pt x="58016" y="116345"/>
                  <a:pt x="58016" y="116345"/>
                </a:cubicBezTo>
                <a:close/>
                <a:moveTo>
                  <a:pt x="58016" y="87248"/>
                </a:moveTo>
                <a:lnTo>
                  <a:pt x="58016" y="101796"/>
                </a:lnTo>
                <a:lnTo>
                  <a:pt x="362745" y="101796"/>
                </a:lnTo>
                <a:cubicBezTo>
                  <a:pt x="362745" y="101796"/>
                  <a:pt x="362745" y="87248"/>
                  <a:pt x="362745" y="87248"/>
                </a:cubicBezTo>
                <a:close/>
                <a:moveTo>
                  <a:pt x="58016" y="58172"/>
                </a:moveTo>
                <a:lnTo>
                  <a:pt x="58016" y="72700"/>
                </a:lnTo>
                <a:lnTo>
                  <a:pt x="362745" y="72700"/>
                </a:lnTo>
                <a:cubicBezTo>
                  <a:pt x="362745" y="72700"/>
                  <a:pt x="362745" y="58172"/>
                  <a:pt x="362745" y="58172"/>
                </a:cubicBezTo>
                <a:close/>
                <a:moveTo>
                  <a:pt x="79807" y="29076"/>
                </a:moveTo>
                <a:cubicBezTo>
                  <a:pt x="51742" y="29076"/>
                  <a:pt x="29019" y="51869"/>
                  <a:pt x="29019" y="79984"/>
                </a:cubicBezTo>
                <a:cubicBezTo>
                  <a:pt x="29019" y="93823"/>
                  <a:pt x="34561" y="106326"/>
                  <a:pt x="43517" y="115510"/>
                </a:cubicBezTo>
                <a:lnTo>
                  <a:pt x="43517" y="87248"/>
                </a:lnTo>
                <a:lnTo>
                  <a:pt x="43517" y="58172"/>
                </a:lnTo>
                <a:cubicBezTo>
                  <a:pt x="43517" y="50116"/>
                  <a:pt x="50013" y="43624"/>
                  <a:pt x="58016" y="43624"/>
                </a:cubicBezTo>
                <a:lnTo>
                  <a:pt x="362745" y="43624"/>
                </a:lnTo>
                <a:cubicBezTo>
                  <a:pt x="370748" y="43624"/>
                  <a:pt x="377266" y="50116"/>
                  <a:pt x="377266" y="58172"/>
                </a:cubicBezTo>
                <a:lnTo>
                  <a:pt x="377266" y="87248"/>
                </a:lnTo>
                <a:lnTo>
                  <a:pt x="377266" y="116345"/>
                </a:lnTo>
                <a:lnTo>
                  <a:pt x="377266" y="130872"/>
                </a:lnTo>
                <a:cubicBezTo>
                  <a:pt x="382387" y="130872"/>
                  <a:pt x="387197" y="131936"/>
                  <a:pt x="391786" y="133544"/>
                </a:cubicBezTo>
                <a:lnTo>
                  <a:pt x="391786" y="87248"/>
                </a:lnTo>
                <a:lnTo>
                  <a:pt x="391786" y="79984"/>
                </a:lnTo>
                <a:lnTo>
                  <a:pt x="391786" y="43624"/>
                </a:lnTo>
                <a:cubicBezTo>
                  <a:pt x="391786" y="35588"/>
                  <a:pt x="385269" y="29076"/>
                  <a:pt x="377266" y="29076"/>
                </a:cubicBezTo>
                <a:lnTo>
                  <a:pt x="319228" y="29076"/>
                </a:lnTo>
                <a:close/>
                <a:moveTo>
                  <a:pt x="79807" y="0"/>
                </a:moveTo>
                <a:lnTo>
                  <a:pt x="319228" y="0"/>
                </a:lnTo>
                <a:lnTo>
                  <a:pt x="377266" y="0"/>
                </a:lnTo>
                <a:cubicBezTo>
                  <a:pt x="401296" y="0"/>
                  <a:pt x="420805" y="19516"/>
                  <a:pt x="420805" y="43624"/>
                </a:cubicBezTo>
                <a:lnTo>
                  <a:pt x="420805" y="79984"/>
                </a:lnTo>
                <a:lnTo>
                  <a:pt x="420805" y="87248"/>
                </a:lnTo>
                <a:lnTo>
                  <a:pt x="420805" y="174517"/>
                </a:lnTo>
                <a:lnTo>
                  <a:pt x="420827" y="174517"/>
                </a:lnTo>
                <a:cubicBezTo>
                  <a:pt x="478842" y="218162"/>
                  <a:pt x="478842" y="305388"/>
                  <a:pt x="420827" y="349033"/>
                </a:cubicBezTo>
                <a:lnTo>
                  <a:pt x="420805" y="349033"/>
                </a:lnTo>
                <a:lnTo>
                  <a:pt x="420805" y="370845"/>
                </a:lnTo>
                <a:cubicBezTo>
                  <a:pt x="420805" y="414949"/>
                  <a:pt x="384980" y="450850"/>
                  <a:pt x="340998" y="450850"/>
                </a:cubicBezTo>
                <a:lnTo>
                  <a:pt x="79807" y="450850"/>
                </a:lnTo>
                <a:cubicBezTo>
                  <a:pt x="35780" y="450850"/>
                  <a:pt x="0" y="414949"/>
                  <a:pt x="0" y="370845"/>
                </a:cubicBezTo>
                <a:lnTo>
                  <a:pt x="0" y="79984"/>
                </a:lnTo>
                <a:cubicBezTo>
                  <a:pt x="0" y="35880"/>
                  <a:pt x="35780" y="0"/>
                  <a:pt x="7980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square" lIns="19050" tIns="19050" rIns="19050" bIns="19050" anchor="ctr">
            <a:noAutofit/>
          </a:bodyPr>
          <a:lstStyle/>
          <a:p>
            <a:pPr algn="ctr" defTabSz="228600" fontAlgn="base" hangingPunct="0">
              <a:spcBef>
                <a:spcPct val="0"/>
              </a:spcBef>
              <a:spcAft>
                <a:spcPct val="0"/>
              </a:spcAft>
            </a:pPr>
            <a:endParaRPr lang="en-US" sz="150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cxnSp>
        <p:nvCxnSpPr>
          <p:cNvPr id="57" name="直接连接符 17"/>
          <p:cNvCxnSpPr/>
          <p:nvPr/>
        </p:nvCxnSpPr>
        <p:spPr>
          <a:xfrm flipV="1">
            <a:off x="4350977" y="2112160"/>
            <a:ext cx="0" cy="1543293"/>
          </a:xfrm>
          <a:prstGeom prst="line">
            <a:avLst/>
          </a:prstGeom>
          <a:ln w="6350">
            <a:gradFill>
              <a:gsLst>
                <a:gs pos="0">
                  <a:schemeClr val="accent6">
                    <a:lumMod val="85000"/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18"/>
          <p:cNvCxnSpPr/>
          <p:nvPr/>
        </p:nvCxnSpPr>
        <p:spPr>
          <a:xfrm flipV="1">
            <a:off x="6965171" y="2112161"/>
            <a:ext cx="0" cy="1170019"/>
          </a:xfrm>
          <a:prstGeom prst="line">
            <a:avLst/>
          </a:prstGeom>
          <a:ln>
            <a:gradFill>
              <a:gsLst>
                <a:gs pos="0">
                  <a:schemeClr val="accent6">
                    <a:lumMod val="85000"/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19"/>
          <p:cNvCxnSpPr/>
          <p:nvPr/>
        </p:nvCxnSpPr>
        <p:spPr>
          <a:xfrm flipV="1">
            <a:off x="8734570" y="3384543"/>
            <a:ext cx="0" cy="649647"/>
          </a:xfrm>
          <a:prstGeom prst="line">
            <a:avLst/>
          </a:prstGeom>
          <a:ln>
            <a:gradFill>
              <a:gsLst>
                <a:gs pos="0">
                  <a:schemeClr val="accent6">
                    <a:lumMod val="85000"/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20"/>
          <p:cNvCxnSpPr/>
          <p:nvPr/>
        </p:nvCxnSpPr>
        <p:spPr>
          <a:xfrm flipV="1">
            <a:off x="2995284" y="3384543"/>
            <a:ext cx="0" cy="649647"/>
          </a:xfrm>
          <a:prstGeom prst="line">
            <a:avLst/>
          </a:prstGeom>
          <a:ln>
            <a:gradFill>
              <a:gsLst>
                <a:gs pos="0">
                  <a:schemeClr val="accent6">
                    <a:lumMod val="85000"/>
                    <a:alpha val="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/>
          <p:cNvGrpSpPr/>
          <p:nvPr/>
        </p:nvGrpSpPr>
        <p:grpSpPr>
          <a:xfrm flipH="1">
            <a:off x="6367862" y="4580458"/>
            <a:ext cx="788675" cy="1160278"/>
            <a:chOff x="4133926" y="4645631"/>
            <a:chExt cx="865800" cy="1273743"/>
          </a:xfrm>
        </p:grpSpPr>
        <p:cxnSp>
          <p:nvCxnSpPr>
            <p:cNvPr id="62" name="直接连接符 22"/>
            <p:cNvCxnSpPr/>
            <p:nvPr/>
          </p:nvCxnSpPr>
          <p:spPr>
            <a:xfrm flipH="1">
              <a:off x="4136444" y="4645631"/>
              <a:ext cx="863282" cy="485449"/>
            </a:xfrm>
            <a:prstGeom prst="line">
              <a:avLst/>
            </a:prstGeom>
            <a:ln>
              <a:gradFill>
                <a:gsLst>
                  <a:gs pos="0">
                    <a:schemeClr val="accent6">
                      <a:lumMod val="75000"/>
                      <a:alpha val="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23"/>
            <p:cNvCxnSpPr/>
            <p:nvPr/>
          </p:nvCxnSpPr>
          <p:spPr>
            <a:xfrm flipH="1">
              <a:off x="4133926" y="5129633"/>
              <a:ext cx="0" cy="789741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/>
          <p:cNvGrpSpPr/>
          <p:nvPr/>
        </p:nvGrpSpPr>
        <p:grpSpPr>
          <a:xfrm>
            <a:off x="4377006" y="4747669"/>
            <a:ext cx="537609" cy="900260"/>
            <a:chOff x="4133926" y="4800619"/>
            <a:chExt cx="590182" cy="988297"/>
          </a:xfrm>
        </p:grpSpPr>
        <p:cxnSp>
          <p:nvCxnSpPr>
            <p:cNvPr id="65" name="直接连接符 25"/>
            <p:cNvCxnSpPr/>
            <p:nvPr/>
          </p:nvCxnSpPr>
          <p:spPr>
            <a:xfrm flipH="1">
              <a:off x="4136445" y="4800619"/>
              <a:ext cx="587663" cy="330461"/>
            </a:xfrm>
            <a:prstGeom prst="line">
              <a:avLst/>
            </a:prstGeom>
            <a:ln>
              <a:gradFill>
                <a:gsLst>
                  <a:gs pos="0">
                    <a:schemeClr val="accent6">
                      <a:lumMod val="75000"/>
                      <a:alpha val="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26"/>
            <p:cNvCxnSpPr/>
            <p:nvPr/>
          </p:nvCxnSpPr>
          <p:spPr>
            <a:xfrm>
              <a:off x="4133926" y="5129633"/>
              <a:ext cx="0" cy="659283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Rectangle 29"/>
          <p:cNvSpPr/>
          <p:nvPr/>
        </p:nvSpPr>
        <p:spPr>
          <a:xfrm>
            <a:off x="1330259" y="1855847"/>
            <a:ext cx="2467640" cy="860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20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通过你的肢体语言，比如说目光的交流、点头、微笑或者说身体微微的往前倾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68" name="Rectangle 30"/>
          <p:cNvSpPr/>
          <p:nvPr/>
        </p:nvSpPr>
        <p:spPr>
          <a:xfrm>
            <a:off x="1330259" y="1526317"/>
            <a:ext cx="1521347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noProof="0" dirty="0">
                <a:ln>
                  <a:noFill/>
                </a:ln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01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69" name="Rectangle 29"/>
          <p:cNvSpPr/>
          <p:nvPr/>
        </p:nvSpPr>
        <p:spPr>
          <a:xfrm>
            <a:off x="7524933" y="1855847"/>
            <a:ext cx="2467640" cy="1116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20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表现出你对医生说话的一种积极反应，通过这样一些积极反应鼓励医生继续发表他的意见，激发和维持医生说话的兴趣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70" name="Rectangle 30"/>
          <p:cNvSpPr/>
          <p:nvPr/>
        </p:nvSpPr>
        <p:spPr>
          <a:xfrm>
            <a:off x="7524933" y="1526317"/>
            <a:ext cx="1521347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noProof="0" dirty="0">
                <a:ln>
                  <a:noFill/>
                </a:ln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02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71" name="Rectangle 29"/>
          <p:cNvSpPr/>
          <p:nvPr/>
        </p:nvSpPr>
        <p:spPr>
          <a:xfrm>
            <a:off x="1597476" y="5059063"/>
            <a:ext cx="2631628" cy="860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20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如果医药代表仅仅是聆听，而对医生的所说没有任何反馈，那么医生很难确定你是否真正在听他说话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72" name="Rectangle 30"/>
          <p:cNvSpPr/>
          <p:nvPr/>
        </p:nvSpPr>
        <p:spPr>
          <a:xfrm>
            <a:off x="1597475" y="4729533"/>
            <a:ext cx="1622449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noProof="0" dirty="0">
                <a:ln>
                  <a:noFill/>
                </a:ln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03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73" name="Rectangle 29"/>
          <p:cNvSpPr/>
          <p:nvPr/>
        </p:nvSpPr>
        <p:spPr>
          <a:xfrm>
            <a:off x="7874817" y="5059063"/>
            <a:ext cx="2719705" cy="603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ts val="2000"/>
              </a:lnSpc>
              <a:defRPr/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要让医生感觉到你真正在认真听他说话，还要适时地做适当的反馈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74" name="Rectangle 30"/>
          <p:cNvSpPr/>
          <p:nvPr/>
        </p:nvSpPr>
        <p:spPr>
          <a:xfrm>
            <a:off x="7874818" y="4729533"/>
            <a:ext cx="1521347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b="1" noProof="0" dirty="0">
                <a:ln>
                  <a:noFill/>
                </a:ln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04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50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500"/>
                            </p:stCondLst>
                            <p:childTnLst>
                              <p:par>
                                <p:cTn id="1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"/>
          <p:cNvSpPr/>
          <p:nvPr/>
        </p:nvSpPr>
        <p:spPr>
          <a:xfrm>
            <a:off x="1049964" y="263758"/>
            <a:ext cx="524923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同心理的聆听技巧</a:t>
            </a:r>
            <a:endParaRPr lang="zh-CN" altLang="en-US" sz="32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3" name="文本框 9"/>
          <p:cNvSpPr txBox="1"/>
          <p:nvPr>
            <p:custDataLst>
              <p:tags r:id="rId1"/>
            </p:custDataLst>
          </p:nvPr>
        </p:nvSpPr>
        <p:spPr>
          <a:xfrm>
            <a:off x="6299200" y="4194062"/>
            <a:ext cx="4354029" cy="17684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CN" altLang="en-US" sz="1400" dirty="0">
                <a:solidFill>
                  <a:schemeClr val="tx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医药代表可以通过“对”、“您说的有道理”、“明白了”等等这些简短的字和词作为反馈，激发和维持医生的兴趣</a:t>
            </a:r>
            <a:endParaRPr lang="zh-CN" altLang="en-US" sz="1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400" dirty="0">
                <a:solidFill>
                  <a:schemeClr val="tx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通过你的表情、声音，去让客户感觉到你们之间产生了共鸣。要做到这一点有一定的难度，需要不断地训练才能适时地做</a:t>
            </a:r>
            <a:r>
              <a:rPr lang="zh-CN" altLang="en-US" sz="1400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到</a:t>
            </a:r>
            <a:endParaRPr lang="zh-CN" altLang="en-US" sz="1400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文本框 6"/>
          <p:cNvSpPr txBox="1"/>
          <p:nvPr>
            <p:custDataLst>
              <p:tags r:id="rId2"/>
            </p:custDataLst>
          </p:nvPr>
        </p:nvSpPr>
        <p:spPr>
          <a:xfrm>
            <a:off x="6299200" y="1996143"/>
            <a:ext cx="224975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引起医生的共鸣</a:t>
            </a:r>
            <a:r>
              <a:rPr lang="en-US" sz="20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OUR</a:t>
            </a:r>
            <a:r>
              <a:rPr lang="en-US" sz="2000" b="1" dirty="0">
                <a:cs typeface="+mn-ea"/>
                <a:sym typeface="+mn-lt"/>
              </a:rPr>
              <a:t> </a:t>
            </a:r>
            <a:r>
              <a:rPr lang="en-US" sz="2000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COMPAN</a:t>
            </a:r>
            <a:r>
              <a:rPr lang="en-US" sz="2000" b="1" dirty="0">
                <a:cs typeface="+mn-ea"/>
                <a:sym typeface="+mn-lt"/>
              </a:rPr>
              <a:t>Y</a:t>
            </a:r>
            <a:endParaRPr lang="en-US" sz="2000" b="1" dirty="0">
              <a:cs typeface="+mn-ea"/>
              <a:sym typeface="+mn-lt"/>
            </a:endParaRPr>
          </a:p>
        </p:txBody>
      </p:sp>
      <p:grpSp>
        <p:nvGrpSpPr>
          <p:cNvPr id="5" name="Group 9"/>
          <p:cNvGrpSpPr/>
          <p:nvPr/>
        </p:nvGrpSpPr>
        <p:grpSpPr>
          <a:xfrm>
            <a:off x="6621910" y="3273200"/>
            <a:ext cx="341147" cy="490299"/>
            <a:chOff x="-3175" y="-3175"/>
            <a:chExt cx="341313" cy="490538"/>
          </a:xfrm>
          <a:solidFill>
            <a:srgbClr val="55CAC7"/>
          </a:solidFill>
        </p:grpSpPr>
        <p:sp>
          <p:nvSpPr>
            <p:cNvPr id="6" name="Freeform 16"/>
            <p:cNvSpPr>
              <a:spLocks noEditPoints="1"/>
            </p:cNvSpPr>
            <p:nvPr/>
          </p:nvSpPr>
          <p:spPr bwMode="auto">
            <a:xfrm>
              <a:off x="-3175" y="-3175"/>
              <a:ext cx="341313" cy="490538"/>
            </a:xfrm>
            <a:custGeom>
              <a:avLst/>
              <a:gdLst>
                <a:gd name="T0" fmla="*/ 44 w 88"/>
                <a:gd name="T1" fmla="*/ 0 h 128"/>
                <a:gd name="T2" fmla="*/ 0 w 88"/>
                <a:gd name="T3" fmla="*/ 44 h 128"/>
                <a:gd name="T4" fmla="*/ 20 w 88"/>
                <a:gd name="T5" fmla="*/ 92 h 128"/>
                <a:gd name="T6" fmla="*/ 44 w 88"/>
                <a:gd name="T7" fmla="*/ 128 h 128"/>
                <a:gd name="T8" fmla="*/ 68 w 88"/>
                <a:gd name="T9" fmla="*/ 92 h 128"/>
                <a:gd name="T10" fmla="*/ 88 w 88"/>
                <a:gd name="T11" fmla="*/ 44 h 128"/>
                <a:gd name="T12" fmla="*/ 44 w 88"/>
                <a:gd name="T13" fmla="*/ 0 h 128"/>
                <a:gd name="T14" fmla="*/ 54 w 88"/>
                <a:gd name="T15" fmla="*/ 109 h 128"/>
                <a:gd name="T16" fmla="*/ 35 w 88"/>
                <a:gd name="T17" fmla="*/ 111 h 128"/>
                <a:gd name="T18" fmla="*/ 32 w 88"/>
                <a:gd name="T19" fmla="*/ 104 h 128"/>
                <a:gd name="T20" fmla="*/ 32 w 88"/>
                <a:gd name="T21" fmla="*/ 103 h 128"/>
                <a:gd name="T22" fmla="*/ 57 w 88"/>
                <a:gd name="T23" fmla="*/ 100 h 128"/>
                <a:gd name="T24" fmla="*/ 56 w 88"/>
                <a:gd name="T25" fmla="*/ 104 h 128"/>
                <a:gd name="T26" fmla="*/ 54 w 88"/>
                <a:gd name="T27" fmla="*/ 109 h 128"/>
                <a:gd name="T28" fmla="*/ 31 w 88"/>
                <a:gd name="T29" fmla="*/ 100 h 128"/>
                <a:gd name="T30" fmla="*/ 28 w 88"/>
                <a:gd name="T31" fmla="*/ 92 h 128"/>
                <a:gd name="T32" fmla="*/ 60 w 88"/>
                <a:gd name="T33" fmla="*/ 92 h 128"/>
                <a:gd name="T34" fmla="*/ 58 w 88"/>
                <a:gd name="T35" fmla="*/ 96 h 128"/>
                <a:gd name="T36" fmla="*/ 31 w 88"/>
                <a:gd name="T37" fmla="*/ 100 h 128"/>
                <a:gd name="T38" fmla="*/ 44 w 88"/>
                <a:gd name="T39" fmla="*/ 120 h 128"/>
                <a:gd name="T40" fmla="*/ 36 w 88"/>
                <a:gd name="T41" fmla="*/ 115 h 128"/>
                <a:gd name="T42" fmla="*/ 53 w 88"/>
                <a:gd name="T43" fmla="*/ 113 h 128"/>
                <a:gd name="T44" fmla="*/ 44 w 88"/>
                <a:gd name="T45" fmla="*/ 120 h 128"/>
                <a:gd name="T46" fmla="*/ 63 w 88"/>
                <a:gd name="T47" fmla="*/ 84 h 128"/>
                <a:gd name="T48" fmla="*/ 25 w 88"/>
                <a:gd name="T49" fmla="*/ 84 h 128"/>
                <a:gd name="T50" fmla="*/ 19 w 88"/>
                <a:gd name="T51" fmla="*/ 71 h 128"/>
                <a:gd name="T52" fmla="*/ 8 w 88"/>
                <a:gd name="T53" fmla="*/ 44 h 128"/>
                <a:gd name="T54" fmla="*/ 44 w 88"/>
                <a:gd name="T55" fmla="*/ 8 h 128"/>
                <a:gd name="T56" fmla="*/ 80 w 88"/>
                <a:gd name="T57" fmla="*/ 44 h 128"/>
                <a:gd name="T58" fmla="*/ 69 w 88"/>
                <a:gd name="T59" fmla="*/ 71 h 128"/>
                <a:gd name="T60" fmla="*/ 63 w 88"/>
                <a:gd name="T61" fmla="*/ 8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88" h="12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0"/>
                    <a:pt x="15" y="77"/>
                    <a:pt x="20" y="92"/>
                  </a:cubicBezTo>
                  <a:cubicBezTo>
                    <a:pt x="28" y="115"/>
                    <a:pt x="27" y="128"/>
                    <a:pt x="44" y="128"/>
                  </a:cubicBezTo>
                  <a:cubicBezTo>
                    <a:pt x="61" y="128"/>
                    <a:pt x="60" y="115"/>
                    <a:pt x="68" y="92"/>
                  </a:cubicBezTo>
                  <a:cubicBezTo>
                    <a:pt x="73" y="77"/>
                    <a:pt x="88" y="60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54" y="109"/>
                  </a:moveTo>
                  <a:cubicBezTo>
                    <a:pt x="35" y="111"/>
                    <a:pt x="35" y="111"/>
                    <a:pt x="35" y="111"/>
                  </a:cubicBezTo>
                  <a:cubicBezTo>
                    <a:pt x="34" y="109"/>
                    <a:pt x="33" y="107"/>
                    <a:pt x="32" y="104"/>
                  </a:cubicBezTo>
                  <a:cubicBezTo>
                    <a:pt x="32" y="104"/>
                    <a:pt x="32" y="104"/>
                    <a:pt x="32" y="103"/>
                  </a:cubicBezTo>
                  <a:cubicBezTo>
                    <a:pt x="57" y="100"/>
                    <a:pt x="57" y="100"/>
                    <a:pt x="57" y="100"/>
                  </a:cubicBezTo>
                  <a:cubicBezTo>
                    <a:pt x="57" y="102"/>
                    <a:pt x="56" y="103"/>
                    <a:pt x="56" y="104"/>
                  </a:cubicBezTo>
                  <a:cubicBezTo>
                    <a:pt x="55" y="106"/>
                    <a:pt x="55" y="107"/>
                    <a:pt x="54" y="109"/>
                  </a:cubicBezTo>
                  <a:close/>
                  <a:moveTo>
                    <a:pt x="31" y="100"/>
                  </a:moveTo>
                  <a:cubicBezTo>
                    <a:pt x="30" y="97"/>
                    <a:pt x="29" y="95"/>
                    <a:pt x="28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9" y="93"/>
                    <a:pt x="59" y="95"/>
                    <a:pt x="58" y="96"/>
                  </a:cubicBezTo>
                  <a:lnTo>
                    <a:pt x="31" y="100"/>
                  </a:lnTo>
                  <a:close/>
                  <a:moveTo>
                    <a:pt x="44" y="120"/>
                  </a:moveTo>
                  <a:cubicBezTo>
                    <a:pt x="40" y="120"/>
                    <a:pt x="38" y="120"/>
                    <a:pt x="36" y="115"/>
                  </a:cubicBezTo>
                  <a:cubicBezTo>
                    <a:pt x="53" y="113"/>
                    <a:pt x="53" y="113"/>
                    <a:pt x="53" y="113"/>
                  </a:cubicBezTo>
                  <a:cubicBezTo>
                    <a:pt x="51" y="119"/>
                    <a:pt x="49" y="120"/>
                    <a:pt x="44" y="120"/>
                  </a:cubicBezTo>
                  <a:close/>
                  <a:moveTo>
                    <a:pt x="63" y="84"/>
                  </a:moveTo>
                  <a:cubicBezTo>
                    <a:pt x="25" y="84"/>
                    <a:pt x="25" y="84"/>
                    <a:pt x="25" y="84"/>
                  </a:cubicBezTo>
                  <a:cubicBezTo>
                    <a:pt x="23" y="80"/>
                    <a:pt x="21" y="75"/>
                    <a:pt x="19" y="71"/>
                  </a:cubicBezTo>
                  <a:cubicBezTo>
                    <a:pt x="13" y="62"/>
                    <a:pt x="8" y="52"/>
                    <a:pt x="8" y="44"/>
                  </a:cubicBezTo>
                  <a:cubicBezTo>
                    <a:pt x="8" y="24"/>
                    <a:pt x="24" y="8"/>
                    <a:pt x="44" y="8"/>
                  </a:cubicBezTo>
                  <a:cubicBezTo>
                    <a:pt x="64" y="8"/>
                    <a:pt x="80" y="24"/>
                    <a:pt x="80" y="44"/>
                  </a:cubicBezTo>
                  <a:cubicBezTo>
                    <a:pt x="80" y="52"/>
                    <a:pt x="75" y="62"/>
                    <a:pt x="69" y="71"/>
                  </a:cubicBezTo>
                  <a:cubicBezTo>
                    <a:pt x="67" y="75"/>
                    <a:pt x="65" y="80"/>
                    <a:pt x="63" y="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7" name="Freeform 17"/>
            <p:cNvSpPr/>
            <p:nvPr/>
          </p:nvSpPr>
          <p:spPr bwMode="auto">
            <a:xfrm>
              <a:off x="73025" y="73025"/>
              <a:ext cx="101600" cy="100013"/>
            </a:xfrm>
            <a:custGeom>
              <a:avLst/>
              <a:gdLst>
                <a:gd name="T0" fmla="*/ 24 w 26"/>
                <a:gd name="T1" fmla="*/ 0 h 26"/>
                <a:gd name="T2" fmla="*/ 0 w 26"/>
                <a:gd name="T3" fmla="*/ 24 h 26"/>
                <a:gd name="T4" fmla="*/ 2 w 26"/>
                <a:gd name="T5" fmla="*/ 26 h 26"/>
                <a:gd name="T6" fmla="*/ 4 w 26"/>
                <a:gd name="T7" fmla="*/ 24 h 26"/>
                <a:gd name="T8" fmla="*/ 24 w 26"/>
                <a:gd name="T9" fmla="*/ 4 h 26"/>
                <a:gd name="T10" fmla="*/ 26 w 26"/>
                <a:gd name="T11" fmla="*/ 2 h 26"/>
                <a:gd name="T12" fmla="*/ 24 w 26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0"/>
                  </a:moveTo>
                  <a:cubicBezTo>
                    <a:pt x="11" y="0"/>
                    <a:pt x="0" y="11"/>
                    <a:pt x="0" y="24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3" y="26"/>
                    <a:pt x="4" y="25"/>
                    <a:pt x="4" y="24"/>
                  </a:cubicBezTo>
                  <a:cubicBezTo>
                    <a:pt x="4" y="13"/>
                    <a:pt x="13" y="4"/>
                    <a:pt x="24" y="4"/>
                  </a:cubicBezTo>
                  <a:cubicBezTo>
                    <a:pt x="25" y="4"/>
                    <a:pt x="26" y="3"/>
                    <a:pt x="26" y="2"/>
                  </a:cubicBezTo>
                  <a:cubicBezTo>
                    <a:pt x="26" y="1"/>
                    <a:pt x="25" y="0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8" name="Group 12"/>
          <p:cNvGrpSpPr/>
          <p:nvPr/>
        </p:nvGrpSpPr>
        <p:grpSpPr>
          <a:xfrm>
            <a:off x="7632880" y="3273199"/>
            <a:ext cx="461738" cy="490299"/>
            <a:chOff x="7938" y="4763"/>
            <a:chExt cx="461963" cy="490538"/>
          </a:xfrm>
          <a:solidFill>
            <a:srgbClr val="55CAC7"/>
          </a:solidFill>
        </p:grpSpPr>
        <p:sp>
          <p:nvSpPr>
            <p:cNvPr id="9" name="Freeform 27"/>
            <p:cNvSpPr>
              <a:spLocks noEditPoints="1"/>
            </p:cNvSpPr>
            <p:nvPr/>
          </p:nvSpPr>
          <p:spPr bwMode="auto">
            <a:xfrm>
              <a:off x="7938" y="4763"/>
              <a:ext cx="461963" cy="490538"/>
            </a:xfrm>
            <a:custGeom>
              <a:avLst/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8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0" name="Freeform 28"/>
            <p:cNvSpPr>
              <a:spLocks noEditPoints="1"/>
            </p:cNvSpPr>
            <p:nvPr/>
          </p:nvSpPr>
          <p:spPr bwMode="auto">
            <a:xfrm>
              <a:off x="68263" y="65088"/>
              <a:ext cx="339725" cy="307975"/>
            </a:xfrm>
            <a:custGeom>
              <a:avLst/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2 w 88"/>
                <a:gd name="T47" fmla="*/ 61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7 w 88"/>
                <a:gd name="T59" fmla="*/ 60 h 80"/>
                <a:gd name="T60" fmla="*/ 68 w 88"/>
                <a:gd name="T61" fmla="*/ 48 h 80"/>
                <a:gd name="T62" fmla="*/ 84 w 88"/>
                <a:gd name="T63" fmla="*/ 66 h 80"/>
                <a:gd name="T64" fmla="*/ 84 w 88"/>
                <a:gd name="T65" fmla="*/ 76 h 80"/>
                <a:gd name="T66" fmla="*/ 71 w 88"/>
                <a:gd name="T6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6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6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4"/>
                    <a:pt x="69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1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7" y="60"/>
                    <a:pt x="57" y="60"/>
                    <a:pt x="57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  <p:sp>
          <p:nvSpPr>
            <p:cNvPr id="12" name="Freeform 29"/>
            <p:cNvSpPr>
              <a:spLocks noEditPoints="1"/>
            </p:cNvSpPr>
            <p:nvPr/>
          </p:nvSpPr>
          <p:spPr bwMode="auto">
            <a:xfrm>
              <a:off x="254000" y="111125"/>
              <a:ext cx="92075" cy="92075"/>
            </a:xfrm>
            <a:custGeom>
              <a:avLst/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sp>
        <p:nvSpPr>
          <p:cNvPr id="13" name="Freeform 33"/>
          <p:cNvSpPr>
            <a:spLocks noEditPoints="1"/>
          </p:cNvSpPr>
          <p:nvPr/>
        </p:nvSpPr>
        <p:spPr bwMode="auto">
          <a:xfrm>
            <a:off x="8761748" y="3354390"/>
            <a:ext cx="490299" cy="371295"/>
          </a:xfrm>
          <a:custGeom>
            <a:avLst/>
            <a:gdLst>
              <a:gd name="T0" fmla="*/ 105 w 128"/>
              <a:gd name="T1" fmla="*/ 2 h 96"/>
              <a:gd name="T2" fmla="*/ 28 w 128"/>
              <a:gd name="T3" fmla="*/ 0 h 96"/>
              <a:gd name="T4" fmla="*/ 2 w 128"/>
              <a:gd name="T5" fmla="*/ 23 h 96"/>
              <a:gd name="T6" fmla="*/ 2 w 128"/>
              <a:gd name="T7" fmla="*/ 34 h 96"/>
              <a:gd name="T8" fmla="*/ 64 w 128"/>
              <a:gd name="T9" fmla="*/ 96 h 96"/>
              <a:gd name="T10" fmla="*/ 126 w 128"/>
              <a:gd name="T11" fmla="*/ 34 h 96"/>
              <a:gd name="T12" fmla="*/ 126 w 128"/>
              <a:gd name="T13" fmla="*/ 23 h 96"/>
              <a:gd name="T14" fmla="*/ 55 w 128"/>
              <a:gd name="T15" fmla="*/ 28 h 96"/>
              <a:gd name="T16" fmla="*/ 73 w 128"/>
              <a:gd name="T17" fmla="*/ 28 h 96"/>
              <a:gd name="T18" fmla="*/ 78 w 128"/>
              <a:gd name="T19" fmla="*/ 9 h 96"/>
              <a:gd name="T20" fmla="*/ 76 w 128"/>
              <a:gd name="T21" fmla="*/ 25 h 96"/>
              <a:gd name="T22" fmla="*/ 52 w 128"/>
              <a:gd name="T23" fmla="*/ 25 h 96"/>
              <a:gd name="T24" fmla="*/ 50 w 128"/>
              <a:gd name="T25" fmla="*/ 9 h 96"/>
              <a:gd name="T26" fmla="*/ 52 w 128"/>
              <a:gd name="T27" fmla="*/ 25 h 96"/>
              <a:gd name="T28" fmla="*/ 64 w 128"/>
              <a:gd name="T29" fmla="*/ 82 h 96"/>
              <a:gd name="T30" fmla="*/ 74 w 128"/>
              <a:gd name="T31" fmla="*/ 32 h 96"/>
              <a:gd name="T32" fmla="*/ 98 w 128"/>
              <a:gd name="T33" fmla="*/ 32 h 96"/>
              <a:gd name="T34" fmla="*/ 78 w 128"/>
              <a:gd name="T35" fmla="*/ 32 h 96"/>
              <a:gd name="T36" fmla="*/ 89 w 128"/>
              <a:gd name="T37" fmla="*/ 20 h 96"/>
              <a:gd name="T38" fmla="*/ 79 w 128"/>
              <a:gd name="T39" fmla="*/ 28 h 96"/>
              <a:gd name="T40" fmla="*/ 97 w 128"/>
              <a:gd name="T41" fmla="*/ 8 h 96"/>
              <a:gd name="T42" fmla="*/ 83 w 128"/>
              <a:gd name="T43" fmla="*/ 8 h 96"/>
              <a:gd name="T44" fmla="*/ 55 w 128"/>
              <a:gd name="T45" fmla="*/ 8 h 96"/>
              <a:gd name="T46" fmla="*/ 64 w 128"/>
              <a:gd name="T47" fmla="*/ 15 h 96"/>
              <a:gd name="T48" fmla="*/ 31 w 128"/>
              <a:gd name="T49" fmla="*/ 8 h 96"/>
              <a:gd name="T50" fmla="*/ 39 w 128"/>
              <a:gd name="T51" fmla="*/ 14 h 96"/>
              <a:gd name="T52" fmla="*/ 49 w 128"/>
              <a:gd name="T53" fmla="*/ 28 h 96"/>
              <a:gd name="T54" fmla="*/ 39 w 128"/>
              <a:gd name="T55" fmla="*/ 20 h 96"/>
              <a:gd name="T56" fmla="*/ 60 w 128"/>
              <a:gd name="T57" fmla="*/ 81 h 96"/>
              <a:gd name="T58" fmla="*/ 50 w 128"/>
              <a:gd name="T59" fmla="*/ 32 h 96"/>
              <a:gd name="T60" fmla="*/ 11 w 128"/>
              <a:gd name="T61" fmla="*/ 32 h 96"/>
              <a:gd name="T62" fmla="*/ 51 w 128"/>
              <a:gd name="T63" fmla="*/ 74 h 96"/>
              <a:gd name="T64" fmla="*/ 117 w 128"/>
              <a:gd name="T65" fmla="*/ 32 h 96"/>
              <a:gd name="T66" fmla="*/ 102 w 128"/>
              <a:gd name="T67" fmla="*/ 32 h 96"/>
              <a:gd name="T68" fmla="*/ 92 w 128"/>
              <a:gd name="T69" fmla="*/ 17 h 96"/>
              <a:gd name="T70" fmla="*/ 120 w 128"/>
              <a:gd name="T71" fmla="*/ 28 h 96"/>
              <a:gd name="T72" fmla="*/ 27 w 128"/>
              <a:gd name="T73" fmla="*/ 10 h 96"/>
              <a:gd name="T74" fmla="*/ 25 w 128"/>
              <a:gd name="T75" fmla="*/ 28 h 96"/>
              <a:gd name="T76" fmla="*/ 27 w 128"/>
              <a:gd name="T77" fmla="*/ 10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28" h="96">
                <a:moveTo>
                  <a:pt x="126" y="23"/>
                </a:moveTo>
                <a:cubicBezTo>
                  <a:pt x="105" y="2"/>
                  <a:pt x="105" y="2"/>
                  <a:pt x="105" y="2"/>
                </a:cubicBezTo>
                <a:cubicBezTo>
                  <a:pt x="104" y="1"/>
                  <a:pt x="102" y="0"/>
                  <a:pt x="100" y="0"/>
                </a:cubicBezTo>
                <a:cubicBezTo>
                  <a:pt x="28" y="0"/>
                  <a:pt x="28" y="0"/>
                  <a:pt x="28" y="0"/>
                </a:cubicBezTo>
                <a:cubicBezTo>
                  <a:pt x="26" y="0"/>
                  <a:pt x="24" y="1"/>
                  <a:pt x="23" y="2"/>
                </a:cubicBezTo>
                <a:cubicBezTo>
                  <a:pt x="2" y="23"/>
                  <a:pt x="2" y="23"/>
                  <a:pt x="2" y="23"/>
                </a:cubicBezTo>
                <a:cubicBezTo>
                  <a:pt x="1" y="24"/>
                  <a:pt x="0" y="26"/>
                  <a:pt x="0" y="28"/>
                </a:cubicBezTo>
                <a:cubicBezTo>
                  <a:pt x="0" y="30"/>
                  <a:pt x="1" y="32"/>
                  <a:pt x="2" y="34"/>
                </a:cubicBezTo>
                <a:cubicBezTo>
                  <a:pt x="58" y="93"/>
                  <a:pt x="58" y="93"/>
                  <a:pt x="58" y="93"/>
                </a:cubicBezTo>
                <a:cubicBezTo>
                  <a:pt x="60" y="95"/>
                  <a:pt x="62" y="96"/>
                  <a:pt x="64" y="96"/>
                </a:cubicBezTo>
                <a:cubicBezTo>
                  <a:pt x="66" y="96"/>
                  <a:pt x="68" y="95"/>
                  <a:pt x="70" y="93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27" y="32"/>
                  <a:pt x="128" y="30"/>
                  <a:pt x="128" y="28"/>
                </a:cubicBezTo>
                <a:cubicBezTo>
                  <a:pt x="128" y="26"/>
                  <a:pt x="127" y="24"/>
                  <a:pt x="126" y="23"/>
                </a:cubicBezTo>
                <a:close/>
                <a:moveTo>
                  <a:pt x="73" y="28"/>
                </a:moveTo>
                <a:cubicBezTo>
                  <a:pt x="55" y="28"/>
                  <a:pt x="55" y="28"/>
                  <a:pt x="55" y="28"/>
                </a:cubicBezTo>
                <a:cubicBezTo>
                  <a:pt x="64" y="21"/>
                  <a:pt x="64" y="21"/>
                  <a:pt x="64" y="21"/>
                </a:cubicBezTo>
                <a:lnTo>
                  <a:pt x="73" y="28"/>
                </a:lnTo>
                <a:close/>
                <a:moveTo>
                  <a:pt x="67" y="18"/>
                </a:moveTo>
                <a:cubicBezTo>
                  <a:pt x="78" y="9"/>
                  <a:pt x="78" y="9"/>
                  <a:pt x="78" y="9"/>
                </a:cubicBezTo>
                <a:cubicBezTo>
                  <a:pt x="86" y="17"/>
                  <a:pt x="86" y="17"/>
                  <a:pt x="86" y="17"/>
                </a:cubicBezTo>
                <a:cubicBezTo>
                  <a:pt x="76" y="25"/>
                  <a:pt x="76" y="25"/>
                  <a:pt x="76" y="25"/>
                </a:cubicBezTo>
                <a:lnTo>
                  <a:pt x="67" y="18"/>
                </a:lnTo>
                <a:close/>
                <a:moveTo>
                  <a:pt x="52" y="25"/>
                </a:moveTo>
                <a:cubicBezTo>
                  <a:pt x="42" y="17"/>
                  <a:pt x="42" y="17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61" y="18"/>
                  <a:pt x="61" y="18"/>
                  <a:pt x="61" y="18"/>
                </a:cubicBezTo>
                <a:lnTo>
                  <a:pt x="52" y="25"/>
                </a:lnTo>
                <a:close/>
                <a:moveTo>
                  <a:pt x="74" y="32"/>
                </a:moveTo>
                <a:cubicBezTo>
                  <a:pt x="64" y="82"/>
                  <a:pt x="64" y="82"/>
                  <a:pt x="64" y="82"/>
                </a:cubicBezTo>
                <a:cubicBezTo>
                  <a:pt x="54" y="32"/>
                  <a:pt x="54" y="32"/>
                  <a:pt x="54" y="32"/>
                </a:cubicBezTo>
                <a:lnTo>
                  <a:pt x="74" y="32"/>
                </a:lnTo>
                <a:close/>
                <a:moveTo>
                  <a:pt x="78" y="32"/>
                </a:moveTo>
                <a:cubicBezTo>
                  <a:pt x="98" y="32"/>
                  <a:pt x="98" y="32"/>
                  <a:pt x="98" y="32"/>
                </a:cubicBezTo>
                <a:cubicBezTo>
                  <a:pt x="68" y="81"/>
                  <a:pt x="68" y="81"/>
                  <a:pt x="68" y="81"/>
                </a:cubicBezTo>
                <a:lnTo>
                  <a:pt x="78" y="32"/>
                </a:lnTo>
                <a:close/>
                <a:moveTo>
                  <a:pt x="79" y="28"/>
                </a:moveTo>
                <a:cubicBezTo>
                  <a:pt x="89" y="20"/>
                  <a:pt x="89" y="20"/>
                  <a:pt x="89" y="20"/>
                </a:cubicBezTo>
                <a:cubicBezTo>
                  <a:pt x="97" y="28"/>
                  <a:pt x="97" y="28"/>
                  <a:pt x="97" y="28"/>
                </a:cubicBezTo>
                <a:lnTo>
                  <a:pt x="79" y="28"/>
                </a:lnTo>
                <a:close/>
                <a:moveTo>
                  <a:pt x="83" y="8"/>
                </a:moveTo>
                <a:cubicBezTo>
                  <a:pt x="97" y="8"/>
                  <a:pt x="97" y="8"/>
                  <a:pt x="97" y="8"/>
                </a:cubicBezTo>
                <a:cubicBezTo>
                  <a:pt x="89" y="14"/>
                  <a:pt x="89" y="14"/>
                  <a:pt x="89" y="14"/>
                </a:cubicBezTo>
                <a:lnTo>
                  <a:pt x="83" y="8"/>
                </a:lnTo>
                <a:close/>
                <a:moveTo>
                  <a:pt x="64" y="15"/>
                </a:moveTo>
                <a:cubicBezTo>
                  <a:pt x="55" y="8"/>
                  <a:pt x="55" y="8"/>
                  <a:pt x="55" y="8"/>
                </a:cubicBezTo>
                <a:cubicBezTo>
                  <a:pt x="73" y="8"/>
                  <a:pt x="73" y="8"/>
                  <a:pt x="73" y="8"/>
                </a:cubicBezTo>
                <a:lnTo>
                  <a:pt x="64" y="15"/>
                </a:lnTo>
                <a:close/>
                <a:moveTo>
                  <a:pt x="39" y="14"/>
                </a:moveTo>
                <a:cubicBezTo>
                  <a:pt x="31" y="8"/>
                  <a:pt x="31" y="8"/>
                  <a:pt x="31" y="8"/>
                </a:cubicBezTo>
                <a:cubicBezTo>
                  <a:pt x="45" y="8"/>
                  <a:pt x="45" y="8"/>
                  <a:pt x="45" y="8"/>
                </a:cubicBezTo>
                <a:lnTo>
                  <a:pt x="39" y="14"/>
                </a:lnTo>
                <a:close/>
                <a:moveTo>
                  <a:pt x="39" y="20"/>
                </a:moveTo>
                <a:cubicBezTo>
                  <a:pt x="49" y="28"/>
                  <a:pt x="49" y="28"/>
                  <a:pt x="49" y="28"/>
                </a:cubicBezTo>
                <a:cubicBezTo>
                  <a:pt x="31" y="28"/>
                  <a:pt x="31" y="28"/>
                  <a:pt x="31" y="28"/>
                </a:cubicBezTo>
                <a:lnTo>
                  <a:pt x="39" y="20"/>
                </a:lnTo>
                <a:close/>
                <a:moveTo>
                  <a:pt x="50" y="32"/>
                </a:moveTo>
                <a:cubicBezTo>
                  <a:pt x="60" y="81"/>
                  <a:pt x="60" y="81"/>
                  <a:pt x="60" y="81"/>
                </a:cubicBezTo>
                <a:cubicBezTo>
                  <a:pt x="30" y="32"/>
                  <a:pt x="30" y="32"/>
                  <a:pt x="30" y="32"/>
                </a:cubicBezTo>
                <a:lnTo>
                  <a:pt x="50" y="32"/>
                </a:lnTo>
                <a:close/>
                <a:moveTo>
                  <a:pt x="51" y="74"/>
                </a:moveTo>
                <a:cubicBezTo>
                  <a:pt x="11" y="32"/>
                  <a:pt x="11" y="32"/>
                  <a:pt x="11" y="32"/>
                </a:cubicBezTo>
                <a:cubicBezTo>
                  <a:pt x="26" y="32"/>
                  <a:pt x="26" y="32"/>
                  <a:pt x="26" y="32"/>
                </a:cubicBezTo>
                <a:lnTo>
                  <a:pt x="51" y="74"/>
                </a:lnTo>
                <a:close/>
                <a:moveTo>
                  <a:pt x="102" y="32"/>
                </a:moveTo>
                <a:cubicBezTo>
                  <a:pt x="117" y="32"/>
                  <a:pt x="117" y="32"/>
                  <a:pt x="117" y="32"/>
                </a:cubicBezTo>
                <a:cubicBezTo>
                  <a:pt x="77" y="74"/>
                  <a:pt x="77" y="74"/>
                  <a:pt x="77" y="74"/>
                </a:cubicBezTo>
                <a:lnTo>
                  <a:pt x="102" y="32"/>
                </a:lnTo>
                <a:close/>
                <a:moveTo>
                  <a:pt x="103" y="28"/>
                </a:moveTo>
                <a:cubicBezTo>
                  <a:pt x="92" y="17"/>
                  <a:pt x="92" y="17"/>
                  <a:pt x="92" y="17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20" y="28"/>
                  <a:pt x="120" y="28"/>
                  <a:pt x="120" y="28"/>
                </a:cubicBezTo>
                <a:lnTo>
                  <a:pt x="103" y="28"/>
                </a:lnTo>
                <a:close/>
                <a:moveTo>
                  <a:pt x="27" y="10"/>
                </a:moveTo>
                <a:cubicBezTo>
                  <a:pt x="36" y="17"/>
                  <a:pt x="36" y="17"/>
                  <a:pt x="36" y="17"/>
                </a:cubicBezTo>
                <a:cubicBezTo>
                  <a:pt x="25" y="28"/>
                  <a:pt x="25" y="28"/>
                  <a:pt x="25" y="28"/>
                </a:cubicBezTo>
                <a:cubicBezTo>
                  <a:pt x="8" y="28"/>
                  <a:pt x="8" y="28"/>
                  <a:pt x="8" y="28"/>
                </a:cubicBezTo>
                <a:lnTo>
                  <a:pt x="27" y="10"/>
                </a:lnTo>
                <a:close/>
              </a:path>
            </a:pathLst>
          </a:custGeom>
          <a:solidFill>
            <a:srgbClr val="55CAC7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78426" y="1453214"/>
            <a:ext cx="5457341" cy="4376211"/>
          </a:xfrm>
          <a:prstGeom prst="rect">
            <a:avLst/>
          </a:prstGeom>
          <a:blipFill>
            <a:blip r:embed="rId3"/>
            <a:stretch>
              <a:fillRect l="-10118" r="-1007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"/>
          <p:cNvSpPr/>
          <p:nvPr/>
        </p:nvSpPr>
        <p:spPr>
          <a:xfrm>
            <a:off x="1049964" y="263758"/>
            <a:ext cx="524923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同心理的聆听技巧</a:t>
            </a:r>
            <a:endParaRPr lang="zh-CN" altLang="en-US" sz="32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418284" y="1965278"/>
            <a:ext cx="3174410" cy="1795558"/>
          </a:xfrm>
          <a:prstGeom prst="rect">
            <a:avLst/>
          </a:prstGeom>
          <a:solidFill>
            <a:srgbClr val="55CA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65176" y="4033793"/>
            <a:ext cx="3174410" cy="1795558"/>
          </a:xfrm>
          <a:prstGeom prst="rect">
            <a:avLst/>
          </a:prstGeom>
          <a:solidFill>
            <a:srgbClr val="2525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42"/>
          <p:cNvSpPr txBox="1"/>
          <p:nvPr>
            <p:custDataLst>
              <p:tags r:id="rId1"/>
            </p:custDataLst>
          </p:nvPr>
        </p:nvSpPr>
        <p:spPr>
          <a:xfrm>
            <a:off x="1390347" y="4549301"/>
            <a:ext cx="2324068" cy="10502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CN" altLang="en-US" sz="120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从后两个层次而言确实是不太容易把握，因为医药代表，尤其是新代表在拜访的过程中经常不能有效地让医生说话</a:t>
            </a:r>
            <a:endParaRPr lang="zh-CN" altLang="en-US" sz="1200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8" name="文本框 42"/>
          <p:cNvSpPr txBox="1"/>
          <p:nvPr>
            <p:custDataLst>
              <p:tags r:id="rId2"/>
            </p:custDataLst>
          </p:nvPr>
        </p:nvSpPr>
        <p:spPr>
          <a:xfrm>
            <a:off x="4933966" y="2456792"/>
            <a:ext cx="2324068" cy="8102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r>
              <a:rPr lang="zh-CN" altLang="en-US" sz="120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聆听的形式包括听医生说出来的；听医生不想说出来的；听医生想说但是又表达不出来的</a:t>
            </a:r>
            <a:endParaRPr lang="zh-CN" altLang="en-US" sz="1200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9" name="任意多边形: 形状 39"/>
          <p:cNvSpPr/>
          <p:nvPr>
            <p:custDataLst>
              <p:tags r:id="rId3"/>
            </p:custDataLst>
          </p:nvPr>
        </p:nvSpPr>
        <p:spPr>
          <a:xfrm>
            <a:off x="9502903" y="1965278"/>
            <a:ext cx="772160" cy="709375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8705850 w 12192000"/>
              <a:gd name="connsiteY3" fmla="*/ 3429000 h 3429000"/>
              <a:gd name="connsiteX4" fmla="*/ 8640080 w 12192000"/>
              <a:gd name="connsiteY4" fmla="*/ 3429000 h 3429000"/>
              <a:gd name="connsiteX5" fmla="*/ 3551920 w 12192000"/>
              <a:gd name="connsiteY5" fmla="*/ 3429000 h 3429000"/>
              <a:gd name="connsiteX6" fmla="*/ 348615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8705850" y="3429000"/>
                </a:lnTo>
                <a:lnTo>
                  <a:pt x="8640080" y="3429000"/>
                </a:lnTo>
                <a:lnTo>
                  <a:pt x="3551920" y="3429000"/>
                </a:lnTo>
                <a:lnTo>
                  <a:pt x="3486150" y="3429000"/>
                </a:lnTo>
                <a:lnTo>
                  <a:pt x="0" y="3429000"/>
                </a:lnTo>
                <a:close/>
              </a:path>
            </a:pathLst>
          </a:custGeom>
          <a:solidFill>
            <a:srgbClr val="55CA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任意多边形: 形状 39"/>
          <p:cNvSpPr/>
          <p:nvPr>
            <p:custDataLst>
              <p:tags r:id="rId4"/>
            </p:custDataLst>
          </p:nvPr>
        </p:nvSpPr>
        <p:spPr>
          <a:xfrm>
            <a:off x="9502903" y="4194613"/>
            <a:ext cx="772160" cy="709375"/>
          </a:xfrm>
          <a:custGeom>
            <a:avLst/>
            <a:gdLst>
              <a:gd name="connsiteX0" fmla="*/ 0 w 12192000"/>
              <a:gd name="connsiteY0" fmla="*/ 0 h 3429000"/>
              <a:gd name="connsiteX1" fmla="*/ 12192000 w 12192000"/>
              <a:gd name="connsiteY1" fmla="*/ 0 h 3429000"/>
              <a:gd name="connsiteX2" fmla="*/ 12192000 w 12192000"/>
              <a:gd name="connsiteY2" fmla="*/ 3429000 h 3429000"/>
              <a:gd name="connsiteX3" fmla="*/ 8705850 w 12192000"/>
              <a:gd name="connsiteY3" fmla="*/ 3429000 h 3429000"/>
              <a:gd name="connsiteX4" fmla="*/ 8640080 w 12192000"/>
              <a:gd name="connsiteY4" fmla="*/ 3429000 h 3429000"/>
              <a:gd name="connsiteX5" fmla="*/ 3551920 w 12192000"/>
              <a:gd name="connsiteY5" fmla="*/ 3429000 h 3429000"/>
              <a:gd name="connsiteX6" fmla="*/ 3486150 w 12192000"/>
              <a:gd name="connsiteY6" fmla="*/ 3429000 h 3429000"/>
              <a:gd name="connsiteX7" fmla="*/ 0 w 12192000"/>
              <a:gd name="connsiteY7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29000">
                <a:moveTo>
                  <a:pt x="0" y="0"/>
                </a:moveTo>
                <a:lnTo>
                  <a:pt x="12192000" y="0"/>
                </a:lnTo>
                <a:lnTo>
                  <a:pt x="12192000" y="3429000"/>
                </a:lnTo>
                <a:lnTo>
                  <a:pt x="8705850" y="3429000"/>
                </a:lnTo>
                <a:lnTo>
                  <a:pt x="8640080" y="3429000"/>
                </a:lnTo>
                <a:lnTo>
                  <a:pt x="3551920" y="3429000"/>
                </a:lnTo>
                <a:lnTo>
                  <a:pt x="3486150" y="3429000"/>
                </a:lnTo>
                <a:lnTo>
                  <a:pt x="0" y="3429000"/>
                </a:lnTo>
                <a:close/>
              </a:path>
            </a:pathLst>
          </a:custGeom>
          <a:solidFill>
            <a:srgbClr val="2525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标题 11"/>
          <p:cNvSpPr txBox="1"/>
          <p:nvPr>
            <p:custDataLst>
              <p:tags r:id="rId5"/>
            </p:custDataLst>
          </p:nvPr>
        </p:nvSpPr>
        <p:spPr>
          <a:xfrm>
            <a:off x="8759733" y="2909297"/>
            <a:ext cx="2407089" cy="8102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algn="ctr"/>
            <a:r>
              <a:rPr lang="zh-CN" altLang="en-US">
                <a:solidFill>
                  <a:schemeClr val="tx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但是同时又不能很好地展现聆听技巧，所以最终医生谈的真实的需求你没有办法了解</a:t>
            </a:r>
            <a:endParaRPr lang="zh-CN" altLang="en-US" dirty="0">
              <a:solidFill>
                <a:schemeClr val="tx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13" name="标题 11"/>
          <p:cNvSpPr txBox="1"/>
          <p:nvPr>
            <p:custDataLst>
              <p:tags r:id="rId6"/>
            </p:custDataLst>
          </p:nvPr>
        </p:nvSpPr>
        <p:spPr>
          <a:xfrm>
            <a:off x="8766822" y="5138632"/>
            <a:ext cx="2407089" cy="105029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defTabSz="457200">
              <a:lnSpc>
                <a:spcPct val="130000"/>
              </a:lnSpc>
              <a:defRPr sz="1200">
                <a:solidFill>
                  <a:schemeClr val="bg1">
                    <a:lumMod val="50000"/>
                  </a:schemeClr>
                </a:solidFill>
                <a:latin typeface="Source Han Sans CN Normal" panose="020B0400000000000000" pitchFamily="34" charset="-128"/>
                <a:ea typeface="Source Han Sans CN Normal" panose="020B0400000000000000" pitchFamily="34" charset="-128"/>
              </a:defRPr>
            </a:lvl1pPr>
          </a:lstStyle>
          <a:p>
            <a:pPr algn="ctr"/>
            <a:r>
              <a:rPr lang="zh-CN" altLang="en-US" dirty="0">
                <a:solidFill>
                  <a:schemeClr val="tx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因此既要听医生说出来，还要听医生不想说的或医生表达不出来的，也就是说医药代表不仅要听水面之上的“冰山”部</a:t>
            </a:r>
            <a:r>
              <a:rPr lang="zh-CN" altLang="en-US" dirty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rPr>
              <a:t>分</a:t>
            </a:r>
            <a:endParaRPr lang="zh-CN" altLang="en-US" dirty="0">
              <a:solidFill>
                <a:schemeClr val="tx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Freeform 60"/>
          <p:cNvSpPr>
            <a:spLocks noEditPoints="1"/>
          </p:cNvSpPr>
          <p:nvPr/>
        </p:nvSpPr>
        <p:spPr bwMode="auto">
          <a:xfrm>
            <a:off x="9694930" y="2185906"/>
            <a:ext cx="388103" cy="268118"/>
          </a:xfrm>
          <a:custGeom>
            <a:avLst/>
            <a:gdLst>
              <a:gd name="T0" fmla="*/ 396429 w 256"/>
              <a:gd name="T1" fmla="*/ 287338 h 176"/>
              <a:gd name="T2" fmla="*/ 19496 w 256"/>
              <a:gd name="T3" fmla="*/ 287338 h 176"/>
              <a:gd name="T4" fmla="*/ 0 w 256"/>
              <a:gd name="T5" fmla="*/ 267747 h 176"/>
              <a:gd name="T6" fmla="*/ 0 w 256"/>
              <a:gd name="T7" fmla="*/ 117547 h 176"/>
              <a:gd name="T8" fmla="*/ 415925 w 256"/>
              <a:gd name="T9" fmla="*/ 117547 h 176"/>
              <a:gd name="T10" fmla="*/ 415925 w 256"/>
              <a:gd name="T11" fmla="*/ 267747 h 176"/>
              <a:gd name="T12" fmla="*/ 396429 w 256"/>
              <a:gd name="T13" fmla="*/ 287338 h 176"/>
              <a:gd name="T14" fmla="*/ 38993 w 256"/>
              <a:gd name="T15" fmla="*/ 248156 h 176"/>
              <a:gd name="T16" fmla="*/ 116979 w 256"/>
              <a:gd name="T17" fmla="*/ 248156 h 176"/>
              <a:gd name="T18" fmla="*/ 116979 w 256"/>
              <a:gd name="T19" fmla="*/ 228564 h 176"/>
              <a:gd name="T20" fmla="*/ 38993 w 256"/>
              <a:gd name="T21" fmla="*/ 228564 h 176"/>
              <a:gd name="T22" fmla="*/ 38993 w 256"/>
              <a:gd name="T23" fmla="*/ 248156 h 176"/>
              <a:gd name="T24" fmla="*/ 233958 w 256"/>
              <a:gd name="T25" fmla="*/ 189382 h 176"/>
              <a:gd name="T26" fmla="*/ 38993 w 256"/>
              <a:gd name="T27" fmla="*/ 189382 h 176"/>
              <a:gd name="T28" fmla="*/ 38993 w 256"/>
              <a:gd name="T29" fmla="*/ 208973 h 176"/>
              <a:gd name="T30" fmla="*/ 233958 w 256"/>
              <a:gd name="T31" fmla="*/ 208973 h 176"/>
              <a:gd name="T32" fmla="*/ 233958 w 256"/>
              <a:gd name="T33" fmla="*/ 189382 h 176"/>
              <a:gd name="T34" fmla="*/ 0 w 256"/>
              <a:gd name="T35" fmla="*/ 19591 h 176"/>
              <a:gd name="T36" fmla="*/ 19496 w 256"/>
              <a:gd name="T37" fmla="*/ 0 h 176"/>
              <a:gd name="T38" fmla="*/ 396429 w 256"/>
              <a:gd name="T39" fmla="*/ 0 h 176"/>
              <a:gd name="T40" fmla="*/ 415925 w 256"/>
              <a:gd name="T41" fmla="*/ 19591 h 176"/>
              <a:gd name="T42" fmla="*/ 415925 w 256"/>
              <a:gd name="T43" fmla="*/ 78365 h 176"/>
              <a:gd name="T44" fmla="*/ 0 w 256"/>
              <a:gd name="T45" fmla="*/ 78365 h 176"/>
              <a:gd name="T46" fmla="*/ 0 w 256"/>
              <a:gd name="T47" fmla="*/ 19591 h 17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256" h="176">
                <a:moveTo>
                  <a:pt x="244" y="176"/>
                </a:moveTo>
                <a:cubicBezTo>
                  <a:pt x="12" y="176"/>
                  <a:pt x="12" y="176"/>
                  <a:pt x="12" y="176"/>
                </a:cubicBezTo>
                <a:cubicBezTo>
                  <a:pt x="5" y="176"/>
                  <a:pt x="0" y="171"/>
                  <a:pt x="0" y="164"/>
                </a:cubicBezTo>
                <a:cubicBezTo>
                  <a:pt x="0" y="72"/>
                  <a:pt x="0" y="72"/>
                  <a:pt x="0" y="72"/>
                </a:cubicBezTo>
                <a:cubicBezTo>
                  <a:pt x="256" y="72"/>
                  <a:pt x="256" y="72"/>
                  <a:pt x="256" y="72"/>
                </a:cubicBezTo>
                <a:cubicBezTo>
                  <a:pt x="256" y="164"/>
                  <a:pt x="256" y="164"/>
                  <a:pt x="256" y="164"/>
                </a:cubicBezTo>
                <a:cubicBezTo>
                  <a:pt x="256" y="171"/>
                  <a:pt x="251" y="176"/>
                  <a:pt x="244" y="176"/>
                </a:cubicBezTo>
                <a:moveTo>
                  <a:pt x="24" y="152"/>
                </a:moveTo>
                <a:cubicBezTo>
                  <a:pt x="72" y="152"/>
                  <a:pt x="72" y="152"/>
                  <a:pt x="72" y="152"/>
                </a:cubicBezTo>
                <a:cubicBezTo>
                  <a:pt x="72" y="140"/>
                  <a:pt x="72" y="140"/>
                  <a:pt x="72" y="140"/>
                </a:cubicBezTo>
                <a:cubicBezTo>
                  <a:pt x="24" y="140"/>
                  <a:pt x="24" y="140"/>
                  <a:pt x="24" y="140"/>
                </a:cubicBezTo>
                <a:lnTo>
                  <a:pt x="24" y="152"/>
                </a:lnTo>
                <a:close/>
                <a:moveTo>
                  <a:pt x="144" y="116"/>
                </a:moveTo>
                <a:cubicBezTo>
                  <a:pt x="24" y="116"/>
                  <a:pt x="24" y="116"/>
                  <a:pt x="24" y="116"/>
                </a:cubicBezTo>
                <a:cubicBezTo>
                  <a:pt x="24" y="128"/>
                  <a:pt x="24" y="128"/>
                  <a:pt x="24" y="128"/>
                </a:cubicBezTo>
                <a:cubicBezTo>
                  <a:pt x="144" y="128"/>
                  <a:pt x="144" y="128"/>
                  <a:pt x="144" y="128"/>
                </a:cubicBezTo>
                <a:lnTo>
                  <a:pt x="144" y="116"/>
                </a:lnTo>
                <a:close/>
                <a:moveTo>
                  <a:pt x="0" y="12"/>
                </a:move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48"/>
                  <a:pt x="256" y="48"/>
                  <a:pt x="256" y="48"/>
                </a:cubicBezTo>
                <a:cubicBezTo>
                  <a:pt x="0" y="48"/>
                  <a:pt x="0" y="48"/>
                  <a:pt x="0" y="48"/>
                </a:cubicBezTo>
                <a:lnTo>
                  <a:pt x="0" y="1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5" name="Freeform 77"/>
          <p:cNvSpPr>
            <a:spLocks noEditPoints="1"/>
          </p:cNvSpPr>
          <p:nvPr/>
        </p:nvSpPr>
        <p:spPr bwMode="auto">
          <a:xfrm>
            <a:off x="9700729" y="4396253"/>
            <a:ext cx="376508" cy="306093"/>
          </a:xfrm>
          <a:custGeom>
            <a:avLst/>
            <a:gdLst>
              <a:gd name="T0" fmla="*/ 396429 w 256"/>
              <a:gd name="T1" fmla="*/ 338138 h 208"/>
              <a:gd name="T2" fmla="*/ 19496 w 256"/>
              <a:gd name="T3" fmla="*/ 338138 h 208"/>
              <a:gd name="T4" fmla="*/ 0 w 256"/>
              <a:gd name="T5" fmla="*/ 318630 h 208"/>
              <a:gd name="T6" fmla="*/ 0 w 256"/>
              <a:gd name="T7" fmla="*/ 58524 h 208"/>
              <a:gd name="T8" fmla="*/ 19496 w 256"/>
              <a:gd name="T9" fmla="*/ 39016 h 208"/>
              <a:gd name="T10" fmla="*/ 102357 w 256"/>
              <a:gd name="T11" fmla="*/ 39016 h 208"/>
              <a:gd name="T12" fmla="*/ 133226 w 256"/>
              <a:gd name="T13" fmla="*/ 8128 h 208"/>
              <a:gd name="T14" fmla="*/ 149473 w 256"/>
              <a:gd name="T15" fmla="*/ 0 h 208"/>
              <a:gd name="T16" fmla="*/ 266452 w 256"/>
              <a:gd name="T17" fmla="*/ 0 h 208"/>
              <a:gd name="T18" fmla="*/ 281074 w 256"/>
              <a:gd name="T19" fmla="*/ 6503 h 208"/>
              <a:gd name="T20" fmla="*/ 281074 w 256"/>
              <a:gd name="T21" fmla="*/ 6503 h 208"/>
              <a:gd name="T22" fmla="*/ 313568 w 256"/>
              <a:gd name="T23" fmla="*/ 39016 h 208"/>
              <a:gd name="T24" fmla="*/ 396429 w 256"/>
              <a:gd name="T25" fmla="*/ 39016 h 208"/>
              <a:gd name="T26" fmla="*/ 415925 w 256"/>
              <a:gd name="T27" fmla="*/ 58524 h 208"/>
              <a:gd name="T28" fmla="*/ 415925 w 256"/>
              <a:gd name="T29" fmla="*/ 318630 h 208"/>
              <a:gd name="T30" fmla="*/ 396429 w 256"/>
              <a:gd name="T31" fmla="*/ 338138 h 208"/>
              <a:gd name="T32" fmla="*/ 207963 w 256"/>
              <a:gd name="T33" fmla="*/ 65027 h 208"/>
              <a:gd name="T34" fmla="*/ 90984 w 256"/>
              <a:gd name="T35" fmla="*/ 182074 h 208"/>
              <a:gd name="T36" fmla="*/ 207963 w 256"/>
              <a:gd name="T37" fmla="*/ 299122 h 208"/>
              <a:gd name="T38" fmla="*/ 324941 w 256"/>
              <a:gd name="T39" fmla="*/ 182074 h 208"/>
              <a:gd name="T40" fmla="*/ 207963 w 256"/>
              <a:gd name="T41" fmla="*/ 65027 h 208"/>
              <a:gd name="T42" fmla="*/ 207963 w 256"/>
              <a:gd name="T43" fmla="*/ 260106 h 208"/>
              <a:gd name="T44" fmla="*/ 129977 w 256"/>
              <a:gd name="T45" fmla="*/ 182074 h 208"/>
              <a:gd name="T46" fmla="*/ 207963 w 256"/>
              <a:gd name="T47" fmla="*/ 104042 h 208"/>
              <a:gd name="T48" fmla="*/ 285948 w 256"/>
              <a:gd name="T49" fmla="*/ 182074 h 208"/>
              <a:gd name="T50" fmla="*/ 207963 w 256"/>
              <a:gd name="T51" fmla="*/ 260106 h 208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256" h="208">
                <a:moveTo>
                  <a:pt x="244" y="208"/>
                </a:moveTo>
                <a:cubicBezTo>
                  <a:pt x="12" y="208"/>
                  <a:pt x="12" y="208"/>
                  <a:pt x="12" y="208"/>
                </a:cubicBezTo>
                <a:cubicBezTo>
                  <a:pt x="5" y="208"/>
                  <a:pt x="0" y="203"/>
                  <a:pt x="0" y="196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29"/>
                  <a:pt x="5" y="24"/>
                  <a:pt x="12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82" y="5"/>
                  <a:pt x="82" y="5"/>
                  <a:pt x="82" y="5"/>
                </a:cubicBezTo>
                <a:cubicBezTo>
                  <a:pt x="85" y="2"/>
                  <a:pt x="88" y="0"/>
                  <a:pt x="92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7" y="0"/>
                  <a:pt x="170" y="1"/>
                  <a:pt x="173" y="4"/>
                </a:cubicBezTo>
                <a:cubicBezTo>
                  <a:pt x="173" y="4"/>
                  <a:pt x="173" y="4"/>
                  <a:pt x="173" y="4"/>
                </a:cubicBezTo>
                <a:cubicBezTo>
                  <a:pt x="193" y="24"/>
                  <a:pt x="193" y="24"/>
                  <a:pt x="193" y="24"/>
                </a:cubicBezTo>
                <a:cubicBezTo>
                  <a:pt x="244" y="24"/>
                  <a:pt x="244" y="24"/>
                  <a:pt x="244" y="24"/>
                </a:cubicBezTo>
                <a:cubicBezTo>
                  <a:pt x="251" y="24"/>
                  <a:pt x="256" y="29"/>
                  <a:pt x="256" y="36"/>
                </a:cubicBezTo>
                <a:cubicBezTo>
                  <a:pt x="256" y="196"/>
                  <a:pt x="256" y="196"/>
                  <a:pt x="256" y="196"/>
                </a:cubicBezTo>
                <a:cubicBezTo>
                  <a:pt x="256" y="203"/>
                  <a:pt x="251" y="208"/>
                  <a:pt x="244" y="208"/>
                </a:cubicBezTo>
                <a:moveTo>
                  <a:pt x="128" y="40"/>
                </a:moveTo>
                <a:cubicBezTo>
                  <a:pt x="88" y="40"/>
                  <a:pt x="56" y="72"/>
                  <a:pt x="56" y="112"/>
                </a:cubicBezTo>
                <a:cubicBezTo>
                  <a:pt x="56" y="152"/>
                  <a:pt x="88" y="184"/>
                  <a:pt x="128" y="184"/>
                </a:cubicBezTo>
                <a:cubicBezTo>
                  <a:pt x="168" y="184"/>
                  <a:pt x="200" y="152"/>
                  <a:pt x="200" y="112"/>
                </a:cubicBezTo>
                <a:cubicBezTo>
                  <a:pt x="200" y="72"/>
                  <a:pt x="168" y="40"/>
                  <a:pt x="128" y="40"/>
                </a:cubicBezTo>
                <a:moveTo>
                  <a:pt x="128" y="160"/>
                </a:moveTo>
                <a:cubicBezTo>
                  <a:pt x="101" y="160"/>
                  <a:pt x="80" y="139"/>
                  <a:pt x="80" y="112"/>
                </a:cubicBezTo>
                <a:cubicBezTo>
                  <a:pt x="80" y="85"/>
                  <a:pt x="101" y="64"/>
                  <a:pt x="128" y="64"/>
                </a:cubicBezTo>
                <a:cubicBezTo>
                  <a:pt x="155" y="64"/>
                  <a:pt x="176" y="85"/>
                  <a:pt x="176" y="112"/>
                </a:cubicBezTo>
                <a:cubicBezTo>
                  <a:pt x="176" y="139"/>
                  <a:pt x="155" y="160"/>
                  <a:pt x="128" y="16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65176" y="1965278"/>
            <a:ext cx="3174410" cy="1795558"/>
          </a:xfrm>
          <a:prstGeom prst="rect">
            <a:avLst/>
          </a:prstGeom>
          <a:blipFill>
            <a:blip r:embed="rId7"/>
            <a:stretch>
              <a:fillRect t="-8971" b="-884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37412" y="4033793"/>
            <a:ext cx="3174410" cy="1795558"/>
          </a:xfrm>
          <a:prstGeom prst="rect">
            <a:avLst/>
          </a:prstGeom>
          <a:blipFill>
            <a:blip r:embed="rId8"/>
            <a:stretch>
              <a:fillRect t="-8971" b="-8845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custDataLst>
      <p:tags r:id="rId9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 animBg="1"/>
      <p:bldP spid="10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-4" y="-1"/>
            <a:ext cx="12191999" cy="6858001"/>
            <a:chOff x="-4" y="-1"/>
            <a:chExt cx="12191999" cy="6858001"/>
          </a:xfrm>
        </p:grpSpPr>
        <p:sp>
          <p:nvSpPr>
            <p:cNvPr id="4" name="矩形 3"/>
            <p:cNvSpPr/>
            <p:nvPr/>
          </p:nvSpPr>
          <p:spPr>
            <a:xfrm flipH="1">
              <a:off x="-4" y="0"/>
              <a:ext cx="12191999" cy="6858000"/>
            </a:xfrm>
            <a:prstGeom prst="rect">
              <a:avLst/>
            </a:prstGeom>
            <a:solidFill>
              <a:srgbClr val="25252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11"/>
            <p:cNvSpPr/>
            <p:nvPr/>
          </p:nvSpPr>
          <p:spPr>
            <a:xfrm flipH="1">
              <a:off x="1" y="-1"/>
              <a:ext cx="4146846" cy="4894729"/>
            </a:xfrm>
            <a:custGeom>
              <a:avLst/>
              <a:gdLst>
                <a:gd name="connsiteX0" fmla="*/ 0 w 5461000"/>
                <a:gd name="connsiteY0" fmla="*/ 0 h 5740400"/>
                <a:gd name="connsiteX1" fmla="*/ 5461000 w 5461000"/>
                <a:gd name="connsiteY1" fmla="*/ 0 h 5740400"/>
                <a:gd name="connsiteX2" fmla="*/ 5461000 w 5461000"/>
                <a:gd name="connsiteY2" fmla="*/ 5740400 h 5740400"/>
                <a:gd name="connsiteX3" fmla="*/ 0 w 5461000"/>
                <a:gd name="connsiteY3" fmla="*/ 5740400 h 5740400"/>
                <a:gd name="connsiteX4" fmla="*/ 0 w 5461000"/>
                <a:gd name="connsiteY4" fmla="*/ 0 h 5740400"/>
                <a:gd name="connsiteX0-1" fmla="*/ 0 w 5461000"/>
                <a:gd name="connsiteY0-2" fmla="*/ 0 h 5740400"/>
                <a:gd name="connsiteX1-3" fmla="*/ 5461000 w 5461000"/>
                <a:gd name="connsiteY1-4" fmla="*/ 0 h 5740400"/>
                <a:gd name="connsiteX2-5" fmla="*/ 5461000 w 5461000"/>
                <a:gd name="connsiteY2-6" fmla="*/ 5740400 h 5740400"/>
                <a:gd name="connsiteX3-7" fmla="*/ 850900 w 5461000"/>
                <a:gd name="connsiteY3-8" fmla="*/ 5168900 h 5740400"/>
                <a:gd name="connsiteX4-9" fmla="*/ 0 w 5461000"/>
                <a:gd name="connsiteY4-10" fmla="*/ 0 h 5740400"/>
                <a:gd name="connsiteX0-11" fmla="*/ 0 w 5461000"/>
                <a:gd name="connsiteY0-12" fmla="*/ 0 h 5740400"/>
                <a:gd name="connsiteX1-13" fmla="*/ 5461000 w 5461000"/>
                <a:gd name="connsiteY1-14" fmla="*/ 0 h 5740400"/>
                <a:gd name="connsiteX2-15" fmla="*/ 5461000 w 5461000"/>
                <a:gd name="connsiteY2-16" fmla="*/ 5740400 h 5740400"/>
                <a:gd name="connsiteX3-17" fmla="*/ 850900 w 5461000"/>
                <a:gd name="connsiteY3-18" fmla="*/ 5168900 h 5740400"/>
                <a:gd name="connsiteX4-19" fmla="*/ 0 w 5461000"/>
                <a:gd name="connsiteY4-20" fmla="*/ 0 h 5740400"/>
                <a:gd name="connsiteX0-21" fmla="*/ 0 w 5461000"/>
                <a:gd name="connsiteY0-22" fmla="*/ 0 h 5754853"/>
                <a:gd name="connsiteX1-23" fmla="*/ 5461000 w 5461000"/>
                <a:gd name="connsiteY1-24" fmla="*/ 0 h 5754853"/>
                <a:gd name="connsiteX2-25" fmla="*/ 5461000 w 5461000"/>
                <a:gd name="connsiteY2-26" fmla="*/ 5740400 h 5754853"/>
                <a:gd name="connsiteX3-27" fmla="*/ 850900 w 5461000"/>
                <a:gd name="connsiteY3-28" fmla="*/ 5168900 h 5754853"/>
                <a:gd name="connsiteX4-29" fmla="*/ 0 w 5461000"/>
                <a:gd name="connsiteY4-30" fmla="*/ 0 h 575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461000" h="5754853">
                  <a:moveTo>
                    <a:pt x="0" y="0"/>
                  </a:moveTo>
                  <a:lnTo>
                    <a:pt x="5461000" y="0"/>
                  </a:lnTo>
                  <a:lnTo>
                    <a:pt x="5461000" y="5740400"/>
                  </a:lnTo>
                  <a:cubicBezTo>
                    <a:pt x="3924300" y="5549900"/>
                    <a:pt x="2413000" y="6159500"/>
                    <a:pt x="850900" y="5168900"/>
                  </a:cubicBezTo>
                  <a:cubicBezTo>
                    <a:pt x="-474133" y="3979333"/>
                    <a:pt x="283633" y="1722967"/>
                    <a:pt x="0" y="0"/>
                  </a:cubicBezTo>
                  <a:close/>
                </a:path>
              </a:pathLst>
            </a:custGeom>
            <a:solidFill>
              <a:srgbClr val="9BDE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3790" r="7904"/>
            <a:stretch>
              <a:fillRect/>
            </a:stretch>
          </p:blipFill>
          <p:spPr>
            <a:xfrm flipH="1">
              <a:off x="0" y="0"/>
              <a:ext cx="8877300" cy="5203506"/>
            </a:xfrm>
            <a:prstGeom prst="rect">
              <a:avLst/>
            </a:prstGeom>
          </p:spPr>
        </p:pic>
      </p:grpSp>
      <p:sp>
        <p:nvSpPr>
          <p:cNvPr id="29" name="矩形 28"/>
          <p:cNvSpPr/>
          <p:nvPr/>
        </p:nvSpPr>
        <p:spPr>
          <a:xfrm>
            <a:off x="646699" y="1431700"/>
            <a:ext cx="1920875" cy="101473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目</a:t>
            </a:r>
            <a:r>
              <a:rPr lang="zh-CN" altLang="en-US" sz="6000" b="1" dirty="0">
                <a:solidFill>
                  <a:schemeClr val="bg1"/>
                </a:solidFill>
                <a:latin typeface="思源黑体 Regular" panose="020B0500000000000000" charset="-122"/>
                <a:cs typeface="+mn-ea"/>
                <a:sym typeface="+mn-lt"/>
              </a:rPr>
              <a:t> 录</a:t>
            </a:r>
            <a:endParaRPr lang="zh-CN" altLang="en-US" sz="6000" b="1" dirty="0">
              <a:solidFill>
                <a:schemeClr val="bg1"/>
              </a:solidFill>
              <a:latin typeface="思源黑体 Regular" panose="020B0500000000000000" charset="-122"/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67368" y="2200644"/>
            <a:ext cx="2479536" cy="645160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dist"/>
            <a:r>
              <a:rPr lang="zh-CN" altLang="en-US" sz="36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Contents</a:t>
            </a:r>
            <a:endParaRPr lang="zh-CN" altLang="en-US" sz="3600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412048" y="1600638"/>
            <a:ext cx="4464819" cy="3674074"/>
            <a:chOff x="6580467" y="1591636"/>
            <a:chExt cx="4464819" cy="3674074"/>
          </a:xfrm>
        </p:grpSpPr>
        <p:sp>
          <p:nvSpPr>
            <p:cNvPr id="37" name="文本框"/>
            <p:cNvSpPr/>
            <p:nvPr/>
          </p:nvSpPr>
          <p:spPr>
            <a:xfrm>
              <a:off x="6580467" y="1591636"/>
              <a:ext cx="4464819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2400" b="1" dirty="0">
                  <a:solidFill>
                    <a:schemeClr val="bg1"/>
                  </a:solidFill>
                  <a:latin typeface="思源黑体 Regular" panose="020B0500000000000000" charset="-122"/>
                  <a:ea typeface="思源黑体 Regular" panose="020B0500000000000000" charset="-122"/>
                  <a:cs typeface="思源黑体 Regular" panose="020B0500000000000000" charset="-122"/>
                  <a:sym typeface="+mn-lt"/>
                </a:rPr>
                <a:t>医药专业销售技巧概述</a:t>
              </a:r>
              <a:endParaRPr lang="zh-CN" altLang="en-US" sz="2400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 flipH="1">
              <a:off x="6580467" y="1943289"/>
              <a:ext cx="4331155" cy="330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en-US" altLang="zh-CN" sz="1200" dirty="0">
                  <a:solidFill>
                    <a:schemeClr val="bg1"/>
                  </a:solidFill>
                  <a:latin typeface="思源黑体 Regular" panose="020B0500000000000000" charset="-122"/>
                  <a:ea typeface="思源黑体 Regular" panose="020B0500000000000000" charset="-122"/>
                  <a:cs typeface="思源黑体 Regular" panose="020B0500000000000000" charset="-122"/>
                  <a:sym typeface="+mn-lt"/>
                </a:rPr>
                <a:t>Lemon drops oat cake oat cake sugar plum sweet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endParaRPr>
            </a:p>
          </p:txBody>
        </p:sp>
        <p:sp>
          <p:nvSpPr>
            <p:cNvPr id="39" name="文本框"/>
            <p:cNvSpPr/>
            <p:nvPr/>
          </p:nvSpPr>
          <p:spPr>
            <a:xfrm>
              <a:off x="6580467" y="3579298"/>
              <a:ext cx="4012642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2400" b="1" dirty="0">
                  <a:solidFill>
                    <a:schemeClr val="bg1"/>
                  </a:solidFill>
                  <a:latin typeface="思源黑体 Regular" panose="020B0500000000000000" charset="-122"/>
                  <a:ea typeface="思源黑体 Regular" panose="020B0500000000000000" charset="-122"/>
                  <a:cs typeface="思源黑体 Regular" panose="020B0500000000000000" charset="-122"/>
                  <a:sym typeface="+mn-lt"/>
                </a:rPr>
                <a:t>观察技巧</a:t>
              </a:r>
              <a:endParaRPr lang="zh-CN" altLang="en-US" sz="2400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flipH="1">
              <a:off x="6580467" y="3930951"/>
              <a:ext cx="4331153" cy="330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en-US" altLang="zh-CN" sz="1200" dirty="0">
                  <a:solidFill>
                    <a:schemeClr val="bg1"/>
                  </a:solidFill>
                  <a:latin typeface="思源黑体 Regular" panose="020B0500000000000000" charset="-122"/>
                  <a:ea typeface="思源黑体 Regular" panose="020B0500000000000000" charset="-122"/>
                  <a:cs typeface="思源黑体 Regular" panose="020B0500000000000000" charset="-122"/>
                  <a:sym typeface="+mn-lt"/>
                </a:rPr>
                <a:t>Lemon drops oat cake oat cake sugar plum sweet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endParaRPr>
            </a:p>
          </p:txBody>
        </p:sp>
        <p:sp>
          <p:nvSpPr>
            <p:cNvPr id="41" name="文本框"/>
            <p:cNvSpPr/>
            <p:nvPr/>
          </p:nvSpPr>
          <p:spPr>
            <a:xfrm>
              <a:off x="6580467" y="4583222"/>
              <a:ext cx="4464819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2400" b="1" dirty="0">
                  <a:solidFill>
                    <a:schemeClr val="bg1"/>
                  </a:solidFill>
                  <a:latin typeface="思源黑体 Regular" panose="020B0500000000000000" charset="-122"/>
                  <a:ea typeface="思源黑体 Regular" panose="020B0500000000000000" charset="-122"/>
                  <a:cs typeface="思源黑体 Regular" panose="020B0500000000000000" charset="-122"/>
                  <a:sym typeface="+mn-lt"/>
                </a:rPr>
                <a:t>同心理的聆听技巧</a:t>
              </a:r>
              <a:endParaRPr lang="zh-CN" altLang="en-US" sz="2400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 flipH="1">
              <a:off x="6580467" y="4934875"/>
              <a:ext cx="4209736" cy="330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en-US" altLang="zh-CN" sz="1200" dirty="0">
                  <a:solidFill>
                    <a:schemeClr val="bg1"/>
                  </a:solidFill>
                  <a:latin typeface="思源黑体 Regular" panose="020B0500000000000000" charset="-122"/>
                  <a:ea typeface="思源黑体 Regular" panose="020B0500000000000000" charset="-122"/>
                  <a:cs typeface="思源黑体 Regular" panose="020B0500000000000000" charset="-122"/>
                  <a:sym typeface="+mn-lt"/>
                </a:rPr>
                <a:t>Lemon drops oat cake oat cake sugar plum sweet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endParaRPr>
            </a:p>
          </p:txBody>
        </p:sp>
        <p:sp>
          <p:nvSpPr>
            <p:cNvPr id="43" name="文本框"/>
            <p:cNvSpPr/>
            <p:nvPr/>
          </p:nvSpPr>
          <p:spPr>
            <a:xfrm>
              <a:off x="6580467" y="2582958"/>
              <a:ext cx="4464819" cy="4603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/>
              <a:r>
                <a:rPr lang="zh-CN" altLang="en-US" sz="2400" b="1" dirty="0">
                  <a:solidFill>
                    <a:schemeClr val="bg1"/>
                  </a:solidFill>
                  <a:latin typeface="思源黑体 Regular" panose="020B0500000000000000" charset="-122"/>
                  <a:ea typeface="思源黑体 Regular" panose="020B0500000000000000" charset="-122"/>
                  <a:cs typeface="思源黑体 Regular" panose="020B0500000000000000" charset="-122"/>
                  <a:sym typeface="+mn-lt"/>
                </a:rPr>
                <a:t>拜访前准备</a:t>
              </a:r>
              <a:endParaRPr lang="zh-CN" altLang="en-US" sz="2400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 flipH="1">
              <a:off x="6580467" y="2934611"/>
              <a:ext cx="4331155" cy="33083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30000"/>
                </a:lnSpc>
                <a:defRPr/>
              </a:pPr>
              <a:r>
                <a:rPr lang="en-US" altLang="zh-CN" sz="1200" dirty="0">
                  <a:solidFill>
                    <a:schemeClr val="bg1"/>
                  </a:solidFill>
                  <a:latin typeface="思源黑体 Regular" panose="020B0500000000000000" charset="-122"/>
                  <a:ea typeface="思源黑体 Regular" panose="020B0500000000000000" charset="-122"/>
                  <a:cs typeface="思源黑体 Regular" panose="020B0500000000000000" charset="-122"/>
                  <a:sym typeface="+mn-lt"/>
                </a:rPr>
                <a:t>Lemon drops oat cake oat cake sugar plum sweet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5674969" y="1600638"/>
            <a:ext cx="649135" cy="649135"/>
          </a:xfrm>
          <a:prstGeom prst="ellipse">
            <a:avLst/>
          </a:prstGeom>
          <a:solidFill>
            <a:srgbClr val="9BD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01</a:t>
            </a:r>
            <a:endParaRPr lang="en-US" altLang="zh-CN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5674969" y="2593479"/>
            <a:ext cx="649135" cy="649135"/>
          </a:xfrm>
          <a:prstGeom prst="ellipse">
            <a:avLst/>
          </a:prstGeom>
          <a:solidFill>
            <a:srgbClr val="9BD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02</a:t>
            </a:r>
            <a:endParaRPr lang="en-US" altLang="zh-CN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5674969" y="3586320"/>
            <a:ext cx="649135" cy="649135"/>
          </a:xfrm>
          <a:prstGeom prst="ellipse">
            <a:avLst/>
          </a:prstGeom>
          <a:solidFill>
            <a:srgbClr val="9BD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03</a:t>
            </a:r>
            <a:endParaRPr lang="en-US" altLang="zh-CN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5674969" y="4579162"/>
            <a:ext cx="649135" cy="649135"/>
          </a:xfrm>
          <a:prstGeom prst="ellipse">
            <a:avLst/>
          </a:prstGeom>
          <a:solidFill>
            <a:srgbClr val="9BD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04</a:t>
            </a:r>
            <a:endParaRPr lang="en-US" altLang="zh-CN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731000" y="0"/>
            <a:ext cx="5461000" cy="5754853"/>
          </a:xfrm>
          <a:custGeom>
            <a:avLst/>
            <a:gdLst>
              <a:gd name="connsiteX0" fmla="*/ 0 w 5461000"/>
              <a:gd name="connsiteY0" fmla="*/ 0 h 5740400"/>
              <a:gd name="connsiteX1" fmla="*/ 5461000 w 5461000"/>
              <a:gd name="connsiteY1" fmla="*/ 0 h 5740400"/>
              <a:gd name="connsiteX2" fmla="*/ 5461000 w 5461000"/>
              <a:gd name="connsiteY2" fmla="*/ 5740400 h 5740400"/>
              <a:gd name="connsiteX3" fmla="*/ 0 w 5461000"/>
              <a:gd name="connsiteY3" fmla="*/ 5740400 h 5740400"/>
              <a:gd name="connsiteX4" fmla="*/ 0 w 5461000"/>
              <a:gd name="connsiteY4" fmla="*/ 0 h 5740400"/>
              <a:gd name="connsiteX0-1" fmla="*/ 0 w 5461000"/>
              <a:gd name="connsiteY0-2" fmla="*/ 0 h 5740400"/>
              <a:gd name="connsiteX1-3" fmla="*/ 5461000 w 5461000"/>
              <a:gd name="connsiteY1-4" fmla="*/ 0 h 5740400"/>
              <a:gd name="connsiteX2-5" fmla="*/ 5461000 w 5461000"/>
              <a:gd name="connsiteY2-6" fmla="*/ 5740400 h 5740400"/>
              <a:gd name="connsiteX3-7" fmla="*/ 850900 w 5461000"/>
              <a:gd name="connsiteY3-8" fmla="*/ 5168900 h 5740400"/>
              <a:gd name="connsiteX4-9" fmla="*/ 0 w 5461000"/>
              <a:gd name="connsiteY4-10" fmla="*/ 0 h 5740400"/>
              <a:gd name="connsiteX0-11" fmla="*/ 0 w 5461000"/>
              <a:gd name="connsiteY0-12" fmla="*/ 0 h 5740400"/>
              <a:gd name="connsiteX1-13" fmla="*/ 5461000 w 5461000"/>
              <a:gd name="connsiteY1-14" fmla="*/ 0 h 5740400"/>
              <a:gd name="connsiteX2-15" fmla="*/ 5461000 w 5461000"/>
              <a:gd name="connsiteY2-16" fmla="*/ 5740400 h 5740400"/>
              <a:gd name="connsiteX3-17" fmla="*/ 850900 w 5461000"/>
              <a:gd name="connsiteY3-18" fmla="*/ 5168900 h 5740400"/>
              <a:gd name="connsiteX4-19" fmla="*/ 0 w 5461000"/>
              <a:gd name="connsiteY4-20" fmla="*/ 0 h 5740400"/>
              <a:gd name="connsiteX0-21" fmla="*/ 0 w 5461000"/>
              <a:gd name="connsiteY0-22" fmla="*/ 0 h 5754853"/>
              <a:gd name="connsiteX1-23" fmla="*/ 5461000 w 5461000"/>
              <a:gd name="connsiteY1-24" fmla="*/ 0 h 5754853"/>
              <a:gd name="connsiteX2-25" fmla="*/ 5461000 w 5461000"/>
              <a:gd name="connsiteY2-26" fmla="*/ 5740400 h 5754853"/>
              <a:gd name="connsiteX3-27" fmla="*/ 850900 w 5461000"/>
              <a:gd name="connsiteY3-28" fmla="*/ 5168900 h 5754853"/>
              <a:gd name="connsiteX4-29" fmla="*/ 0 w 5461000"/>
              <a:gd name="connsiteY4-30" fmla="*/ 0 h 575485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461000" h="5754853">
                <a:moveTo>
                  <a:pt x="0" y="0"/>
                </a:moveTo>
                <a:lnTo>
                  <a:pt x="5461000" y="0"/>
                </a:lnTo>
                <a:lnTo>
                  <a:pt x="5461000" y="5740400"/>
                </a:lnTo>
                <a:cubicBezTo>
                  <a:pt x="3924300" y="5549900"/>
                  <a:pt x="2413000" y="6159500"/>
                  <a:pt x="850900" y="5168900"/>
                </a:cubicBezTo>
                <a:cubicBezTo>
                  <a:pt x="-474133" y="3979333"/>
                  <a:pt x="283633" y="1722967"/>
                  <a:pt x="0" y="0"/>
                </a:cubicBezTo>
                <a:close/>
              </a:path>
            </a:pathLst>
          </a:custGeom>
          <a:blipFill>
            <a:blip r:embed="rId1"/>
            <a:stretch>
              <a:fillRect l="-31134" r="-3099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5"/>
          <p:cNvSpPr>
            <a:spLocks noEditPoints="1"/>
          </p:cNvSpPr>
          <p:nvPr/>
        </p:nvSpPr>
        <p:spPr bwMode="auto">
          <a:xfrm>
            <a:off x="0" y="0"/>
            <a:ext cx="12188825" cy="6858000"/>
          </a:xfrm>
          <a:custGeom>
            <a:avLst/>
            <a:gdLst>
              <a:gd name="T0" fmla="*/ 4142 w 4410"/>
              <a:gd name="T1" fmla="*/ 1765 h 2481"/>
              <a:gd name="T2" fmla="*/ 2754 w 4410"/>
              <a:gd name="T3" fmla="*/ 1765 h 2481"/>
              <a:gd name="T4" fmla="*/ 2754 w 4410"/>
              <a:gd name="T5" fmla="*/ 1765 h 2481"/>
              <a:gd name="T6" fmla="*/ 2754 w 4410"/>
              <a:gd name="T7" fmla="*/ 377 h 2481"/>
              <a:gd name="T8" fmla="*/ 3131 w 4410"/>
              <a:gd name="T9" fmla="*/ 0 h 2481"/>
              <a:gd name="T10" fmla="*/ 0 w 4410"/>
              <a:gd name="T11" fmla="*/ 0 h 2481"/>
              <a:gd name="T12" fmla="*/ 0 w 4410"/>
              <a:gd name="T13" fmla="*/ 1255 h 2481"/>
              <a:gd name="T14" fmla="*/ 0 w 4410"/>
              <a:gd name="T15" fmla="*/ 1256 h 2481"/>
              <a:gd name="T16" fmla="*/ 0 w 4410"/>
              <a:gd name="T17" fmla="*/ 1256 h 2481"/>
              <a:gd name="T18" fmla="*/ 0 w 4410"/>
              <a:gd name="T19" fmla="*/ 1256 h 2481"/>
              <a:gd name="T20" fmla="*/ 658 w 4410"/>
              <a:gd name="T21" fmla="*/ 1914 h 2481"/>
              <a:gd name="T22" fmla="*/ 935 w 4410"/>
              <a:gd name="T23" fmla="*/ 1914 h 2481"/>
              <a:gd name="T24" fmla="*/ 977 w 4410"/>
              <a:gd name="T25" fmla="*/ 1914 h 2481"/>
              <a:gd name="T26" fmla="*/ 977 w 4410"/>
              <a:gd name="T27" fmla="*/ 1914 h 2481"/>
              <a:gd name="T28" fmla="*/ 1196 w 4410"/>
              <a:gd name="T29" fmla="*/ 1914 h 2481"/>
              <a:gd name="T30" fmla="*/ 2562 w 4410"/>
              <a:gd name="T31" fmla="*/ 2271 h 2481"/>
              <a:gd name="T32" fmla="*/ 2936 w 4410"/>
              <a:gd name="T33" fmla="*/ 2481 h 2481"/>
              <a:gd name="T34" fmla="*/ 4410 w 4410"/>
              <a:gd name="T35" fmla="*/ 2481 h 2481"/>
              <a:gd name="T36" fmla="*/ 4410 w 4410"/>
              <a:gd name="T37" fmla="*/ 1496 h 2481"/>
              <a:gd name="T38" fmla="*/ 4142 w 4410"/>
              <a:gd name="T39" fmla="*/ 1765 h 2481"/>
              <a:gd name="T40" fmla="*/ 2354 w 4410"/>
              <a:gd name="T41" fmla="*/ 675 h 2481"/>
              <a:gd name="T42" fmla="*/ 2395 w 4410"/>
              <a:gd name="T43" fmla="*/ 578 h 2481"/>
              <a:gd name="T44" fmla="*/ 2417 w 4410"/>
              <a:gd name="T45" fmla="*/ 570 h 2481"/>
              <a:gd name="T46" fmla="*/ 2425 w 4410"/>
              <a:gd name="T47" fmla="*/ 592 h 2481"/>
              <a:gd name="T48" fmla="*/ 2386 w 4410"/>
              <a:gd name="T49" fmla="*/ 687 h 2481"/>
              <a:gd name="T50" fmla="*/ 2370 w 4410"/>
              <a:gd name="T51" fmla="*/ 698 h 2481"/>
              <a:gd name="T52" fmla="*/ 2364 w 4410"/>
              <a:gd name="T53" fmla="*/ 697 h 2481"/>
              <a:gd name="T54" fmla="*/ 2354 w 4410"/>
              <a:gd name="T55" fmla="*/ 675 h 2481"/>
              <a:gd name="T56" fmla="*/ 3232 w 4410"/>
              <a:gd name="T57" fmla="*/ 2208 h 2481"/>
              <a:gd name="T58" fmla="*/ 3215 w 4410"/>
              <a:gd name="T59" fmla="*/ 2222 h 2481"/>
              <a:gd name="T60" fmla="*/ 3212 w 4410"/>
              <a:gd name="T61" fmla="*/ 2221 h 2481"/>
              <a:gd name="T62" fmla="*/ 2627 w 4410"/>
              <a:gd name="T63" fmla="*/ 1904 h 2481"/>
              <a:gd name="T64" fmla="*/ 2309 w 4410"/>
              <a:gd name="T65" fmla="*/ 833 h 2481"/>
              <a:gd name="T66" fmla="*/ 2329 w 4410"/>
              <a:gd name="T67" fmla="*/ 820 h 2481"/>
              <a:gd name="T68" fmla="*/ 2343 w 4410"/>
              <a:gd name="T69" fmla="*/ 840 h 2481"/>
              <a:gd name="T70" fmla="*/ 2651 w 4410"/>
              <a:gd name="T71" fmla="*/ 1880 h 2481"/>
              <a:gd name="T72" fmla="*/ 3219 w 4410"/>
              <a:gd name="T73" fmla="*/ 2188 h 2481"/>
              <a:gd name="T74" fmla="*/ 3232 w 4410"/>
              <a:gd name="T75" fmla="*/ 2208 h 2481"/>
              <a:gd name="T76" fmla="*/ 3782 w 4410"/>
              <a:gd name="T77" fmla="*/ 2201 h 2481"/>
              <a:gd name="T78" fmla="*/ 3617 w 4410"/>
              <a:gd name="T79" fmla="*/ 2236 h 2481"/>
              <a:gd name="T80" fmla="*/ 3615 w 4410"/>
              <a:gd name="T81" fmla="*/ 2236 h 2481"/>
              <a:gd name="T82" fmla="*/ 3598 w 4410"/>
              <a:gd name="T83" fmla="*/ 2221 h 2481"/>
              <a:gd name="T84" fmla="*/ 3613 w 4410"/>
              <a:gd name="T85" fmla="*/ 2202 h 2481"/>
              <a:gd name="T86" fmla="*/ 3772 w 4410"/>
              <a:gd name="T87" fmla="*/ 2168 h 2481"/>
              <a:gd name="T88" fmla="*/ 3793 w 4410"/>
              <a:gd name="T89" fmla="*/ 2180 h 2481"/>
              <a:gd name="T90" fmla="*/ 3782 w 4410"/>
              <a:gd name="T91" fmla="*/ 2201 h 24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4410" h="2481">
                <a:moveTo>
                  <a:pt x="4142" y="1765"/>
                </a:moveTo>
                <a:cubicBezTo>
                  <a:pt x="3759" y="2148"/>
                  <a:pt x="3137" y="2148"/>
                  <a:pt x="2754" y="1765"/>
                </a:cubicBezTo>
                <a:cubicBezTo>
                  <a:pt x="2754" y="1765"/>
                  <a:pt x="2754" y="1765"/>
                  <a:pt x="2754" y="1765"/>
                </a:cubicBezTo>
                <a:cubicBezTo>
                  <a:pt x="2371" y="1381"/>
                  <a:pt x="2371" y="760"/>
                  <a:pt x="2754" y="377"/>
                </a:cubicBezTo>
                <a:cubicBezTo>
                  <a:pt x="3131" y="0"/>
                  <a:pt x="3131" y="0"/>
                  <a:pt x="313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55"/>
                  <a:pt x="0" y="1255"/>
                  <a:pt x="0" y="1255"/>
                </a:cubicBezTo>
                <a:cubicBezTo>
                  <a:pt x="0" y="1255"/>
                  <a:pt x="0" y="1255"/>
                  <a:pt x="0" y="1256"/>
                </a:cubicBezTo>
                <a:cubicBezTo>
                  <a:pt x="0" y="1256"/>
                  <a:pt x="0" y="1256"/>
                  <a:pt x="0" y="1256"/>
                </a:cubicBezTo>
                <a:cubicBezTo>
                  <a:pt x="0" y="1256"/>
                  <a:pt x="0" y="1256"/>
                  <a:pt x="0" y="1256"/>
                </a:cubicBezTo>
                <a:cubicBezTo>
                  <a:pt x="0" y="1619"/>
                  <a:pt x="294" y="1914"/>
                  <a:pt x="658" y="1914"/>
                </a:cubicBezTo>
                <a:cubicBezTo>
                  <a:pt x="935" y="1914"/>
                  <a:pt x="935" y="1914"/>
                  <a:pt x="935" y="1914"/>
                </a:cubicBezTo>
                <a:cubicBezTo>
                  <a:pt x="977" y="1914"/>
                  <a:pt x="977" y="1914"/>
                  <a:pt x="977" y="1914"/>
                </a:cubicBezTo>
                <a:cubicBezTo>
                  <a:pt x="977" y="1914"/>
                  <a:pt x="977" y="1914"/>
                  <a:pt x="977" y="1914"/>
                </a:cubicBezTo>
                <a:cubicBezTo>
                  <a:pt x="1196" y="1914"/>
                  <a:pt x="1196" y="1914"/>
                  <a:pt x="1196" y="1914"/>
                </a:cubicBezTo>
                <a:cubicBezTo>
                  <a:pt x="1675" y="1914"/>
                  <a:pt x="2145" y="2037"/>
                  <a:pt x="2562" y="2271"/>
                </a:cubicBezTo>
                <a:cubicBezTo>
                  <a:pt x="2936" y="2481"/>
                  <a:pt x="2936" y="2481"/>
                  <a:pt x="2936" y="2481"/>
                </a:cubicBezTo>
                <a:cubicBezTo>
                  <a:pt x="4410" y="2481"/>
                  <a:pt x="4410" y="2481"/>
                  <a:pt x="4410" y="2481"/>
                </a:cubicBezTo>
                <a:cubicBezTo>
                  <a:pt x="4410" y="1496"/>
                  <a:pt x="4410" y="1496"/>
                  <a:pt x="4410" y="1496"/>
                </a:cubicBezTo>
                <a:lnTo>
                  <a:pt x="4142" y="1765"/>
                </a:lnTo>
                <a:close/>
                <a:moveTo>
                  <a:pt x="2354" y="675"/>
                </a:moveTo>
                <a:cubicBezTo>
                  <a:pt x="2366" y="642"/>
                  <a:pt x="2380" y="609"/>
                  <a:pt x="2395" y="578"/>
                </a:cubicBezTo>
                <a:cubicBezTo>
                  <a:pt x="2399" y="569"/>
                  <a:pt x="2409" y="566"/>
                  <a:pt x="2417" y="570"/>
                </a:cubicBezTo>
                <a:cubicBezTo>
                  <a:pt x="2426" y="574"/>
                  <a:pt x="2429" y="584"/>
                  <a:pt x="2425" y="592"/>
                </a:cubicBezTo>
                <a:cubicBezTo>
                  <a:pt x="2411" y="623"/>
                  <a:pt x="2398" y="655"/>
                  <a:pt x="2386" y="687"/>
                </a:cubicBezTo>
                <a:cubicBezTo>
                  <a:pt x="2384" y="694"/>
                  <a:pt x="2377" y="698"/>
                  <a:pt x="2370" y="698"/>
                </a:cubicBezTo>
                <a:cubicBezTo>
                  <a:pt x="2368" y="698"/>
                  <a:pt x="2366" y="698"/>
                  <a:pt x="2364" y="697"/>
                </a:cubicBezTo>
                <a:cubicBezTo>
                  <a:pt x="2356" y="694"/>
                  <a:pt x="2351" y="684"/>
                  <a:pt x="2354" y="675"/>
                </a:cubicBezTo>
                <a:close/>
                <a:moveTo>
                  <a:pt x="3232" y="2208"/>
                </a:moveTo>
                <a:cubicBezTo>
                  <a:pt x="3230" y="2216"/>
                  <a:pt x="3223" y="2222"/>
                  <a:pt x="3215" y="2222"/>
                </a:cubicBezTo>
                <a:cubicBezTo>
                  <a:pt x="3214" y="2222"/>
                  <a:pt x="3213" y="2222"/>
                  <a:pt x="3212" y="2221"/>
                </a:cubicBezTo>
                <a:cubicBezTo>
                  <a:pt x="2990" y="2174"/>
                  <a:pt x="2788" y="2065"/>
                  <a:pt x="2627" y="1904"/>
                </a:cubicBezTo>
                <a:cubicBezTo>
                  <a:pt x="2346" y="1623"/>
                  <a:pt x="2227" y="1223"/>
                  <a:pt x="2309" y="833"/>
                </a:cubicBezTo>
                <a:cubicBezTo>
                  <a:pt x="2311" y="824"/>
                  <a:pt x="2320" y="818"/>
                  <a:pt x="2329" y="820"/>
                </a:cubicBezTo>
                <a:cubicBezTo>
                  <a:pt x="2339" y="822"/>
                  <a:pt x="2344" y="831"/>
                  <a:pt x="2343" y="840"/>
                </a:cubicBezTo>
                <a:cubicBezTo>
                  <a:pt x="2263" y="1218"/>
                  <a:pt x="2378" y="1607"/>
                  <a:pt x="2651" y="1880"/>
                </a:cubicBezTo>
                <a:cubicBezTo>
                  <a:pt x="2807" y="2036"/>
                  <a:pt x="3004" y="2142"/>
                  <a:pt x="3219" y="2188"/>
                </a:cubicBezTo>
                <a:cubicBezTo>
                  <a:pt x="3228" y="2190"/>
                  <a:pt x="3234" y="2199"/>
                  <a:pt x="3232" y="2208"/>
                </a:cubicBezTo>
                <a:close/>
                <a:moveTo>
                  <a:pt x="3782" y="2201"/>
                </a:moveTo>
                <a:cubicBezTo>
                  <a:pt x="3728" y="2216"/>
                  <a:pt x="3673" y="2228"/>
                  <a:pt x="3617" y="2236"/>
                </a:cubicBezTo>
                <a:cubicBezTo>
                  <a:pt x="3617" y="2236"/>
                  <a:pt x="3616" y="2236"/>
                  <a:pt x="3615" y="2236"/>
                </a:cubicBezTo>
                <a:cubicBezTo>
                  <a:pt x="3607" y="2236"/>
                  <a:pt x="3599" y="2230"/>
                  <a:pt x="3598" y="2221"/>
                </a:cubicBezTo>
                <a:cubicBezTo>
                  <a:pt x="3597" y="2212"/>
                  <a:pt x="3603" y="2203"/>
                  <a:pt x="3613" y="2202"/>
                </a:cubicBezTo>
                <a:cubicBezTo>
                  <a:pt x="3667" y="2194"/>
                  <a:pt x="3720" y="2183"/>
                  <a:pt x="3772" y="2168"/>
                </a:cubicBezTo>
                <a:cubicBezTo>
                  <a:pt x="3781" y="2165"/>
                  <a:pt x="3791" y="2171"/>
                  <a:pt x="3793" y="2180"/>
                </a:cubicBezTo>
                <a:cubicBezTo>
                  <a:pt x="3796" y="2189"/>
                  <a:pt x="3791" y="2198"/>
                  <a:pt x="3782" y="2201"/>
                </a:cubicBezTo>
                <a:close/>
              </a:path>
            </a:pathLst>
          </a:custGeom>
          <a:solidFill>
            <a:srgbClr val="25252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6"/>
          <p:cNvSpPr>
            <a:spLocks noEditPoints="1"/>
          </p:cNvSpPr>
          <p:nvPr/>
        </p:nvSpPr>
        <p:spPr bwMode="auto">
          <a:xfrm>
            <a:off x="1444625" y="5649913"/>
            <a:ext cx="4397375" cy="636588"/>
          </a:xfrm>
          <a:custGeom>
            <a:avLst/>
            <a:gdLst>
              <a:gd name="T0" fmla="*/ 1568 w 1592"/>
              <a:gd name="T1" fmla="*/ 230 h 230"/>
              <a:gd name="T2" fmla="*/ 1561 w 1592"/>
              <a:gd name="T3" fmla="*/ 228 h 230"/>
              <a:gd name="T4" fmla="*/ 1433 w 1592"/>
              <a:gd name="T5" fmla="*/ 182 h 230"/>
              <a:gd name="T6" fmla="*/ 1420 w 1592"/>
              <a:gd name="T7" fmla="*/ 156 h 230"/>
              <a:gd name="T8" fmla="*/ 1446 w 1592"/>
              <a:gd name="T9" fmla="*/ 144 h 230"/>
              <a:gd name="T10" fmla="*/ 1576 w 1592"/>
              <a:gd name="T11" fmla="*/ 190 h 230"/>
              <a:gd name="T12" fmla="*/ 1587 w 1592"/>
              <a:gd name="T13" fmla="*/ 217 h 230"/>
              <a:gd name="T14" fmla="*/ 1568 w 1592"/>
              <a:gd name="T15" fmla="*/ 230 h 230"/>
              <a:gd name="T16" fmla="*/ 1308 w 1592"/>
              <a:gd name="T17" fmla="*/ 143 h 230"/>
              <a:gd name="T18" fmla="*/ 1303 w 1592"/>
              <a:gd name="T19" fmla="*/ 143 h 230"/>
              <a:gd name="T20" fmla="*/ 559 w 1592"/>
              <a:gd name="T21" fmla="*/ 41 h 230"/>
              <a:gd name="T22" fmla="*/ 21 w 1592"/>
              <a:gd name="T23" fmla="*/ 41 h 230"/>
              <a:gd name="T24" fmla="*/ 0 w 1592"/>
              <a:gd name="T25" fmla="*/ 21 h 230"/>
              <a:gd name="T26" fmla="*/ 21 w 1592"/>
              <a:gd name="T27" fmla="*/ 0 h 230"/>
              <a:gd name="T28" fmla="*/ 559 w 1592"/>
              <a:gd name="T29" fmla="*/ 0 h 230"/>
              <a:gd name="T30" fmla="*/ 1314 w 1592"/>
              <a:gd name="T31" fmla="*/ 103 h 230"/>
              <a:gd name="T32" fmla="*/ 1328 w 1592"/>
              <a:gd name="T33" fmla="*/ 128 h 230"/>
              <a:gd name="T34" fmla="*/ 1308 w 1592"/>
              <a:gd name="T35" fmla="*/ 143 h 2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92" h="230">
                <a:moveTo>
                  <a:pt x="1568" y="230"/>
                </a:moveTo>
                <a:cubicBezTo>
                  <a:pt x="1566" y="230"/>
                  <a:pt x="1563" y="229"/>
                  <a:pt x="1561" y="228"/>
                </a:cubicBezTo>
                <a:cubicBezTo>
                  <a:pt x="1519" y="212"/>
                  <a:pt x="1476" y="197"/>
                  <a:pt x="1433" y="182"/>
                </a:cubicBezTo>
                <a:cubicBezTo>
                  <a:pt x="1422" y="179"/>
                  <a:pt x="1416" y="167"/>
                  <a:pt x="1420" y="156"/>
                </a:cubicBezTo>
                <a:cubicBezTo>
                  <a:pt x="1423" y="146"/>
                  <a:pt x="1435" y="140"/>
                  <a:pt x="1446" y="144"/>
                </a:cubicBezTo>
                <a:cubicBezTo>
                  <a:pt x="1489" y="158"/>
                  <a:pt x="1533" y="174"/>
                  <a:pt x="1576" y="190"/>
                </a:cubicBezTo>
                <a:cubicBezTo>
                  <a:pt x="1586" y="194"/>
                  <a:pt x="1592" y="206"/>
                  <a:pt x="1587" y="217"/>
                </a:cubicBezTo>
                <a:cubicBezTo>
                  <a:pt x="1584" y="225"/>
                  <a:pt x="1577" y="230"/>
                  <a:pt x="1568" y="230"/>
                </a:cubicBezTo>
                <a:close/>
                <a:moveTo>
                  <a:pt x="1308" y="143"/>
                </a:moveTo>
                <a:cubicBezTo>
                  <a:pt x="1307" y="143"/>
                  <a:pt x="1305" y="143"/>
                  <a:pt x="1303" y="143"/>
                </a:cubicBezTo>
                <a:cubicBezTo>
                  <a:pt x="1061" y="75"/>
                  <a:pt x="811" y="41"/>
                  <a:pt x="559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9" y="41"/>
                  <a:pt x="0" y="32"/>
                  <a:pt x="0" y="21"/>
                </a:cubicBezTo>
                <a:cubicBezTo>
                  <a:pt x="0" y="9"/>
                  <a:pt x="9" y="0"/>
                  <a:pt x="21" y="0"/>
                </a:cubicBezTo>
                <a:cubicBezTo>
                  <a:pt x="559" y="0"/>
                  <a:pt x="559" y="0"/>
                  <a:pt x="559" y="0"/>
                </a:cubicBezTo>
                <a:cubicBezTo>
                  <a:pt x="814" y="0"/>
                  <a:pt x="1068" y="35"/>
                  <a:pt x="1314" y="103"/>
                </a:cubicBezTo>
                <a:cubicBezTo>
                  <a:pt x="1325" y="106"/>
                  <a:pt x="1331" y="118"/>
                  <a:pt x="1328" y="128"/>
                </a:cubicBezTo>
                <a:cubicBezTo>
                  <a:pt x="1326" y="138"/>
                  <a:pt x="1317" y="143"/>
                  <a:pt x="1308" y="143"/>
                </a:cubicBezTo>
                <a:close/>
              </a:path>
            </a:pathLst>
          </a:custGeom>
          <a:solidFill>
            <a:srgbClr val="9BDED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60451" y="1189118"/>
            <a:ext cx="1140561" cy="1140561"/>
          </a:xfrm>
          <a:prstGeom prst="ellipse">
            <a:avLst/>
          </a:prstGeom>
          <a:solidFill>
            <a:srgbClr val="9BD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8227" y="1150581"/>
            <a:ext cx="5461000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感</a:t>
            </a:r>
            <a:r>
              <a:rPr lang="zh-CN" altLang="en-US" sz="8000" dirty="0">
                <a:solidFill>
                  <a:srgbClr val="9BDEDE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谢聆听</a:t>
            </a:r>
            <a:endParaRPr lang="zh-CN" altLang="en-US" sz="8000" dirty="0">
              <a:solidFill>
                <a:srgbClr val="9BDEDE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 flipH="1">
            <a:off x="750926" y="2810817"/>
            <a:ext cx="5460999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Lemon Drops Oat Cake Oat Cake Sugar Plum Sweet Gingerbread Chocolate Cake Gingerbread. Lemon Drops Oat Cake.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73151" y="2447746"/>
            <a:ext cx="4154449" cy="368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医</a:t>
            </a:r>
            <a:r>
              <a:rPr lang="en-US" altLang="zh-CN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疗</a:t>
            </a:r>
            <a:r>
              <a:rPr lang="en-US" altLang="zh-CN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类</a:t>
            </a:r>
            <a:r>
              <a:rPr lang="en-US" altLang="zh-CN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销</a:t>
            </a:r>
            <a:r>
              <a:rPr lang="en-US" altLang="zh-CN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售</a:t>
            </a:r>
            <a:r>
              <a:rPr lang="en-US" altLang="zh-CN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培</a:t>
            </a:r>
            <a:r>
              <a:rPr lang="en-US" altLang="zh-CN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/</a:t>
            </a:r>
            <a:r>
              <a:rPr lang="zh-CN" altLang="en-US" dirty="0">
                <a:solidFill>
                  <a:schemeClr val="bg1"/>
                </a:solidFill>
                <a:latin typeface="思源黑体 Regular" panose="020B0500000000000000" charset="-122"/>
                <a:cs typeface="+mn-ea"/>
                <a:sym typeface="+mn-lt"/>
              </a:rPr>
              <a:t>训</a:t>
            </a:r>
            <a:endParaRPr lang="zh-CN" altLang="en-US" dirty="0">
              <a:solidFill>
                <a:schemeClr val="bg1"/>
              </a:solidFill>
              <a:latin typeface="思源黑体 Regular" panose="020B0500000000000000" charset="-122"/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5851" y="3634082"/>
            <a:ext cx="1918740" cy="480161"/>
            <a:chOff x="785851" y="3634082"/>
            <a:chExt cx="1918740" cy="480161"/>
          </a:xfrm>
        </p:grpSpPr>
        <p:sp>
          <p:nvSpPr>
            <p:cNvPr id="20" name="椭圆 19"/>
            <p:cNvSpPr/>
            <p:nvPr/>
          </p:nvSpPr>
          <p:spPr>
            <a:xfrm>
              <a:off x="785851" y="3634082"/>
              <a:ext cx="480161" cy="480161"/>
            </a:xfrm>
            <a:prstGeom prst="ellipse">
              <a:avLst/>
            </a:prstGeom>
            <a:solidFill>
              <a:srgbClr val="9BDE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Oval 20"/>
            <p:cNvSpPr/>
            <p:nvPr/>
          </p:nvSpPr>
          <p:spPr>
            <a:xfrm>
              <a:off x="863073" y="3739875"/>
              <a:ext cx="325717" cy="268577"/>
            </a:xfrm>
            <a:custGeom>
              <a:avLst/>
              <a:gdLst>
                <a:gd name="connsiteX0" fmla="*/ 435416 w 609586"/>
                <a:gd name="connsiteY0" fmla="*/ 80352 h 502648"/>
                <a:gd name="connsiteX1" fmla="*/ 551577 w 609586"/>
                <a:gd name="connsiteY1" fmla="*/ 190215 h 502648"/>
                <a:gd name="connsiteX2" fmla="*/ 551577 w 609586"/>
                <a:gd name="connsiteY2" fmla="*/ 217693 h 502648"/>
                <a:gd name="connsiteX3" fmla="*/ 496140 w 609586"/>
                <a:gd name="connsiteY3" fmla="*/ 310936 h 502648"/>
                <a:gd name="connsiteX4" fmla="*/ 609586 w 609586"/>
                <a:gd name="connsiteY4" fmla="*/ 437323 h 502648"/>
                <a:gd name="connsiteX5" fmla="*/ 580534 w 609586"/>
                <a:gd name="connsiteY5" fmla="*/ 464753 h 502648"/>
                <a:gd name="connsiteX6" fmla="*/ 504951 w 609586"/>
                <a:gd name="connsiteY6" fmla="*/ 464753 h 502648"/>
                <a:gd name="connsiteX7" fmla="*/ 373787 w 609586"/>
                <a:gd name="connsiteY7" fmla="*/ 301459 h 502648"/>
                <a:gd name="connsiteX8" fmla="*/ 426510 w 609586"/>
                <a:gd name="connsiteY8" fmla="*/ 179500 h 502648"/>
                <a:gd name="connsiteX9" fmla="*/ 426510 w 609586"/>
                <a:gd name="connsiteY9" fmla="*/ 143641 h 502648"/>
                <a:gd name="connsiteX10" fmla="*/ 412126 w 609586"/>
                <a:gd name="connsiteY10" fmla="*/ 82543 h 502648"/>
                <a:gd name="connsiteX11" fmla="*/ 435416 w 609586"/>
                <a:gd name="connsiteY11" fmla="*/ 80352 h 502648"/>
                <a:gd name="connsiteX12" fmla="*/ 227788 w 609586"/>
                <a:gd name="connsiteY12" fmla="*/ 0 h 502648"/>
                <a:gd name="connsiteX13" fmla="*/ 379662 w 609586"/>
                <a:gd name="connsiteY13" fmla="*/ 143662 h 502648"/>
                <a:gd name="connsiteX14" fmla="*/ 379662 w 609586"/>
                <a:gd name="connsiteY14" fmla="*/ 179565 h 502648"/>
                <a:gd name="connsiteX15" fmla="*/ 307225 w 609586"/>
                <a:gd name="connsiteY15" fmla="*/ 301465 h 502648"/>
                <a:gd name="connsiteX16" fmla="*/ 455528 w 609586"/>
                <a:gd name="connsiteY16" fmla="*/ 466745 h 502648"/>
                <a:gd name="connsiteX17" fmla="*/ 417524 w 609586"/>
                <a:gd name="connsiteY17" fmla="*/ 502648 h 502648"/>
                <a:gd name="connsiteX18" fmla="*/ 38004 w 609586"/>
                <a:gd name="connsiteY18" fmla="*/ 502648 h 502648"/>
                <a:gd name="connsiteX19" fmla="*/ 0 w 609586"/>
                <a:gd name="connsiteY19" fmla="*/ 466745 h 502648"/>
                <a:gd name="connsiteX20" fmla="*/ 148350 w 609586"/>
                <a:gd name="connsiteY20" fmla="*/ 301465 h 502648"/>
                <a:gd name="connsiteX21" fmla="*/ 75913 w 609586"/>
                <a:gd name="connsiteY21" fmla="*/ 179565 h 502648"/>
                <a:gd name="connsiteX22" fmla="*/ 75913 w 609586"/>
                <a:gd name="connsiteY22" fmla="*/ 143662 h 502648"/>
                <a:gd name="connsiteX23" fmla="*/ 227788 w 609586"/>
                <a:gd name="connsiteY23" fmla="*/ 0 h 502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609586" h="502648">
                  <a:moveTo>
                    <a:pt x="435416" y="80352"/>
                  </a:moveTo>
                  <a:cubicBezTo>
                    <a:pt x="499521" y="80352"/>
                    <a:pt x="551577" y="129545"/>
                    <a:pt x="551577" y="190215"/>
                  </a:cubicBezTo>
                  <a:lnTo>
                    <a:pt x="551577" y="217693"/>
                  </a:lnTo>
                  <a:cubicBezTo>
                    <a:pt x="551577" y="257219"/>
                    <a:pt x="529288" y="291601"/>
                    <a:pt x="496140" y="310936"/>
                  </a:cubicBezTo>
                  <a:cubicBezTo>
                    <a:pt x="553434" y="331175"/>
                    <a:pt x="609586" y="382416"/>
                    <a:pt x="609586" y="437323"/>
                  </a:cubicBezTo>
                  <a:cubicBezTo>
                    <a:pt x="609586" y="452467"/>
                    <a:pt x="596584" y="464753"/>
                    <a:pt x="580534" y="464753"/>
                  </a:cubicBezTo>
                  <a:lnTo>
                    <a:pt x="504951" y="464753"/>
                  </a:lnTo>
                  <a:cubicBezTo>
                    <a:pt x="503855" y="393607"/>
                    <a:pt x="444465" y="318793"/>
                    <a:pt x="373787" y="301459"/>
                  </a:cubicBezTo>
                  <a:cubicBezTo>
                    <a:pt x="411936" y="270457"/>
                    <a:pt x="426510" y="231217"/>
                    <a:pt x="426510" y="179500"/>
                  </a:cubicBezTo>
                  <a:lnTo>
                    <a:pt x="426510" y="143641"/>
                  </a:lnTo>
                  <a:cubicBezTo>
                    <a:pt x="426510" y="121783"/>
                    <a:pt x="421318" y="101068"/>
                    <a:pt x="412126" y="82543"/>
                  </a:cubicBezTo>
                  <a:cubicBezTo>
                    <a:pt x="419651" y="81114"/>
                    <a:pt x="427415" y="80352"/>
                    <a:pt x="435416" y="80352"/>
                  </a:cubicBezTo>
                  <a:close/>
                  <a:moveTo>
                    <a:pt x="227788" y="0"/>
                  </a:moveTo>
                  <a:cubicBezTo>
                    <a:pt x="311607" y="0"/>
                    <a:pt x="379662" y="64378"/>
                    <a:pt x="379662" y="143662"/>
                  </a:cubicBezTo>
                  <a:lnTo>
                    <a:pt x="379662" y="179565"/>
                  </a:lnTo>
                  <a:cubicBezTo>
                    <a:pt x="379662" y="231230"/>
                    <a:pt x="350516" y="276180"/>
                    <a:pt x="307225" y="301465"/>
                  </a:cubicBezTo>
                  <a:cubicBezTo>
                    <a:pt x="382186" y="327940"/>
                    <a:pt x="455528" y="394986"/>
                    <a:pt x="455528" y="466745"/>
                  </a:cubicBezTo>
                  <a:cubicBezTo>
                    <a:pt x="455528" y="486554"/>
                    <a:pt x="438574" y="502648"/>
                    <a:pt x="417524" y="502648"/>
                  </a:cubicBezTo>
                  <a:lnTo>
                    <a:pt x="38004" y="502648"/>
                  </a:lnTo>
                  <a:cubicBezTo>
                    <a:pt x="16954" y="502648"/>
                    <a:pt x="0" y="486554"/>
                    <a:pt x="0" y="466745"/>
                  </a:cubicBezTo>
                  <a:cubicBezTo>
                    <a:pt x="0" y="394986"/>
                    <a:pt x="73389" y="327940"/>
                    <a:pt x="148350" y="301465"/>
                  </a:cubicBezTo>
                  <a:cubicBezTo>
                    <a:pt x="105012" y="276180"/>
                    <a:pt x="75913" y="231230"/>
                    <a:pt x="75913" y="179565"/>
                  </a:cubicBezTo>
                  <a:lnTo>
                    <a:pt x="75913" y="143662"/>
                  </a:lnTo>
                  <a:cubicBezTo>
                    <a:pt x="75913" y="64378"/>
                    <a:pt x="143969" y="0"/>
                    <a:pt x="2277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277111" y="3746727"/>
              <a:ext cx="1427480" cy="30670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defTabSz="514350">
                <a:defRPr/>
              </a:pPr>
              <a:r>
                <a:rPr lang="zh-CN" altLang="en-US" sz="1400" dirty="0">
                  <a:solidFill>
                    <a:prstClr val="white"/>
                  </a:solidFill>
                  <a:latin typeface="思源黑体 Regular" panose="020B0500000000000000" charset="-122"/>
                  <a:ea typeface="思源黑体 Regular" panose="020B0500000000000000" charset="-122"/>
                  <a:cs typeface="思源黑体 Regular" panose="020B0500000000000000" charset="-122"/>
                  <a:sym typeface="+mn-lt"/>
                </a:rPr>
                <a:t>汇报人：某某某</a:t>
              </a:r>
              <a:endParaRPr lang="zh-CN" altLang="en-US" sz="1400" dirty="0">
                <a:solidFill>
                  <a:prstClr val="white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endParaRPr>
            </a:p>
          </p:txBody>
        </p:sp>
      </p:grpSp>
      <p:grpSp>
        <p:nvGrpSpPr>
          <p:cNvPr id="32" name="Group 27"/>
          <p:cNvGrpSpPr/>
          <p:nvPr/>
        </p:nvGrpSpPr>
        <p:grpSpPr>
          <a:xfrm>
            <a:off x="2850375" y="3634082"/>
            <a:ext cx="1740940" cy="480161"/>
            <a:chOff x="785851" y="3634082"/>
            <a:chExt cx="1740940" cy="480161"/>
          </a:xfrm>
        </p:grpSpPr>
        <p:sp>
          <p:nvSpPr>
            <p:cNvPr id="33" name="椭圆 32"/>
            <p:cNvSpPr/>
            <p:nvPr/>
          </p:nvSpPr>
          <p:spPr>
            <a:xfrm>
              <a:off x="785851" y="3634082"/>
              <a:ext cx="480161" cy="480161"/>
            </a:xfrm>
            <a:prstGeom prst="ellipse">
              <a:avLst/>
            </a:prstGeom>
            <a:solidFill>
              <a:srgbClr val="9BDE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Oval 20"/>
            <p:cNvSpPr/>
            <p:nvPr/>
          </p:nvSpPr>
          <p:spPr>
            <a:xfrm>
              <a:off x="885282" y="3711305"/>
              <a:ext cx="281298" cy="325717"/>
            </a:xfrm>
            <a:custGeom>
              <a:avLst/>
              <a:gdLst>
                <a:gd name="T0" fmla="*/ 6017 w 11054"/>
                <a:gd name="T1" fmla="*/ 11184 h 12800"/>
                <a:gd name="T2" fmla="*/ 9438 w 11054"/>
                <a:gd name="T3" fmla="*/ 7763 h 12800"/>
                <a:gd name="T4" fmla="*/ 8436 w 11054"/>
                <a:gd name="T5" fmla="*/ 12800 h 12800"/>
                <a:gd name="T6" fmla="*/ 7092 w 11054"/>
                <a:gd name="T7" fmla="*/ 9625 h 12800"/>
                <a:gd name="T8" fmla="*/ 8993 w 11054"/>
                <a:gd name="T9" fmla="*/ 11526 h 12800"/>
                <a:gd name="T10" fmla="*/ 8436 w 11054"/>
                <a:gd name="T11" fmla="*/ 8727 h 12800"/>
                <a:gd name="T12" fmla="*/ 8436 w 11054"/>
                <a:gd name="T13" fmla="*/ 10473 h 12800"/>
                <a:gd name="T14" fmla="*/ 8145 w 11054"/>
                <a:gd name="T15" fmla="*/ 9309 h 12800"/>
                <a:gd name="T16" fmla="*/ 8727 w 11054"/>
                <a:gd name="T17" fmla="*/ 9309 h 12800"/>
                <a:gd name="T18" fmla="*/ 9018 w 11054"/>
                <a:gd name="T19" fmla="*/ 9891 h 12800"/>
                <a:gd name="T20" fmla="*/ 9018 w 11054"/>
                <a:gd name="T21" fmla="*/ 10473 h 12800"/>
                <a:gd name="T22" fmla="*/ 6691 w 11054"/>
                <a:gd name="T23" fmla="*/ 7564 h 12800"/>
                <a:gd name="T24" fmla="*/ 5236 w 11054"/>
                <a:gd name="T25" fmla="*/ 7855 h 12800"/>
                <a:gd name="T26" fmla="*/ 4945 w 11054"/>
                <a:gd name="T27" fmla="*/ 9309 h 12800"/>
                <a:gd name="T28" fmla="*/ 4654 w 11054"/>
                <a:gd name="T29" fmla="*/ 7855 h 12800"/>
                <a:gd name="T30" fmla="*/ 3200 w 11054"/>
                <a:gd name="T31" fmla="*/ 7564 h 12800"/>
                <a:gd name="T32" fmla="*/ 4654 w 11054"/>
                <a:gd name="T33" fmla="*/ 7273 h 12800"/>
                <a:gd name="T34" fmla="*/ 3491 w 11054"/>
                <a:gd name="T35" fmla="*/ 6691 h 12800"/>
                <a:gd name="T36" fmla="*/ 3491 w 11054"/>
                <a:gd name="T37" fmla="*/ 6109 h 12800"/>
                <a:gd name="T38" fmla="*/ 3283 w 11054"/>
                <a:gd name="T39" fmla="*/ 5127 h 12800"/>
                <a:gd name="T40" fmla="*/ 3677 w 11054"/>
                <a:gd name="T41" fmla="*/ 4730 h 12800"/>
                <a:gd name="T42" fmla="*/ 5089 w 11054"/>
                <a:gd name="T43" fmla="*/ 5861 h 12800"/>
                <a:gd name="T44" fmla="*/ 6605 w 11054"/>
                <a:gd name="T45" fmla="*/ 4741 h 12800"/>
                <a:gd name="T46" fmla="*/ 5632 w 11054"/>
                <a:gd name="T47" fmla="*/ 6109 h 12800"/>
                <a:gd name="T48" fmla="*/ 6691 w 11054"/>
                <a:gd name="T49" fmla="*/ 6400 h 12800"/>
                <a:gd name="T50" fmla="*/ 5236 w 11054"/>
                <a:gd name="T51" fmla="*/ 6691 h 12800"/>
                <a:gd name="T52" fmla="*/ 6400 w 11054"/>
                <a:gd name="T53" fmla="*/ 7273 h 12800"/>
                <a:gd name="T54" fmla="*/ 8727 w 11054"/>
                <a:gd name="T55" fmla="*/ 6400 h 12800"/>
                <a:gd name="T56" fmla="*/ 8145 w 11054"/>
                <a:gd name="T57" fmla="*/ 2327 h 12800"/>
                <a:gd name="T58" fmla="*/ 6691 w 11054"/>
                <a:gd name="T59" fmla="*/ 3491 h 12800"/>
                <a:gd name="T60" fmla="*/ 2036 w 11054"/>
                <a:gd name="T61" fmla="*/ 2327 h 12800"/>
                <a:gd name="T62" fmla="*/ 1163 w 11054"/>
                <a:gd name="T63" fmla="*/ 2909 h 12800"/>
                <a:gd name="T64" fmla="*/ 1745 w 11054"/>
                <a:gd name="T65" fmla="*/ 11636 h 12800"/>
                <a:gd name="T66" fmla="*/ 5236 w 11054"/>
                <a:gd name="T67" fmla="*/ 12218 h 12800"/>
                <a:gd name="T68" fmla="*/ 1163 w 11054"/>
                <a:gd name="T69" fmla="*/ 12800 h 12800"/>
                <a:gd name="T70" fmla="*/ 0 w 11054"/>
                <a:gd name="T71" fmla="*/ 2327 h 12800"/>
                <a:gd name="T72" fmla="*/ 2036 w 11054"/>
                <a:gd name="T73" fmla="*/ 1164 h 12800"/>
                <a:gd name="T74" fmla="*/ 6691 w 11054"/>
                <a:gd name="T75" fmla="*/ 0 h 12800"/>
                <a:gd name="T76" fmla="*/ 8727 w 11054"/>
                <a:gd name="T77" fmla="*/ 1164 h 12800"/>
                <a:gd name="T78" fmla="*/ 9891 w 11054"/>
                <a:gd name="T79" fmla="*/ 6400 h 12800"/>
                <a:gd name="T80" fmla="*/ 6691 w 11054"/>
                <a:gd name="T81" fmla="*/ 1455 h 12800"/>
                <a:gd name="T82" fmla="*/ 3491 w 11054"/>
                <a:gd name="T83" fmla="*/ 1164 h 12800"/>
                <a:gd name="T84" fmla="*/ 3200 w 11054"/>
                <a:gd name="T85" fmla="*/ 2036 h 12800"/>
                <a:gd name="T86" fmla="*/ 6400 w 11054"/>
                <a:gd name="T87" fmla="*/ 2327 h 12800"/>
                <a:gd name="T88" fmla="*/ 6691 w 11054"/>
                <a:gd name="T89" fmla="*/ 1455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054" h="12800">
                  <a:moveTo>
                    <a:pt x="8436" y="12800"/>
                  </a:moveTo>
                  <a:cubicBezTo>
                    <a:pt x="7377" y="12800"/>
                    <a:pt x="6422" y="12162"/>
                    <a:pt x="6017" y="11184"/>
                  </a:cubicBezTo>
                  <a:cubicBezTo>
                    <a:pt x="5612" y="10205"/>
                    <a:pt x="5836" y="9079"/>
                    <a:pt x="6585" y="8331"/>
                  </a:cubicBezTo>
                  <a:cubicBezTo>
                    <a:pt x="7334" y="7582"/>
                    <a:pt x="8460" y="7358"/>
                    <a:pt x="9438" y="7763"/>
                  </a:cubicBezTo>
                  <a:cubicBezTo>
                    <a:pt x="10416" y="8168"/>
                    <a:pt x="11054" y="9123"/>
                    <a:pt x="11054" y="10182"/>
                  </a:cubicBezTo>
                  <a:cubicBezTo>
                    <a:pt x="11054" y="11628"/>
                    <a:pt x="9882" y="12800"/>
                    <a:pt x="8436" y="12800"/>
                  </a:cubicBezTo>
                  <a:close/>
                  <a:moveTo>
                    <a:pt x="8436" y="8727"/>
                  </a:moveTo>
                  <a:cubicBezTo>
                    <a:pt x="7848" y="8727"/>
                    <a:pt x="7317" y="9082"/>
                    <a:pt x="7092" y="9625"/>
                  </a:cubicBezTo>
                  <a:cubicBezTo>
                    <a:pt x="6867" y="10169"/>
                    <a:pt x="6992" y="10794"/>
                    <a:pt x="7408" y="11210"/>
                  </a:cubicBezTo>
                  <a:cubicBezTo>
                    <a:pt x="7824" y="11626"/>
                    <a:pt x="8449" y="11751"/>
                    <a:pt x="8993" y="11526"/>
                  </a:cubicBezTo>
                  <a:cubicBezTo>
                    <a:pt x="9536" y="11301"/>
                    <a:pt x="9891" y="10770"/>
                    <a:pt x="9891" y="10182"/>
                  </a:cubicBezTo>
                  <a:cubicBezTo>
                    <a:pt x="9891" y="9378"/>
                    <a:pt x="9239" y="8727"/>
                    <a:pt x="8436" y="8727"/>
                  </a:cubicBezTo>
                  <a:close/>
                  <a:moveTo>
                    <a:pt x="9018" y="10473"/>
                  </a:moveTo>
                  <a:lnTo>
                    <a:pt x="8436" y="10473"/>
                  </a:lnTo>
                  <a:cubicBezTo>
                    <a:pt x="8275" y="10473"/>
                    <a:pt x="8145" y="10342"/>
                    <a:pt x="8145" y="10182"/>
                  </a:cubicBezTo>
                  <a:lnTo>
                    <a:pt x="8145" y="9309"/>
                  </a:lnTo>
                  <a:cubicBezTo>
                    <a:pt x="8145" y="9148"/>
                    <a:pt x="8275" y="9018"/>
                    <a:pt x="8436" y="9018"/>
                  </a:cubicBezTo>
                  <a:cubicBezTo>
                    <a:pt x="8597" y="9018"/>
                    <a:pt x="8727" y="9148"/>
                    <a:pt x="8727" y="9309"/>
                  </a:cubicBezTo>
                  <a:lnTo>
                    <a:pt x="8727" y="9891"/>
                  </a:lnTo>
                  <a:lnTo>
                    <a:pt x="9018" y="9891"/>
                  </a:lnTo>
                  <a:cubicBezTo>
                    <a:pt x="9179" y="9891"/>
                    <a:pt x="9309" y="10021"/>
                    <a:pt x="9309" y="10182"/>
                  </a:cubicBezTo>
                  <a:cubicBezTo>
                    <a:pt x="9309" y="10342"/>
                    <a:pt x="9179" y="10473"/>
                    <a:pt x="9018" y="10473"/>
                  </a:cubicBezTo>
                  <a:close/>
                  <a:moveTo>
                    <a:pt x="6400" y="7273"/>
                  </a:moveTo>
                  <a:cubicBezTo>
                    <a:pt x="6560" y="7273"/>
                    <a:pt x="6691" y="7403"/>
                    <a:pt x="6691" y="7564"/>
                  </a:cubicBezTo>
                  <a:cubicBezTo>
                    <a:pt x="6691" y="7724"/>
                    <a:pt x="6560" y="7855"/>
                    <a:pt x="6400" y="7855"/>
                  </a:cubicBezTo>
                  <a:lnTo>
                    <a:pt x="5236" y="7855"/>
                  </a:lnTo>
                  <a:lnTo>
                    <a:pt x="5236" y="9018"/>
                  </a:lnTo>
                  <a:cubicBezTo>
                    <a:pt x="5236" y="9179"/>
                    <a:pt x="5106" y="9309"/>
                    <a:pt x="4945" y="9309"/>
                  </a:cubicBezTo>
                  <a:cubicBezTo>
                    <a:pt x="4785" y="9309"/>
                    <a:pt x="4654" y="9179"/>
                    <a:pt x="4654" y="9018"/>
                  </a:cubicBezTo>
                  <a:lnTo>
                    <a:pt x="4654" y="7855"/>
                  </a:lnTo>
                  <a:lnTo>
                    <a:pt x="3491" y="7855"/>
                  </a:lnTo>
                  <a:cubicBezTo>
                    <a:pt x="3330" y="7855"/>
                    <a:pt x="3200" y="7724"/>
                    <a:pt x="3200" y="7564"/>
                  </a:cubicBezTo>
                  <a:cubicBezTo>
                    <a:pt x="3200" y="7403"/>
                    <a:pt x="3330" y="7273"/>
                    <a:pt x="3491" y="7273"/>
                  </a:cubicBezTo>
                  <a:lnTo>
                    <a:pt x="4654" y="7273"/>
                  </a:lnTo>
                  <a:lnTo>
                    <a:pt x="4654" y="6691"/>
                  </a:lnTo>
                  <a:lnTo>
                    <a:pt x="3491" y="6691"/>
                  </a:lnTo>
                  <a:cubicBezTo>
                    <a:pt x="3330" y="6691"/>
                    <a:pt x="3200" y="6561"/>
                    <a:pt x="3200" y="6400"/>
                  </a:cubicBezTo>
                  <a:cubicBezTo>
                    <a:pt x="3200" y="6239"/>
                    <a:pt x="3330" y="6109"/>
                    <a:pt x="3491" y="6109"/>
                  </a:cubicBezTo>
                  <a:lnTo>
                    <a:pt x="4260" y="6109"/>
                  </a:lnTo>
                  <a:lnTo>
                    <a:pt x="3283" y="5127"/>
                  </a:lnTo>
                  <a:cubicBezTo>
                    <a:pt x="3174" y="5017"/>
                    <a:pt x="3174" y="4840"/>
                    <a:pt x="3283" y="4730"/>
                  </a:cubicBezTo>
                  <a:cubicBezTo>
                    <a:pt x="3391" y="4620"/>
                    <a:pt x="3569" y="4620"/>
                    <a:pt x="3677" y="4730"/>
                  </a:cubicBezTo>
                  <a:lnTo>
                    <a:pt x="4803" y="5861"/>
                  </a:lnTo>
                  <a:cubicBezTo>
                    <a:pt x="4890" y="5803"/>
                    <a:pt x="5003" y="5803"/>
                    <a:pt x="5089" y="5861"/>
                  </a:cubicBezTo>
                  <a:lnTo>
                    <a:pt x="6213" y="4738"/>
                  </a:lnTo>
                  <a:cubicBezTo>
                    <a:pt x="6323" y="4631"/>
                    <a:pt x="6497" y="4633"/>
                    <a:pt x="6605" y="4741"/>
                  </a:cubicBezTo>
                  <a:cubicBezTo>
                    <a:pt x="6713" y="4849"/>
                    <a:pt x="6714" y="5023"/>
                    <a:pt x="6608" y="5133"/>
                  </a:cubicBezTo>
                  <a:lnTo>
                    <a:pt x="5632" y="6109"/>
                  </a:lnTo>
                  <a:lnTo>
                    <a:pt x="6400" y="6109"/>
                  </a:lnTo>
                  <a:cubicBezTo>
                    <a:pt x="6560" y="6109"/>
                    <a:pt x="6691" y="6239"/>
                    <a:pt x="6691" y="6400"/>
                  </a:cubicBezTo>
                  <a:cubicBezTo>
                    <a:pt x="6691" y="6561"/>
                    <a:pt x="6560" y="6691"/>
                    <a:pt x="6400" y="6691"/>
                  </a:cubicBezTo>
                  <a:lnTo>
                    <a:pt x="5236" y="6691"/>
                  </a:lnTo>
                  <a:lnTo>
                    <a:pt x="5236" y="7273"/>
                  </a:lnTo>
                  <a:lnTo>
                    <a:pt x="6400" y="7273"/>
                  </a:lnTo>
                  <a:close/>
                  <a:moveTo>
                    <a:pt x="9309" y="6982"/>
                  </a:moveTo>
                  <a:cubicBezTo>
                    <a:pt x="8987" y="6982"/>
                    <a:pt x="8727" y="6721"/>
                    <a:pt x="8727" y="6400"/>
                  </a:cubicBezTo>
                  <a:lnTo>
                    <a:pt x="8727" y="2909"/>
                  </a:lnTo>
                  <a:cubicBezTo>
                    <a:pt x="8727" y="2588"/>
                    <a:pt x="8467" y="2327"/>
                    <a:pt x="8145" y="2327"/>
                  </a:cubicBezTo>
                  <a:lnTo>
                    <a:pt x="7854" y="2327"/>
                  </a:lnTo>
                  <a:cubicBezTo>
                    <a:pt x="7854" y="2970"/>
                    <a:pt x="7333" y="3491"/>
                    <a:pt x="6691" y="3491"/>
                  </a:cubicBezTo>
                  <a:lnTo>
                    <a:pt x="3200" y="3491"/>
                  </a:lnTo>
                  <a:cubicBezTo>
                    <a:pt x="2557" y="3491"/>
                    <a:pt x="2036" y="2970"/>
                    <a:pt x="2036" y="2327"/>
                  </a:cubicBezTo>
                  <a:lnTo>
                    <a:pt x="1745" y="2327"/>
                  </a:lnTo>
                  <a:cubicBezTo>
                    <a:pt x="1424" y="2327"/>
                    <a:pt x="1163" y="2588"/>
                    <a:pt x="1163" y="2909"/>
                  </a:cubicBezTo>
                  <a:lnTo>
                    <a:pt x="1163" y="11055"/>
                  </a:lnTo>
                  <a:cubicBezTo>
                    <a:pt x="1163" y="11376"/>
                    <a:pt x="1424" y="11636"/>
                    <a:pt x="1745" y="11636"/>
                  </a:cubicBezTo>
                  <a:lnTo>
                    <a:pt x="4654" y="11636"/>
                  </a:lnTo>
                  <a:cubicBezTo>
                    <a:pt x="4976" y="11636"/>
                    <a:pt x="5236" y="11897"/>
                    <a:pt x="5236" y="12218"/>
                  </a:cubicBezTo>
                  <a:cubicBezTo>
                    <a:pt x="5236" y="12539"/>
                    <a:pt x="4976" y="12800"/>
                    <a:pt x="4654" y="12800"/>
                  </a:cubicBezTo>
                  <a:lnTo>
                    <a:pt x="1163" y="12800"/>
                  </a:lnTo>
                  <a:cubicBezTo>
                    <a:pt x="521" y="12800"/>
                    <a:pt x="0" y="12279"/>
                    <a:pt x="0" y="11636"/>
                  </a:cubicBezTo>
                  <a:lnTo>
                    <a:pt x="0" y="2327"/>
                  </a:lnTo>
                  <a:cubicBezTo>
                    <a:pt x="0" y="1685"/>
                    <a:pt x="521" y="1164"/>
                    <a:pt x="1163" y="1164"/>
                  </a:cubicBezTo>
                  <a:lnTo>
                    <a:pt x="2036" y="1164"/>
                  </a:lnTo>
                  <a:cubicBezTo>
                    <a:pt x="2036" y="521"/>
                    <a:pt x="2557" y="0"/>
                    <a:pt x="3200" y="0"/>
                  </a:cubicBezTo>
                  <a:lnTo>
                    <a:pt x="6691" y="0"/>
                  </a:lnTo>
                  <a:cubicBezTo>
                    <a:pt x="7333" y="0"/>
                    <a:pt x="7854" y="521"/>
                    <a:pt x="7854" y="1164"/>
                  </a:cubicBezTo>
                  <a:lnTo>
                    <a:pt x="8727" y="1164"/>
                  </a:lnTo>
                  <a:cubicBezTo>
                    <a:pt x="9370" y="1164"/>
                    <a:pt x="9891" y="1685"/>
                    <a:pt x="9891" y="2327"/>
                  </a:cubicBezTo>
                  <a:lnTo>
                    <a:pt x="9891" y="6400"/>
                  </a:lnTo>
                  <a:cubicBezTo>
                    <a:pt x="9891" y="6721"/>
                    <a:pt x="9630" y="6982"/>
                    <a:pt x="9309" y="6982"/>
                  </a:cubicBezTo>
                  <a:close/>
                  <a:moveTo>
                    <a:pt x="6691" y="1455"/>
                  </a:moveTo>
                  <a:cubicBezTo>
                    <a:pt x="6691" y="1294"/>
                    <a:pt x="6560" y="1164"/>
                    <a:pt x="6400" y="1164"/>
                  </a:cubicBezTo>
                  <a:lnTo>
                    <a:pt x="3491" y="1164"/>
                  </a:lnTo>
                  <a:cubicBezTo>
                    <a:pt x="3330" y="1164"/>
                    <a:pt x="3200" y="1294"/>
                    <a:pt x="3200" y="1455"/>
                  </a:cubicBezTo>
                  <a:lnTo>
                    <a:pt x="3200" y="2036"/>
                  </a:lnTo>
                  <a:cubicBezTo>
                    <a:pt x="3200" y="2197"/>
                    <a:pt x="3330" y="2327"/>
                    <a:pt x="3491" y="2327"/>
                  </a:cubicBezTo>
                  <a:lnTo>
                    <a:pt x="6400" y="2327"/>
                  </a:lnTo>
                  <a:cubicBezTo>
                    <a:pt x="6560" y="2327"/>
                    <a:pt x="6691" y="2197"/>
                    <a:pt x="6691" y="2036"/>
                  </a:cubicBezTo>
                  <a:lnTo>
                    <a:pt x="6691" y="145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277111" y="3746727"/>
              <a:ext cx="1249680" cy="306705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514350">
                <a:defRPr/>
              </a:pPr>
              <a:r>
                <a:rPr lang="zh-CN" altLang="en-US" sz="1400" dirty="0">
                  <a:solidFill>
                    <a:prstClr val="white"/>
                  </a:solidFill>
                  <a:latin typeface="思源黑体 Regular" panose="020B0500000000000000" charset="-122"/>
                  <a:ea typeface="思源黑体 Regular" panose="020B0500000000000000" charset="-122"/>
                  <a:cs typeface="思源黑体 Regular" panose="020B0500000000000000" charset="-122"/>
                  <a:sym typeface="+mn-lt"/>
                </a:rPr>
                <a:t>部门：某某某</a:t>
              </a:r>
              <a:endParaRPr lang="zh-CN" altLang="en-US" sz="1400" dirty="0">
                <a:solidFill>
                  <a:prstClr val="white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endParaRPr>
            </a:p>
          </p:txBody>
        </p:sp>
      </p:grpSp>
    </p:spTree>
    <p:custDataLst>
      <p:tags r:id="rId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 flipH="1">
            <a:off x="-4" y="0"/>
            <a:ext cx="12191999" cy="6858000"/>
          </a:xfrm>
          <a:prstGeom prst="rect">
            <a:avLst/>
          </a:prstGeom>
          <a:solidFill>
            <a:srgbClr val="2525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: 圆顶角 1"/>
          <p:cNvSpPr/>
          <p:nvPr/>
        </p:nvSpPr>
        <p:spPr>
          <a:xfrm rot="10800000">
            <a:off x="4971389" y="-1"/>
            <a:ext cx="2249213" cy="3026979"/>
          </a:xfrm>
          <a:prstGeom prst="round2SameRect">
            <a:avLst/>
          </a:prstGeom>
          <a:solidFill>
            <a:srgbClr val="9BD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文本框"/>
          <p:cNvSpPr/>
          <p:nvPr/>
        </p:nvSpPr>
        <p:spPr>
          <a:xfrm>
            <a:off x="2756349" y="3381068"/>
            <a:ext cx="6679292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4400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医药专业销售技巧概述</a:t>
            </a:r>
            <a:endParaRPr lang="zh-CN" altLang="en-US" sz="4400" b="1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 flipH="1">
            <a:off x="2297678" y="4150509"/>
            <a:ext cx="7596634" cy="598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Lemon Drops Oat Cake Oat Cake Sugar Plum Sweet Gingerbread Chocolate Cake Gingerbread. Lemon Drops Oat Cake</a:t>
            </a:r>
            <a:r>
              <a:rPr lang="en-US" altLang="zh-CN" sz="11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. Lemon Drops Oat Cake Oat Cake Sugar Plum</a:t>
            </a:r>
            <a:endParaRPr lang="en-US" altLang="zh-CN" sz="1100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5294907" y="5090012"/>
            <a:ext cx="1602176" cy="367818"/>
          </a:xfrm>
          <a:prstGeom prst="roundRect">
            <a:avLst>
              <a:gd name="adj" fmla="val 50000"/>
            </a:avLst>
          </a:prstGeom>
          <a:solidFill>
            <a:srgbClr val="9BDEDE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第一章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410311" y="1242387"/>
            <a:ext cx="1371369" cy="1371369"/>
          </a:xfrm>
          <a:prstGeom prst="ellipse">
            <a:avLst/>
          </a:prstGeom>
          <a:solidFill>
            <a:srgbClr val="252528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01</a:t>
            </a:r>
            <a:endParaRPr lang="en-US" altLang="zh-CN" sz="36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"/>
          <p:cNvSpPr/>
          <p:nvPr/>
        </p:nvSpPr>
        <p:spPr>
          <a:xfrm>
            <a:off x="1049964" y="263758"/>
            <a:ext cx="524923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医药专业销售技巧概述</a:t>
            </a:r>
            <a:endParaRPr lang="zh-CN" altLang="en-US" sz="32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95656" y="3505940"/>
            <a:ext cx="1201420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55CAC7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成功没接</a:t>
            </a:r>
            <a:endParaRPr lang="zh-CN" altLang="en-US" sz="2000" b="1" dirty="0">
              <a:solidFill>
                <a:srgbClr val="55CAC7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495656" y="2116173"/>
            <a:ext cx="1201420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55CAC7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营销知识</a:t>
            </a:r>
            <a:endParaRPr lang="zh-CN" altLang="en-US" sz="2000" b="1" dirty="0">
              <a:solidFill>
                <a:srgbClr val="55CAC7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95656" y="2522428"/>
            <a:ext cx="4612226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医药代表的知识结构应该不断更新和更为广博。医药代表应具备的必备知识是相关产品的医药基本知识及营销知识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495656" y="3914079"/>
            <a:ext cx="4612226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应具备的辅助知识是多学科、广阔的知识视野。作为销售的润滑剂，辅助知识也许会成为医药代表成功的媒介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385448" y="2350050"/>
            <a:ext cx="3505421" cy="3505421"/>
          </a:xfrm>
          <a:prstGeom prst="ellipse">
            <a:avLst/>
          </a:prstGeom>
          <a:blipFill>
            <a:blip r:embed="rId1"/>
            <a:stretch>
              <a:fillRect l="-25091" r="-24909"/>
            </a:stretch>
          </a:blipFill>
          <a:ln w="38100">
            <a:solidFill>
              <a:srgbClr val="9BDE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95656" y="4890362"/>
            <a:ext cx="1201420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55CAC7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具备技能</a:t>
            </a:r>
            <a:endParaRPr lang="zh-CN" altLang="en-US" sz="2000" b="1" dirty="0">
              <a:solidFill>
                <a:srgbClr val="55CAC7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495656" y="5298501"/>
            <a:ext cx="4612226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医药代表的基本技能是什么？探询、呈现、成交、观察、开场白、聆听、处理异议、跟进等各种技巧都是医药代表应具备的技能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5298013" y="2620931"/>
            <a:ext cx="179295" cy="180000"/>
          </a:xfrm>
          <a:prstGeom prst="ellipse">
            <a:avLst/>
          </a:prstGeom>
          <a:solidFill>
            <a:srgbClr val="252528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5718822" y="4012760"/>
            <a:ext cx="179295" cy="180000"/>
          </a:xfrm>
          <a:prstGeom prst="ellipse">
            <a:avLst/>
          </a:prstGeom>
          <a:solidFill>
            <a:srgbClr val="252528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5327042" y="5381334"/>
            <a:ext cx="179295" cy="180000"/>
          </a:xfrm>
          <a:prstGeom prst="ellipse">
            <a:avLst/>
          </a:prstGeom>
          <a:solidFill>
            <a:srgbClr val="252528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9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4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9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 animBg="1"/>
      <p:bldP spid="19" grpId="0"/>
      <p:bldP spid="20" grpId="0"/>
      <p:bldP spid="21" grpId="0" animBg="1"/>
      <p:bldP spid="22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"/>
          <p:cNvSpPr/>
          <p:nvPr/>
        </p:nvSpPr>
        <p:spPr>
          <a:xfrm>
            <a:off x="1049964" y="263758"/>
            <a:ext cx="524923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医药专业销售技巧概述</a:t>
            </a:r>
            <a:endParaRPr lang="zh-CN" altLang="en-US" sz="32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23" name="圆角矩形 28"/>
          <p:cNvSpPr/>
          <p:nvPr/>
        </p:nvSpPr>
        <p:spPr>
          <a:xfrm>
            <a:off x="1344656" y="2032030"/>
            <a:ext cx="1285832" cy="1285832"/>
          </a:xfrm>
          <a:prstGeom prst="roundRect">
            <a:avLst>
              <a:gd name="adj" fmla="val 8564"/>
            </a:avLst>
          </a:prstGeom>
          <a:solidFill>
            <a:srgbClr val="55CAC7"/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等腰三角形 23"/>
          <p:cNvSpPr/>
          <p:nvPr/>
        </p:nvSpPr>
        <p:spPr>
          <a:xfrm rot="5400000">
            <a:off x="2536789" y="2578145"/>
            <a:ext cx="381000" cy="193602"/>
          </a:xfrm>
          <a:prstGeom prst="triangle">
            <a:avLst/>
          </a:prstGeom>
          <a:solidFill>
            <a:srgbClr val="55CAC7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603780" y="2331075"/>
            <a:ext cx="690919" cy="636941"/>
            <a:chOff x="223838" y="473075"/>
            <a:chExt cx="1524000" cy="1404938"/>
          </a:xfrm>
          <a:solidFill>
            <a:schemeClr val="bg1"/>
          </a:solidFill>
        </p:grpSpPr>
        <p:sp>
          <p:nvSpPr>
            <p:cNvPr id="19" name="Freeform 6"/>
            <p:cNvSpPr/>
            <p:nvPr/>
          </p:nvSpPr>
          <p:spPr bwMode="auto">
            <a:xfrm>
              <a:off x="223838" y="996950"/>
              <a:ext cx="1524000" cy="881063"/>
            </a:xfrm>
            <a:custGeom>
              <a:avLst/>
              <a:gdLst>
                <a:gd name="T0" fmla="*/ 494 w 524"/>
                <a:gd name="T1" fmla="*/ 254 h 303"/>
                <a:gd name="T2" fmla="*/ 445 w 524"/>
                <a:gd name="T3" fmla="*/ 303 h 303"/>
                <a:gd name="T4" fmla="*/ 79 w 524"/>
                <a:gd name="T5" fmla="*/ 303 h 303"/>
                <a:gd name="T6" fmla="*/ 30 w 524"/>
                <a:gd name="T7" fmla="*/ 254 h 303"/>
                <a:gd name="T8" fmla="*/ 0 w 524"/>
                <a:gd name="T9" fmla="*/ 50 h 303"/>
                <a:gd name="T10" fmla="*/ 50 w 524"/>
                <a:gd name="T11" fmla="*/ 0 h 303"/>
                <a:gd name="T12" fmla="*/ 474 w 524"/>
                <a:gd name="T13" fmla="*/ 0 h 303"/>
                <a:gd name="T14" fmla="*/ 524 w 524"/>
                <a:gd name="T15" fmla="*/ 50 h 303"/>
                <a:gd name="T16" fmla="*/ 494 w 524"/>
                <a:gd name="T17" fmla="*/ 254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4" h="303">
                  <a:moveTo>
                    <a:pt x="494" y="254"/>
                  </a:moveTo>
                  <a:cubicBezTo>
                    <a:pt x="494" y="281"/>
                    <a:pt x="472" y="303"/>
                    <a:pt x="445" y="303"/>
                  </a:cubicBezTo>
                  <a:cubicBezTo>
                    <a:pt x="79" y="303"/>
                    <a:pt x="79" y="303"/>
                    <a:pt x="79" y="303"/>
                  </a:cubicBezTo>
                  <a:cubicBezTo>
                    <a:pt x="52" y="303"/>
                    <a:pt x="30" y="281"/>
                    <a:pt x="30" y="25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23"/>
                    <a:pt x="23" y="0"/>
                    <a:pt x="50" y="0"/>
                  </a:cubicBezTo>
                  <a:cubicBezTo>
                    <a:pt x="474" y="0"/>
                    <a:pt x="474" y="0"/>
                    <a:pt x="474" y="0"/>
                  </a:cubicBezTo>
                  <a:cubicBezTo>
                    <a:pt x="501" y="0"/>
                    <a:pt x="524" y="23"/>
                    <a:pt x="524" y="50"/>
                  </a:cubicBezTo>
                  <a:lnTo>
                    <a:pt x="494" y="2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7"/>
            <p:cNvSpPr/>
            <p:nvPr/>
          </p:nvSpPr>
          <p:spPr bwMode="auto">
            <a:xfrm>
              <a:off x="322263" y="676275"/>
              <a:ext cx="1327150" cy="293688"/>
            </a:xfrm>
            <a:custGeom>
              <a:avLst/>
              <a:gdLst>
                <a:gd name="T0" fmla="*/ 21 w 456"/>
                <a:gd name="T1" fmla="*/ 101 h 101"/>
                <a:gd name="T2" fmla="*/ 0 w 456"/>
                <a:gd name="T3" fmla="*/ 101 h 101"/>
                <a:gd name="T4" fmla="*/ 0 w 456"/>
                <a:gd name="T5" fmla="*/ 72 h 101"/>
                <a:gd name="T6" fmla="*/ 0 w 456"/>
                <a:gd name="T7" fmla="*/ 58 h 101"/>
                <a:gd name="T8" fmla="*/ 0 w 456"/>
                <a:gd name="T9" fmla="*/ 33 h 101"/>
                <a:gd name="T10" fmla="*/ 33 w 456"/>
                <a:gd name="T11" fmla="*/ 0 h 101"/>
                <a:gd name="T12" fmla="*/ 33 w 456"/>
                <a:gd name="T13" fmla="*/ 0 h 101"/>
                <a:gd name="T14" fmla="*/ 151 w 456"/>
                <a:gd name="T15" fmla="*/ 0 h 101"/>
                <a:gd name="T16" fmla="*/ 182 w 456"/>
                <a:gd name="T17" fmla="*/ 25 h 101"/>
                <a:gd name="T18" fmla="*/ 182 w 456"/>
                <a:gd name="T19" fmla="*/ 25 h 101"/>
                <a:gd name="T20" fmla="*/ 423 w 456"/>
                <a:gd name="T21" fmla="*/ 25 h 101"/>
                <a:gd name="T22" fmla="*/ 423 w 456"/>
                <a:gd name="T23" fmla="*/ 34 h 101"/>
                <a:gd name="T24" fmla="*/ 423 w 456"/>
                <a:gd name="T25" fmla="*/ 43 h 101"/>
                <a:gd name="T26" fmla="*/ 165 w 456"/>
                <a:gd name="T27" fmla="*/ 43 h 101"/>
                <a:gd name="T28" fmla="*/ 165 w 456"/>
                <a:gd name="T29" fmla="*/ 34 h 101"/>
                <a:gd name="T30" fmla="*/ 165 w 456"/>
                <a:gd name="T31" fmla="*/ 33 h 101"/>
                <a:gd name="T32" fmla="*/ 151 w 456"/>
                <a:gd name="T33" fmla="*/ 18 h 101"/>
                <a:gd name="T34" fmla="*/ 151 w 456"/>
                <a:gd name="T35" fmla="*/ 18 h 101"/>
                <a:gd name="T36" fmla="*/ 33 w 456"/>
                <a:gd name="T37" fmla="*/ 18 h 101"/>
                <a:gd name="T38" fmla="*/ 19 w 456"/>
                <a:gd name="T39" fmla="*/ 33 h 101"/>
                <a:gd name="T40" fmla="*/ 19 w 456"/>
                <a:gd name="T41" fmla="*/ 33 h 101"/>
                <a:gd name="T42" fmla="*/ 19 w 456"/>
                <a:gd name="T43" fmla="*/ 58 h 101"/>
                <a:gd name="T44" fmla="*/ 19 w 456"/>
                <a:gd name="T45" fmla="*/ 72 h 101"/>
                <a:gd name="T46" fmla="*/ 19 w 456"/>
                <a:gd name="T47" fmla="*/ 82 h 101"/>
                <a:gd name="T48" fmla="*/ 21 w 456"/>
                <a:gd name="T49" fmla="*/ 82 h 101"/>
                <a:gd name="T50" fmla="*/ 162 w 456"/>
                <a:gd name="T51" fmla="*/ 82 h 101"/>
                <a:gd name="T52" fmla="*/ 437 w 456"/>
                <a:gd name="T53" fmla="*/ 82 h 101"/>
                <a:gd name="T54" fmla="*/ 437 w 456"/>
                <a:gd name="T55" fmla="*/ 58 h 101"/>
                <a:gd name="T56" fmla="*/ 423 w 456"/>
                <a:gd name="T57" fmla="*/ 43 h 101"/>
                <a:gd name="T58" fmla="*/ 423 w 456"/>
                <a:gd name="T59" fmla="*/ 43 h 101"/>
                <a:gd name="T60" fmla="*/ 423 w 456"/>
                <a:gd name="T61" fmla="*/ 34 h 101"/>
                <a:gd name="T62" fmla="*/ 423 w 456"/>
                <a:gd name="T63" fmla="*/ 25 h 101"/>
                <a:gd name="T64" fmla="*/ 456 w 456"/>
                <a:gd name="T65" fmla="*/ 58 h 101"/>
                <a:gd name="T66" fmla="*/ 456 w 456"/>
                <a:gd name="T67" fmla="*/ 58 h 101"/>
                <a:gd name="T68" fmla="*/ 456 w 456"/>
                <a:gd name="T69" fmla="*/ 101 h 101"/>
                <a:gd name="T70" fmla="*/ 162 w 456"/>
                <a:gd name="T71" fmla="*/ 101 h 101"/>
                <a:gd name="T72" fmla="*/ 21 w 456"/>
                <a:gd name="T73" fmla="*/ 10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56" h="101">
                  <a:moveTo>
                    <a:pt x="21" y="101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14"/>
                    <a:pt x="15" y="0"/>
                    <a:pt x="33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66" y="0"/>
                    <a:pt x="179" y="10"/>
                    <a:pt x="182" y="25"/>
                  </a:cubicBezTo>
                  <a:cubicBezTo>
                    <a:pt x="182" y="25"/>
                    <a:pt x="182" y="25"/>
                    <a:pt x="182" y="25"/>
                  </a:cubicBezTo>
                  <a:cubicBezTo>
                    <a:pt x="423" y="25"/>
                    <a:pt x="423" y="25"/>
                    <a:pt x="423" y="25"/>
                  </a:cubicBezTo>
                  <a:cubicBezTo>
                    <a:pt x="423" y="34"/>
                    <a:pt x="423" y="34"/>
                    <a:pt x="423" y="34"/>
                  </a:cubicBezTo>
                  <a:cubicBezTo>
                    <a:pt x="423" y="43"/>
                    <a:pt x="423" y="43"/>
                    <a:pt x="423" y="43"/>
                  </a:cubicBezTo>
                  <a:cubicBezTo>
                    <a:pt x="165" y="43"/>
                    <a:pt x="165" y="43"/>
                    <a:pt x="165" y="43"/>
                  </a:cubicBezTo>
                  <a:cubicBezTo>
                    <a:pt x="165" y="34"/>
                    <a:pt x="165" y="34"/>
                    <a:pt x="165" y="34"/>
                  </a:cubicBezTo>
                  <a:cubicBezTo>
                    <a:pt x="165" y="33"/>
                    <a:pt x="165" y="33"/>
                    <a:pt x="165" y="33"/>
                  </a:cubicBezTo>
                  <a:cubicBezTo>
                    <a:pt x="165" y="25"/>
                    <a:pt x="158" y="18"/>
                    <a:pt x="151" y="18"/>
                  </a:cubicBezTo>
                  <a:cubicBezTo>
                    <a:pt x="151" y="18"/>
                    <a:pt x="151" y="18"/>
                    <a:pt x="151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25" y="18"/>
                    <a:pt x="19" y="25"/>
                    <a:pt x="19" y="33"/>
                  </a:cubicBezTo>
                  <a:cubicBezTo>
                    <a:pt x="19" y="33"/>
                    <a:pt x="19" y="33"/>
                    <a:pt x="19" y="33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9" y="72"/>
                    <a:pt x="19" y="72"/>
                    <a:pt x="19" y="72"/>
                  </a:cubicBezTo>
                  <a:cubicBezTo>
                    <a:pt x="19" y="82"/>
                    <a:pt x="19" y="82"/>
                    <a:pt x="19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162" y="82"/>
                    <a:pt x="162" y="82"/>
                    <a:pt x="162" y="82"/>
                  </a:cubicBezTo>
                  <a:cubicBezTo>
                    <a:pt x="437" y="82"/>
                    <a:pt x="437" y="82"/>
                    <a:pt x="437" y="82"/>
                  </a:cubicBezTo>
                  <a:cubicBezTo>
                    <a:pt x="437" y="58"/>
                    <a:pt x="437" y="58"/>
                    <a:pt x="437" y="58"/>
                  </a:cubicBezTo>
                  <a:cubicBezTo>
                    <a:pt x="437" y="50"/>
                    <a:pt x="431" y="43"/>
                    <a:pt x="423" y="43"/>
                  </a:cubicBezTo>
                  <a:cubicBezTo>
                    <a:pt x="423" y="43"/>
                    <a:pt x="423" y="43"/>
                    <a:pt x="423" y="43"/>
                  </a:cubicBezTo>
                  <a:cubicBezTo>
                    <a:pt x="423" y="34"/>
                    <a:pt x="423" y="34"/>
                    <a:pt x="423" y="34"/>
                  </a:cubicBezTo>
                  <a:cubicBezTo>
                    <a:pt x="423" y="25"/>
                    <a:pt x="423" y="25"/>
                    <a:pt x="423" y="25"/>
                  </a:cubicBezTo>
                  <a:cubicBezTo>
                    <a:pt x="441" y="25"/>
                    <a:pt x="456" y="39"/>
                    <a:pt x="456" y="58"/>
                  </a:cubicBezTo>
                  <a:cubicBezTo>
                    <a:pt x="456" y="58"/>
                    <a:pt x="456" y="58"/>
                    <a:pt x="456" y="58"/>
                  </a:cubicBezTo>
                  <a:cubicBezTo>
                    <a:pt x="456" y="101"/>
                    <a:pt x="456" y="101"/>
                    <a:pt x="456" y="101"/>
                  </a:cubicBezTo>
                  <a:cubicBezTo>
                    <a:pt x="162" y="101"/>
                    <a:pt x="162" y="101"/>
                    <a:pt x="162" y="101"/>
                  </a:cubicBezTo>
                  <a:cubicBezTo>
                    <a:pt x="21" y="101"/>
                    <a:pt x="21" y="101"/>
                    <a:pt x="2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8"/>
            <p:cNvSpPr/>
            <p:nvPr/>
          </p:nvSpPr>
          <p:spPr bwMode="auto">
            <a:xfrm>
              <a:off x="1323975" y="560388"/>
              <a:ext cx="241300" cy="66675"/>
            </a:xfrm>
            <a:custGeom>
              <a:avLst/>
              <a:gdLst>
                <a:gd name="T0" fmla="*/ 83 w 83"/>
                <a:gd name="T1" fmla="*/ 11 h 23"/>
                <a:gd name="T2" fmla="*/ 71 w 83"/>
                <a:gd name="T3" fmla="*/ 23 h 23"/>
                <a:gd name="T4" fmla="*/ 11 w 83"/>
                <a:gd name="T5" fmla="*/ 23 h 23"/>
                <a:gd name="T6" fmla="*/ 0 w 83"/>
                <a:gd name="T7" fmla="*/ 11 h 23"/>
                <a:gd name="T8" fmla="*/ 0 w 83"/>
                <a:gd name="T9" fmla="*/ 11 h 23"/>
                <a:gd name="T10" fmla="*/ 11 w 83"/>
                <a:gd name="T11" fmla="*/ 0 h 23"/>
                <a:gd name="T12" fmla="*/ 71 w 83"/>
                <a:gd name="T13" fmla="*/ 0 h 23"/>
                <a:gd name="T14" fmla="*/ 83 w 83"/>
                <a:gd name="T1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3">
                  <a:moveTo>
                    <a:pt x="83" y="11"/>
                  </a:moveTo>
                  <a:cubicBezTo>
                    <a:pt x="83" y="18"/>
                    <a:pt x="77" y="23"/>
                    <a:pt x="7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5" y="23"/>
                    <a:pt x="0" y="18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7" y="0"/>
                    <a:pt x="83" y="5"/>
                    <a:pt x="8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9"/>
            <p:cNvSpPr/>
            <p:nvPr/>
          </p:nvSpPr>
          <p:spPr bwMode="auto">
            <a:xfrm>
              <a:off x="1408113" y="473075"/>
              <a:ext cx="69850" cy="241300"/>
            </a:xfrm>
            <a:custGeom>
              <a:avLst/>
              <a:gdLst>
                <a:gd name="T0" fmla="*/ 12 w 24"/>
                <a:gd name="T1" fmla="*/ 0 h 83"/>
                <a:gd name="T2" fmla="*/ 24 w 24"/>
                <a:gd name="T3" fmla="*/ 12 h 83"/>
                <a:gd name="T4" fmla="*/ 24 w 24"/>
                <a:gd name="T5" fmla="*/ 71 h 83"/>
                <a:gd name="T6" fmla="*/ 12 w 24"/>
                <a:gd name="T7" fmla="*/ 83 h 83"/>
                <a:gd name="T8" fmla="*/ 12 w 24"/>
                <a:gd name="T9" fmla="*/ 83 h 83"/>
                <a:gd name="T10" fmla="*/ 0 w 24"/>
                <a:gd name="T11" fmla="*/ 71 h 83"/>
                <a:gd name="T12" fmla="*/ 0 w 24"/>
                <a:gd name="T13" fmla="*/ 12 h 83"/>
                <a:gd name="T14" fmla="*/ 12 w 24"/>
                <a:gd name="T15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83">
                  <a:moveTo>
                    <a:pt x="12" y="0"/>
                  </a:moveTo>
                  <a:cubicBezTo>
                    <a:pt x="19" y="0"/>
                    <a:pt x="24" y="5"/>
                    <a:pt x="24" y="12"/>
                  </a:cubicBezTo>
                  <a:cubicBezTo>
                    <a:pt x="24" y="71"/>
                    <a:pt x="24" y="71"/>
                    <a:pt x="24" y="71"/>
                  </a:cubicBezTo>
                  <a:cubicBezTo>
                    <a:pt x="24" y="78"/>
                    <a:pt x="19" y="83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6" y="83"/>
                    <a:pt x="0" y="78"/>
                    <a:pt x="0" y="7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1" name="圆角矩形 46"/>
          <p:cNvSpPr/>
          <p:nvPr/>
        </p:nvSpPr>
        <p:spPr>
          <a:xfrm>
            <a:off x="6221454" y="2032030"/>
            <a:ext cx="1285832" cy="1285832"/>
          </a:xfrm>
          <a:prstGeom prst="roundRect">
            <a:avLst>
              <a:gd name="adj" fmla="val 8564"/>
            </a:avLst>
          </a:prstGeom>
          <a:solidFill>
            <a:srgbClr val="55CAC7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等腰三角形 41"/>
          <p:cNvSpPr/>
          <p:nvPr/>
        </p:nvSpPr>
        <p:spPr>
          <a:xfrm rot="5400000">
            <a:off x="7413587" y="2578145"/>
            <a:ext cx="381000" cy="193602"/>
          </a:xfrm>
          <a:prstGeom prst="triangle">
            <a:avLst/>
          </a:prstGeom>
          <a:solidFill>
            <a:srgbClr val="55CAC7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522921" y="2370659"/>
            <a:ext cx="698622" cy="562110"/>
            <a:chOff x="3330575" y="1203325"/>
            <a:chExt cx="5524500" cy="4445000"/>
          </a:xfrm>
          <a:solidFill>
            <a:schemeClr val="bg1"/>
          </a:solidFill>
        </p:grpSpPr>
        <p:sp>
          <p:nvSpPr>
            <p:cNvPr id="28" name="Freeform 56"/>
            <p:cNvSpPr/>
            <p:nvPr/>
          </p:nvSpPr>
          <p:spPr bwMode="auto">
            <a:xfrm>
              <a:off x="3330575" y="1717675"/>
              <a:ext cx="5524500" cy="3930650"/>
            </a:xfrm>
            <a:custGeom>
              <a:avLst/>
              <a:gdLst>
                <a:gd name="T0" fmla="*/ 1470 w 1470"/>
                <a:gd name="T1" fmla="*/ 913 h 1045"/>
                <a:gd name="T2" fmla="*/ 1470 w 1470"/>
                <a:gd name="T3" fmla="*/ 922 h 1045"/>
                <a:gd name="T4" fmla="*/ 1466 w 1470"/>
                <a:gd name="T5" fmla="*/ 949 h 1045"/>
                <a:gd name="T6" fmla="*/ 1396 w 1470"/>
                <a:gd name="T7" fmla="*/ 1032 h 1045"/>
                <a:gd name="T8" fmla="*/ 1342 w 1470"/>
                <a:gd name="T9" fmla="*/ 1045 h 1045"/>
                <a:gd name="T10" fmla="*/ 1208 w 1470"/>
                <a:gd name="T11" fmla="*/ 1045 h 1045"/>
                <a:gd name="T12" fmla="*/ 260 w 1470"/>
                <a:gd name="T13" fmla="*/ 1045 h 1045"/>
                <a:gd name="T14" fmla="*/ 134 w 1470"/>
                <a:gd name="T15" fmla="*/ 1045 h 1045"/>
                <a:gd name="T16" fmla="*/ 126 w 1470"/>
                <a:gd name="T17" fmla="*/ 1045 h 1045"/>
                <a:gd name="T18" fmla="*/ 72 w 1470"/>
                <a:gd name="T19" fmla="*/ 1031 h 1045"/>
                <a:gd name="T20" fmla="*/ 4 w 1470"/>
                <a:gd name="T21" fmla="*/ 947 h 1045"/>
                <a:gd name="T22" fmla="*/ 0 w 1470"/>
                <a:gd name="T23" fmla="*/ 919 h 1045"/>
                <a:gd name="T24" fmla="*/ 0 w 1470"/>
                <a:gd name="T25" fmla="*/ 911 h 1045"/>
                <a:gd name="T26" fmla="*/ 0 w 1470"/>
                <a:gd name="T27" fmla="*/ 733 h 1045"/>
                <a:gd name="T28" fmla="*/ 0 w 1470"/>
                <a:gd name="T29" fmla="*/ 200 h 1045"/>
                <a:gd name="T30" fmla="*/ 0 w 1470"/>
                <a:gd name="T31" fmla="*/ 155 h 1045"/>
                <a:gd name="T32" fmla="*/ 31 w 1470"/>
                <a:gd name="T33" fmla="*/ 70 h 1045"/>
                <a:gd name="T34" fmla="*/ 130 w 1470"/>
                <a:gd name="T35" fmla="*/ 24 h 1045"/>
                <a:gd name="T36" fmla="*/ 219 w 1470"/>
                <a:gd name="T37" fmla="*/ 24 h 1045"/>
                <a:gd name="T38" fmla="*/ 370 w 1470"/>
                <a:gd name="T39" fmla="*/ 26 h 1045"/>
                <a:gd name="T40" fmla="*/ 424 w 1470"/>
                <a:gd name="T41" fmla="*/ 1 h 1045"/>
                <a:gd name="T42" fmla="*/ 370 w 1470"/>
                <a:gd name="T43" fmla="*/ 99 h 1045"/>
                <a:gd name="T44" fmla="*/ 337 w 1470"/>
                <a:gd name="T45" fmla="*/ 78 h 1045"/>
                <a:gd name="T46" fmla="*/ 160 w 1470"/>
                <a:gd name="T47" fmla="*/ 78 h 1045"/>
                <a:gd name="T48" fmla="*/ 109 w 1470"/>
                <a:gd name="T49" fmla="*/ 82 h 1045"/>
                <a:gd name="T50" fmla="*/ 55 w 1470"/>
                <a:gd name="T51" fmla="*/ 144 h 1045"/>
                <a:gd name="T52" fmla="*/ 54 w 1470"/>
                <a:gd name="T53" fmla="*/ 170 h 1045"/>
                <a:gd name="T54" fmla="*/ 54 w 1470"/>
                <a:gd name="T55" fmla="*/ 259 h 1045"/>
                <a:gd name="T56" fmla="*/ 54 w 1470"/>
                <a:gd name="T57" fmla="*/ 851 h 1045"/>
                <a:gd name="T58" fmla="*/ 54 w 1470"/>
                <a:gd name="T59" fmla="*/ 914 h 1045"/>
                <a:gd name="T60" fmla="*/ 54 w 1470"/>
                <a:gd name="T61" fmla="*/ 923 h 1045"/>
                <a:gd name="T62" fmla="*/ 65 w 1470"/>
                <a:gd name="T63" fmla="*/ 953 h 1045"/>
                <a:gd name="T64" fmla="*/ 117 w 1470"/>
                <a:gd name="T65" fmla="*/ 990 h 1045"/>
                <a:gd name="T66" fmla="*/ 131 w 1470"/>
                <a:gd name="T67" fmla="*/ 991 h 1045"/>
                <a:gd name="T68" fmla="*/ 142 w 1470"/>
                <a:gd name="T69" fmla="*/ 991 h 1045"/>
                <a:gd name="T70" fmla="*/ 734 w 1470"/>
                <a:gd name="T71" fmla="*/ 991 h 1045"/>
                <a:gd name="T72" fmla="*/ 1326 w 1470"/>
                <a:gd name="T73" fmla="*/ 991 h 1045"/>
                <a:gd name="T74" fmla="*/ 1352 w 1470"/>
                <a:gd name="T75" fmla="*/ 990 h 1045"/>
                <a:gd name="T76" fmla="*/ 1405 w 1470"/>
                <a:gd name="T77" fmla="*/ 955 h 1045"/>
                <a:gd name="T78" fmla="*/ 1416 w 1470"/>
                <a:gd name="T79" fmla="*/ 924 h 1045"/>
                <a:gd name="T80" fmla="*/ 1416 w 1470"/>
                <a:gd name="T81" fmla="*/ 916 h 1045"/>
                <a:gd name="T82" fmla="*/ 1416 w 1470"/>
                <a:gd name="T83" fmla="*/ 854 h 1045"/>
                <a:gd name="T84" fmla="*/ 1416 w 1470"/>
                <a:gd name="T85" fmla="*/ 261 h 1045"/>
                <a:gd name="T86" fmla="*/ 1416 w 1470"/>
                <a:gd name="T87" fmla="*/ 172 h 1045"/>
                <a:gd name="T88" fmla="*/ 1416 w 1470"/>
                <a:gd name="T89" fmla="*/ 154 h 1045"/>
                <a:gd name="T90" fmla="*/ 1416 w 1470"/>
                <a:gd name="T91" fmla="*/ 146 h 1045"/>
                <a:gd name="T92" fmla="*/ 1363 w 1470"/>
                <a:gd name="T93" fmla="*/ 82 h 1045"/>
                <a:gd name="T94" fmla="*/ 1313 w 1470"/>
                <a:gd name="T95" fmla="*/ 78 h 1045"/>
                <a:gd name="T96" fmla="*/ 1135 w 1470"/>
                <a:gd name="T97" fmla="*/ 78 h 1045"/>
                <a:gd name="T98" fmla="*/ 1104 w 1470"/>
                <a:gd name="T99" fmla="*/ 99 h 1045"/>
                <a:gd name="T100" fmla="*/ 1050 w 1470"/>
                <a:gd name="T101" fmla="*/ 0 h 1045"/>
                <a:gd name="T102" fmla="*/ 1104 w 1470"/>
                <a:gd name="T103" fmla="*/ 26 h 1045"/>
                <a:gd name="T104" fmla="*/ 1253 w 1470"/>
                <a:gd name="T105" fmla="*/ 24 h 1045"/>
                <a:gd name="T106" fmla="*/ 1343 w 1470"/>
                <a:gd name="T107" fmla="*/ 24 h 1045"/>
                <a:gd name="T108" fmla="*/ 1440 w 1470"/>
                <a:gd name="T109" fmla="*/ 72 h 1045"/>
                <a:gd name="T110" fmla="*/ 1470 w 1470"/>
                <a:gd name="T111" fmla="*/ 149 h 1045"/>
                <a:gd name="T112" fmla="*/ 1470 w 1470"/>
                <a:gd name="T113" fmla="*/ 158 h 1045"/>
                <a:gd name="T114" fmla="*/ 1470 w 1470"/>
                <a:gd name="T115" fmla="*/ 202 h 1045"/>
                <a:gd name="T116" fmla="*/ 1470 w 1470"/>
                <a:gd name="T117" fmla="*/ 735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470" h="1045">
                  <a:moveTo>
                    <a:pt x="1470" y="854"/>
                  </a:moveTo>
                  <a:cubicBezTo>
                    <a:pt x="1470" y="913"/>
                    <a:pt x="1470" y="913"/>
                    <a:pt x="1470" y="913"/>
                  </a:cubicBezTo>
                  <a:cubicBezTo>
                    <a:pt x="1470" y="917"/>
                    <a:pt x="1470" y="917"/>
                    <a:pt x="1470" y="917"/>
                  </a:cubicBezTo>
                  <a:cubicBezTo>
                    <a:pt x="1470" y="919"/>
                    <a:pt x="1470" y="920"/>
                    <a:pt x="1470" y="922"/>
                  </a:cubicBezTo>
                  <a:cubicBezTo>
                    <a:pt x="1470" y="925"/>
                    <a:pt x="1470" y="928"/>
                    <a:pt x="1469" y="931"/>
                  </a:cubicBezTo>
                  <a:cubicBezTo>
                    <a:pt x="1469" y="937"/>
                    <a:pt x="1467" y="943"/>
                    <a:pt x="1466" y="949"/>
                  </a:cubicBezTo>
                  <a:cubicBezTo>
                    <a:pt x="1462" y="961"/>
                    <a:pt x="1457" y="973"/>
                    <a:pt x="1451" y="984"/>
                  </a:cubicBezTo>
                  <a:cubicBezTo>
                    <a:pt x="1437" y="1005"/>
                    <a:pt x="1418" y="1022"/>
                    <a:pt x="1396" y="1032"/>
                  </a:cubicBezTo>
                  <a:cubicBezTo>
                    <a:pt x="1384" y="1038"/>
                    <a:pt x="1372" y="1042"/>
                    <a:pt x="1360" y="1044"/>
                  </a:cubicBezTo>
                  <a:cubicBezTo>
                    <a:pt x="1354" y="1045"/>
                    <a:pt x="1348" y="1045"/>
                    <a:pt x="1342" y="1045"/>
                  </a:cubicBezTo>
                  <a:cubicBezTo>
                    <a:pt x="1326" y="1045"/>
                    <a:pt x="1326" y="1045"/>
                    <a:pt x="1326" y="1045"/>
                  </a:cubicBezTo>
                  <a:cubicBezTo>
                    <a:pt x="1208" y="1045"/>
                    <a:pt x="1208" y="1045"/>
                    <a:pt x="1208" y="1045"/>
                  </a:cubicBezTo>
                  <a:cubicBezTo>
                    <a:pt x="734" y="1045"/>
                    <a:pt x="734" y="1045"/>
                    <a:pt x="734" y="1045"/>
                  </a:cubicBezTo>
                  <a:cubicBezTo>
                    <a:pt x="260" y="1045"/>
                    <a:pt x="260" y="1045"/>
                    <a:pt x="260" y="1045"/>
                  </a:cubicBezTo>
                  <a:cubicBezTo>
                    <a:pt x="142" y="1045"/>
                    <a:pt x="142" y="1045"/>
                    <a:pt x="142" y="1045"/>
                  </a:cubicBezTo>
                  <a:cubicBezTo>
                    <a:pt x="134" y="1045"/>
                    <a:pt x="134" y="1045"/>
                    <a:pt x="134" y="1045"/>
                  </a:cubicBezTo>
                  <a:cubicBezTo>
                    <a:pt x="130" y="1045"/>
                    <a:pt x="130" y="1045"/>
                    <a:pt x="130" y="1045"/>
                  </a:cubicBezTo>
                  <a:cubicBezTo>
                    <a:pt x="129" y="1045"/>
                    <a:pt x="127" y="1045"/>
                    <a:pt x="126" y="1045"/>
                  </a:cubicBezTo>
                  <a:cubicBezTo>
                    <a:pt x="120" y="1045"/>
                    <a:pt x="113" y="1044"/>
                    <a:pt x="107" y="1043"/>
                  </a:cubicBezTo>
                  <a:cubicBezTo>
                    <a:pt x="95" y="1041"/>
                    <a:pt x="83" y="1037"/>
                    <a:pt x="72" y="1031"/>
                  </a:cubicBezTo>
                  <a:cubicBezTo>
                    <a:pt x="50" y="1020"/>
                    <a:pt x="31" y="1003"/>
                    <a:pt x="18" y="981"/>
                  </a:cubicBezTo>
                  <a:cubicBezTo>
                    <a:pt x="12" y="970"/>
                    <a:pt x="7" y="959"/>
                    <a:pt x="4" y="947"/>
                  </a:cubicBezTo>
                  <a:cubicBezTo>
                    <a:pt x="2" y="941"/>
                    <a:pt x="1" y="935"/>
                    <a:pt x="0" y="928"/>
                  </a:cubicBezTo>
                  <a:cubicBezTo>
                    <a:pt x="0" y="925"/>
                    <a:pt x="0" y="922"/>
                    <a:pt x="0" y="919"/>
                  </a:cubicBezTo>
                  <a:cubicBezTo>
                    <a:pt x="0" y="918"/>
                    <a:pt x="0" y="916"/>
                    <a:pt x="0" y="915"/>
                  </a:cubicBezTo>
                  <a:cubicBezTo>
                    <a:pt x="0" y="911"/>
                    <a:pt x="0" y="911"/>
                    <a:pt x="0" y="911"/>
                  </a:cubicBezTo>
                  <a:cubicBezTo>
                    <a:pt x="0" y="851"/>
                    <a:pt x="0" y="851"/>
                    <a:pt x="0" y="851"/>
                  </a:cubicBezTo>
                  <a:cubicBezTo>
                    <a:pt x="0" y="733"/>
                    <a:pt x="0" y="733"/>
                    <a:pt x="0" y="733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0" y="200"/>
                    <a:pt x="0" y="200"/>
                    <a:pt x="0" y="200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49"/>
                    <a:pt x="0" y="143"/>
                    <a:pt x="1" y="137"/>
                  </a:cubicBezTo>
                  <a:cubicBezTo>
                    <a:pt x="4" y="112"/>
                    <a:pt x="15" y="89"/>
                    <a:pt x="31" y="70"/>
                  </a:cubicBezTo>
                  <a:cubicBezTo>
                    <a:pt x="48" y="51"/>
                    <a:pt x="69" y="37"/>
                    <a:pt x="93" y="30"/>
                  </a:cubicBezTo>
                  <a:cubicBezTo>
                    <a:pt x="105" y="26"/>
                    <a:pt x="118" y="24"/>
                    <a:pt x="130" y="24"/>
                  </a:cubicBezTo>
                  <a:cubicBezTo>
                    <a:pt x="160" y="24"/>
                    <a:pt x="160" y="24"/>
                    <a:pt x="160" y="24"/>
                  </a:cubicBezTo>
                  <a:cubicBezTo>
                    <a:pt x="219" y="24"/>
                    <a:pt x="219" y="24"/>
                    <a:pt x="219" y="24"/>
                  </a:cubicBezTo>
                  <a:cubicBezTo>
                    <a:pt x="337" y="24"/>
                    <a:pt x="337" y="24"/>
                    <a:pt x="337" y="24"/>
                  </a:cubicBezTo>
                  <a:cubicBezTo>
                    <a:pt x="349" y="24"/>
                    <a:pt x="360" y="25"/>
                    <a:pt x="370" y="26"/>
                  </a:cubicBezTo>
                  <a:cubicBezTo>
                    <a:pt x="370" y="1"/>
                    <a:pt x="370" y="1"/>
                    <a:pt x="370" y="1"/>
                  </a:cubicBezTo>
                  <a:cubicBezTo>
                    <a:pt x="424" y="1"/>
                    <a:pt x="424" y="1"/>
                    <a:pt x="424" y="1"/>
                  </a:cubicBezTo>
                  <a:cubicBezTo>
                    <a:pt x="424" y="99"/>
                    <a:pt x="424" y="99"/>
                    <a:pt x="424" y="99"/>
                  </a:cubicBezTo>
                  <a:cubicBezTo>
                    <a:pt x="370" y="99"/>
                    <a:pt x="370" y="99"/>
                    <a:pt x="370" y="99"/>
                  </a:cubicBezTo>
                  <a:cubicBezTo>
                    <a:pt x="370" y="76"/>
                    <a:pt x="370" y="76"/>
                    <a:pt x="370" y="76"/>
                  </a:cubicBezTo>
                  <a:cubicBezTo>
                    <a:pt x="360" y="78"/>
                    <a:pt x="349" y="78"/>
                    <a:pt x="337" y="78"/>
                  </a:cubicBezTo>
                  <a:cubicBezTo>
                    <a:pt x="219" y="78"/>
                    <a:pt x="219" y="78"/>
                    <a:pt x="219" y="78"/>
                  </a:cubicBezTo>
                  <a:cubicBezTo>
                    <a:pt x="160" y="78"/>
                    <a:pt x="160" y="78"/>
                    <a:pt x="160" y="78"/>
                  </a:cubicBezTo>
                  <a:cubicBezTo>
                    <a:pt x="130" y="78"/>
                    <a:pt x="130" y="78"/>
                    <a:pt x="130" y="78"/>
                  </a:cubicBezTo>
                  <a:cubicBezTo>
                    <a:pt x="123" y="78"/>
                    <a:pt x="116" y="79"/>
                    <a:pt x="109" y="82"/>
                  </a:cubicBezTo>
                  <a:cubicBezTo>
                    <a:pt x="95" y="86"/>
                    <a:pt x="82" y="94"/>
                    <a:pt x="72" y="105"/>
                  </a:cubicBezTo>
                  <a:cubicBezTo>
                    <a:pt x="63" y="116"/>
                    <a:pt x="57" y="130"/>
                    <a:pt x="55" y="144"/>
                  </a:cubicBezTo>
                  <a:cubicBezTo>
                    <a:pt x="54" y="148"/>
                    <a:pt x="54" y="152"/>
                    <a:pt x="54" y="155"/>
                  </a:cubicBezTo>
                  <a:cubicBezTo>
                    <a:pt x="54" y="170"/>
                    <a:pt x="54" y="170"/>
                    <a:pt x="54" y="170"/>
                  </a:cubicBezTo>
                  <a:cubicBezTo>
                    <a:pt x="54" y="200"/>
                    <a:pt x="54" y="200"/>
                    <a:pt x="54" y="200"/>
                  </a:cubicBezTo>
                  <a:cubicBezTo>
                    <a:pt x="54" y="259"/>
                    <a:pt x="54" y="259"/>
                    <a:pt x="54" y="259"/>
                  </a:cubicBezTo>
                  <a:cubicBezTo>
                    <a:pt x="54" y="733"/>
                    <a:pt x="54" y="733"/>
                    <a:pt x="54" y="733"/>
                  </a:cubicBezTo>
                  <a:cubicBezTo>
                    <a:pt x="54" y="851"/>
                    <a:pt x="54" y="851"/>
                    <a:pt x="54" y="851"/>
                  </a:cubicBezTo>
                  <a:cubicBezTo>
                    <a:pt x="54" y="911"/>
                    <a:pt x="54" y="911"/>
                    <a:pt x="54" y="911"/>
                  </a:cubicBezTo>
                  <a:cubicBezTo>
                    <a:pt x="54" y="914"/>
                    <a:pt x="54" y="914"/>
                    <a:pt x="54" y="914"/>
                  </a:cubicBezTo>
                  <a:cubicBezTo>
                    <a:pt x="54" y="917"/>
                    <a:pt x="54" y="917"/>
                    <a:pt x="54" y="917"/>
                  </a:cubicBezTo>
                  <a:cubicBezTo>
                    <a:pt x="54" y="919"/>
                    <a:pt x="54" y="921"/>
                    <a:pt x="54" y="923"/>
                  </a:cubicBezTo>
                  <a:cubicBezTo>
                    <a:pt x="55" y="926"/>
                    <a:pt x="55" y="930"/>
                    <a:pt x="56" y="933"/>
                  </a:cubicBezTo>
                  <a:cubicBezTo>
                    <a:pt x="58" y="940"/>
                    <a:pt x="61" y="947"/>
                    <a:pt x="65" y="953"/>
                  </a:cubicBezTo>
                  <a:cubicBezTo>
                    <a:pt x="72" y="966"/>
                    <a:pt x="83" y="976"/>
                    <a:pt x="96" y="983"/>
                  </a:cubicBezTo>
                  <a:cubicBezTo>
                    <a:pt x="103" y="986"/>
                    <a:pt x="110" y="989"/>
                    <a:pt x="117" y="990"/>
                  </a:cubicBezTo>
                  <a:cubicBezTo>
                    <a:pt x="121" y="991"/>
                    <a:pt x="124" y="991"/>
                    <a:pt x="128" y="991"/>
                  </a:cubicBezTo>
                  <a:cubicBezTo>
                    <a:pt x="131" y="991"/>
                    <a:pt x="131" y="991"/>
                    <a:pt x="131" y="991"/>
                  </a:cubicBezTo>
                  <a:cubicBezTo>
                    <a:pt x="134" y="991"/>
                    <a:pt x="134" y="991"/>
                    <a:pt x="134" y="991"/>
                  </a:cubicBezTo>
                  <a:cubicBezTo>
                    <a:pt x="142" y="991"/>
                    <a:pt x="142" y="991"/>
                    <a:pt x="142" y="991"/>
                  </a:cubicBezTo>
                  <a:cubicBezTo>
                    <a:pt x="260" y="991"/>
                    <a:pt x="260" y="991"/>
                    <a:pt x="260" y="991"/>
                  </a:cubicBezTo>
                  <a:cubicBezTo>
                    <a:pt x="734" y="991"/>
                    <a:pt x="734" y="991"/>
                    <a:pt x="734" y="991"/>
                  </a:cubicBezTo>
                  <a:cubicBezTo>
                    <a:pt x="1208" y="991"/>
                    <a:pt x="1208" y="991"/>
                    <a:pt x="1208" y="991"/>
                  </a:cubicBezTo>
                  <a:cubicBezTo>
                    <a:pt x="1326" y="991"/>
                    <a:pt x="1326" y="991"/>
                    <a:pt x="1326" y="991"/>
                  </a:cubicBezTo>
                  <a:cubicBezTo>
                    <a:pt x="1341" y="991"/>
                    <a:pt x="1341" y="991"/>
                    <a:pt x="1341" y="991"/>
                  </a:cubicBezTo>
                  <a:cubicBezTo>
                    <a:pt x="1344" y="991"/>
                    <a:pt x="1348" y="991"/>
                    <a:pt x="1352" y="990"/>
                  </a:cubicBezTo>
                  <a:cubicBezTo>
                    <a:pt x="1359" y="989"/>
                    <a:pt x="1366" y="987"/>
                    <a:pt x="1372" y="984"/>
                  </a:cubicBezTo>
                  <a:cubicBezTo>
                    <a:pt x="1386" y="977"/>
                    <a:pt x="1397" y="967"/>
                    <a:pt x="1405" y="955"/>
                  </a:cubicBezTo>
                  <a:cubicBezTo>
                    <a:pt x="1409" y="949"/>
                    <a:pt x="1412" y="942"/>
                    <a:pt x="1414" y="935"/>
                  </a:cubicBezTo>
                  <a:cubicBezTo>
                    <a:pt x="1415" y="931"/>
                    <a:pt x="1415" y="928"/>
                    <a:pt x="1416" y="924"/>
                  </a:cubicBezTo>
                  <a:cubicBezTo>
                    <a:pt x="1416" y="922"/>
                    <a:pt x="1416" y="920"/>
                    <a:pt x="1416" y="919"/>
                  </a:cubicBezTo>
                  <a:cubicBezTo>
                    <a:pt x="1416" y="916"/>
                    <a:pt x="1416" y="916"/>
                    <a:pt x="1416" y="916"/>
                  </a:cubicBezTo>
                  <a:cubicBezTo>
                    <a:pt x="1416" y="913"/>
                    <a:pt x="1416" y="913"/>
                    <a:pt x="1416" y="913"/>
                  </a:cubicBezTo>
                  <a:cubicBezTo>
                    <a:pt x="1416" y="854"/>
                    <a:pt x="1416" y="854"/>
                    <a:pt x="1416" y="854"/>
                  </a:cubicBezTo>
                  <a:cubicBezTo>
                    <a:pt x="1416" y="735"/>
                    <a:pt x="1416" y="735"/>
                    <a:pt x="1416" y="735"/>
                  </a:cubicBezTo>
                  <a:cubicBezTo>
                    <a:pt x="1416" y="261"/>
                    <a:pt x="1416" y="261"/>
                    <a:pt x="1416" y="261"/>
                  </a:cubicBezTo>
                  <a:cubicBezTo>
                    <a:pt x="1416" y="202"/>
                    <a:pt x="1416" y="202"/>
                    <a:pt x="1416" y="202"/>
                  </a:cubicBezTo>
                  <a:cubicBezTo>
                    <a:pt x="1416" y="172"/>
                    <a:pt x="1416" y="172"/>
                    <a:pt x="1416" y="172"/>
                  </a:cubicBezTo>
                  <a:cubicBezTo>
                    <a:pt x="1416" y="158"/>
                    <a:pt x="1416" y="158"/>
                    <a:pt x="1416" y="158"/>
                  </a:cubicBezTo>
                  <a:cubicBezTo>
                    <a:pt x="1416" y="154"/>
                    <a:pt x="1416" y="154"/>
                    <a:pt x="1416" y="154"/>
                  </a:cubicBezTo>
                  <a:cubicBezTo>
                    <a:pt x="1416" y="152"/>
                    <a:pt x="1416" y="152"/>
                    <a:pt x="1416" y="152"/>
                  </a:cubicBezTo>
                  <a:cubicBezTo>
                    <a:pt x="1416" y="150"/>
                    <a:pt x="1416" y="148"/>
                    <a:pt x="1416" y="146"/>
                  </a:cubicBezTo>
                  <a:cubicBezTo>
                    <a:pt x="1414" y="132"/>
                    <a:pt x="1408" y="118"/>
                    <a:pt x="1399" y="106"/>
                  </a:cubicBezTo>
                  <a:cubicBezTo>
                    <a:pt x="1389" y="95"/>
                    <a:pt x="1377" y="87"/>
                    <a:pt x="1363" y="82"/>
                  </a:cubicBezTo>
                  <a:cubicBezTo>
                    <a:pt x="1356" y="80"/>
                    <a:pt x="1349" y="79"/>
                    <a:pt x="1341" y="78"/>
                  </a:cubicBezTo>
                  <a:cubicBezTo>
                    <a:pt x="1313" y="78"/>
                    <a:pt x="1313" y="78"/>
                    <a:pt x="1313" y="78"/>
                  </a:cubicBezTo>
                  <a:cubicBezTo>
                    <a:pt x="1253" y="78"/>
                    <a:pt x="1253" y="78"/>
                    <a:pt x="1253" y="78"/>
                  </a:cubicBezTo>
                  <a:cubicBezTo>
                    <a:pt x="1135" y="78"/>
                    <a:pt x="1135" y="78"/>
                    <a:pt x="1135" y="78"/>
                  </a:cubicBezTo>
                  <a:cubicBezTo>
                    <a:pt x="1124" y="78"/>
                    <a:pt x="1114" y="78"/>
                    <a:pt x="1104" y="76"/>
                  </a:cubicBezTo>
                  <a:cubicBezTo>
                    <a:pt x="1104" y="99"/>
                    <a:pt x="1104" y="99"/>
                    <a:pt x="1104" y="99"/>
                  </a:cubicBezTo>
                  <a:cubicBezTo>
                    <a:pt x="1050" y="99"/>
                    <a:pt x="1050" y="99"/>
                    <a:pt x="1050" y="99"/>
                  </a:cubicBezTo>
                  <a:cubicBezTo>
                    <a:pt x="1050" y="0"/>
                    <a:pt x="1050" y="0"/>
                    <a:pt x="1050" y="0"/>
                  </a:cubicBezTo>
                  <a:cubicBezTo>
                    <a:pt x="1104" y="0"/>
                    <a:pt x="1104" y="0"/>
                    <a:pt x="1104" y="0"/>
                  </a:cubicBezTo>
                  <a:cubicBezTo>
                    <a:pt x="1104" y="26"/>
                    <a:pt x="1104" y="26"/>
                    <a:pt x="1104" y="26"/>
                  </a:cubicBezTo>
                  <a:cubicBezTo>
                    <a:pt x="1114" y="25"/>
                    <a:pt x="1124" y="24"/>
                    <a:pt x="1135" y="24"/>
                  </a:cubicBezTo>
                  <a:cubicBezTo>
                    <a:pt x="1253" y="24"/>
                    <a:pt x="1253" y="24"/>
                    <a:pt x="1253" y="24"/>
                  </a:cubicBezTo>
                  <a:cubicBezTo>
                    <a:pt x="1313" y="24"/>
                    <a:pt x="1313" y="24"/>
                    <a:pt x="1313" y="24"/>
                  </a:cubicBezTo>
                  <a:cubicBezTo>
                    <a:pt x="1343" y="24"/>
                    <a:pt x="1343" y="24"/>
                    <a:pt x="1343" y="24"/>
                  </a:cubicBezTo>
                  <a:cubicBezTo>
                    <a:pt x="1355" y="25"/>
                    <a:pt x="1368" y="27"/>
                    <a:pt x="1380" y="31"/>
                  </a:cubicBezTo>
                  <a:cubicBezTo>
                    <a:pt x="1403" y="38"/>
                    <a:pt x="1425" y="53"/>
                    <a:pt x="1440" y="72"/>
                  </a:cubicBezTo>
                  <a:cubicBezTo>
                    <a:pt x="1456" y="91"/>
                    <a:pt x="1467" y="115"/>
                    <a:pt x="1470" y="140"/>
                  </a:cubicBezTo>
                  <a:cubicBezTo>
                    <a:pt x="1470" y="143"/>
                    <a:pt x="1470" y="146"/>
                    <a:pt x="1470" y="149"/>
                  </a:cubicBezTo>
                  <a:cubicBezTo>
                    <a:pt x="1470" y="150"/>
                    <a:pt x="1470" y="152"/>
                    <a:pt x="1470" y="154"/>
                  </a:cubicBezTo>
                  <a:cubicBezTo>
                    <a:pt x="1470" y="158"/>
                    <a:pt x="1470" y="158"/>
                    <a:pt x="1470" y="158"/>
                  </a:cubicBezTo>
                  <a:cubicBezTo>
                    <a:pt x="1470" y="172"/>
                    <a:pt x="1470" y="172"/>
                    <a:pt x="1470" y="172"/>
                  </a:cubicBezTo>
                  <a:cubicBezTo>
                    <a:pt x="1470" y="202"/>
                    <a:pt x="1470" y="202"/>
                    <a:pt x="1470" y="202"/>
                  </a:cubicBezTo>
                  <a:cubicBezTo>
                    <a:pt x="1470" y="261"/>
                    <a:pt x="1470" y="261"/>
                    <a:pt x="1470" y="261"/>
                  </a:cubicBezTo>
                  <a:cubicBezTo>
                    <a:pt x="1470" y="735"/>
                    <a:pt x="1470" y="735"/>
                    <a:pt x="1470" y="735"/>
                  </a:cubicBezTo>
                  <a:lnTo>
                    <a:pt x="1470" y="8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Freeform 57"/>
            <p:cNvSpPr/>
            <p:nvPr/>
          </p:nvSpPr>
          <p:spPr bwMode="auto">
            <a:xfrm>
              <a:off x="7275513" y="3222625"/>
              <a:ext cx="925513" cy="134938"/>
            </a:xfrm>
            <a:custGeom>
              <a:avLst/>
              <a:gdLst>
                <a:gd name="T0" fmla="*/ 241 w 246"/>
                <a:gd name="T1" fmla="*/ 0 h 36"/>
                <a:gd name="T2" fmla="*/ 246 w 246"/>
                <a:gd name="T3" fmla="*/ 18 h 36"/>
                <a:gd name="T4" fmla="*/ 241 w 246"/>
                <a:gd name="T5" fmla="*/ 36 h 36"/>
                <a:gd name="T6" fmla="*/ 5 w 246"/>
                <a:gd name="T7" fmla="*/ 36 h 36"/>
                <a:gd name="T8" fmla="*/ 0 w 246"/>
                <a:gd name="T9" fmla="*/ 18 h 36"/>
                <a:gd name="T10" fmla="*/ 5 w 246"/>
                <a:gd name="T11" fmla="*/ 0 h 36"/>
                <a:gd name="T12" fmla="*/ 241 w 246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6" h="36">
                  <a:moveTo>
                    <a:pt x="241" y="0"/>
                  </a:moveTo>
                  <a:cubicBezTo>
                    <a:pt x="244" y="0"/>
                    <a:pt x="246" y="8"/>
                    <a:pt x="246" y="18"/>
                  </a:cubicBezTo>
                  <a:cubicBezTo>
                    <a:pt x="246" y="28"/>
                    <a:pt x="244" y="36"/>
                    <a:pt x="241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2" y="36"/>
                    <a:pt x="0" y="28"/>
                    <a:pt x="0" y="18"/>
                  </a:cubicBezTo>
                  <a:cubicBezTo>
                    <a:pt x="0" y="8"/>
                    <a:pt x="2" y="0"/>
                    <a:pt x="5" y="0"/>
                  </a:cubicBezTo>
                  <a:lnTo>
                    <a:pt x="2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Freeform 58"/>
            <p:cNvSpPr/>
            <p:nvPr/>
          </p:nvSpPr>
          <p:spPr bwMode="auto">
            <a:xfrm>
              <a:off x="7275513" y="3673475"/>
              <a:ext cx="925513" cy="134938"/>
            </a:xfrm>
            <a:custGeom>
              <a:avLst/>
              <a:gdLst>
                <a:gd name="T0" fmla="*/ 241 w 246"/>
                <a:gd name="T1" fmla="*/ 0 h 36"/>
                <a:gd name="T2" fmla="*/ 246 w 246"/>
                <a:gd name="T3" fmla="*/ 18 h 36"/>
                <a:gd name="T4" fmla="*/ 241 w 246"/>
                <a:gd name="T5" fmla="*/ 36 h 36"/>
                <a:gd name="T6" fmla="*/ 5 w 246"/>
                <a:gd name="T7" fmla="*/ 36 h 36"/>
                <a:gd name="T8" fmla="*/ 0 w 246"/>
                <a:gd name="T9" fmla="*/ 18 h 36"/>
                <a:gd name="T10" fmla="*/ 5 w 246"/>
                <a:gd name="T11" fmla="*/ 0 h 36"/>
                <a:gd name="T12" fmla="*/ 241 w 246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6" h="36">
                  <a:moveTo>
                    <a:pt x="241" y="0"/>
                  </a:moveTo>
                  <a:cubicBezTo>
                    <a:pt x="244" y="0"/>
                    <a:pt x="246" y="8"/>
                    <a:pt x="246" y="18"/>
                  </a:cubicBezTo>
                  <a:cubicBezTo>
                    <a:pt x="246" y="28"/>
                    <a:pt x="244" y="36"/>
                    <a:pt x="241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2" y="36"/>
                    <a:pt x="0" y="28"/>
                    <a:pt x="0" y="18"/>
                  </a:cubicBezTo>
                  <a:cubicBezTo>
                    <a:pt x="0" y="8"/>
                    <a:pt x="2" y="0"/>
                    <a:pt x="5" y="0"/>
                  </a:cubicBezTo>
                  <a:lnTo>
                    <a:pt x="2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Freeform 59"/>
            <p:cNvSpPr/>
            <p:nvPr/>
          </p:nvSpPr>
          <p:spPr bwMode="auto">
            <a:xfrm>
              <a:off x="7275513" y="4140200"/>
              <a:ext cx="925513" cy="134938"/>
            </a:xfrm>
            <a:custGeom>
              <a:avLst/>
              <a:gdLst>
                <a:gd name="T0" fmla="*/ 241 w 246"/>
                <a:gd name="T1" fmla="*/ 0 h 36"/>
                <a:gd name="T2" fmla="*/ 246 w 246"/>
                <a:gd name="T3" fmla="*/ 18 h 36"/>
                <a:gd name="T4" fmla="*/ 241 w 246"/>
                <a:gd name="T5" fmla="*/ 36 h 36"/>
                <a:gd name="T6" fmla="*/ 5 w 246"/>
                <a:gd name="T7" fmla="*/ 36 h 36"/>
                <a:gd name="T8" fmla="*/ 0 w 246"/>
                <a:gd name="T9" fmla="*/ 18 h 36"/>
                <a:gd name="T10" fmla="*/ 5 w 246"/>
                <a:gd name="T11" fmla="*/ 0 h 36"/>
                <a:gd name="T12" fmla="*/ 241 w 246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6" h="36">
                  <a:moveTo>
                    <a:pt x="241" y="0"/>
                  </a:moveTo>
                  <a:cubicBezTo>
                    <a:pt x="244" y="0"/>
                    <a:pt x="246" y="8"/>
                    <a:pt x="246" y="18"/>
                  </a:cubicBezTo>
                  <a:cubicBezTo>
                    <a:pt x="246" y="28"/>
                    <a:pt x="244" y="36"/>
                    <a:pt x="241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2" y="36"/>
                    <a:pt x="0" y="28"/>
                    <a:pt x="0" y="18"/>
                  </a:cubicBezTo>
                  <a:cubicBezTo>
                    <a:pt x="0" y="8"/>
                    <a:pt x="2" y="0"/>
                    <a:pt x="5" y="0"/>
                  </a:cubicBezTo>
                  <a:lnTo>
                    <a:pt x="2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Freeform 60"/>
            <p:cNvSpPr/>
            <p:nvPr/>
          </p:nvSpPr>
          <p:spPr bwMode="auto">
            <a:xfrm>
              <a:off x="7275513" y="4587875"/>
              <a:ext cx="925513" cy="134938"/>
            </a:xfrm>
            <a:custGeom>
              <a:avLst/>
              <a:gdLst>
                <a:gd name="T0" fmla="*/ 241 w 246"/>
                <a:gd name="T1" fmla="*/ 0 h 36"/>
                <a:gd name="T2" fmla="*/ 246 w 246"/>
                <a:gd name="T3" fmla="*/ 18 h 36"/>
                <a:gd name="T4" fmla="*/ 241 w 246"/>
                <a:gd name="T5" fmla="*/ 36 h 36"/>
                <a:gd name="T6" fmla="*/ 5 w 246"/>
                <a:gd name="T7" fmla="*/ 36 h 36"/>
                <a:gd name="T8" fmla="*/ 0 w 246"/>
                <a:gd name="T9" fmla="*/ 18 h 36"/>
                <a:gd name="T10" fmla="*/ 5 w 246"/>
                <a:gd name="T11" fmla="*/ 0 h 36"/>
                <a:gd name="T12" fmla="*/ 241 w 246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6" h="36">
                  <a:moveTo>
                    <a:pt x="241" y="0"/>
                  </a:moveTo>
                  <a:cubicBezTo>
                    <a:pt x="244" y="0"/>
                    <a:pt x="246" y="8"/>
                    <a:pt x="246" y="18"/>
                  </a:cubicBezTo>
                  <a:cubicBezTo>
                    <a:pt x="246" y="28"/>
                    <a:pt x="244" y="36"/>
                    <a:pt x="241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2" y="36"/>
                    <a:pt x="0" y="28"/>
                    <a:pt x="0" y="18"/>
                  </a:cubicBezTo>
                  <a:cubicBezTo>
                    <a:pt x="0" y="8"/>
                    <a:pt x="2" y="0"/>
                    <a:pt x="5" y="0"/>
                  </a:cubicBezTo>
                  <a:lnTo>
                    <a:pt x="2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Freeform 61"/>
            <p:cNvSpPr>
              <a:spLocks noEditPoints="1"/>
            </p:cNvSpPr>
            <p:nvPr/>
          </p:nvSpPr>
          <p:spPr bwMode="auto">
            <a:xfrm>
              <a:off x="5149850" y="1203325"/>
              <a:ext cx="1885950" cy="1401763"/>
            </a:xfrm>
            <a:custGeom>
              <a:avLst/>
              <a:gdLst>
                <a:gd name="T0" fmla="*/ 502 w 502"/>
                <a:gd name="T1" fmla="*/ 48 h 373"/>
                <a:gd name="T2" fmla="*/ 502 w 502"/>
                <a:gd name="T3" fmla="*/ 325 h 373"/>
                <a:gd name="T4" fmla="*/ 455 w 502"/>
                <a:gd name="T5" fmla="*/ 373 h 373"/>
                <a:gd name="T6" fmla="*/ 48 w 502"/>
                <a:gd name="T7" fmla="*/ 373 h 373"/>
                <a:gd name="T8" fmla="*/ 0 w 502"/>
                <a:gd name="T9" fmla="*/ 325 h 373"/>
                <a:gd name="T10" fmla="*/ 0 w 502"/>
                <a:gd name="T11" fmla="*/ 48 h 373"/>
                <a:gd name="T12" fmla="*/ 48 w 502"/>
                <a:gd name="T13" fmla="*/ 0 h 373"/>
                <a:gd name="T14" fmla="*/ 455 w 502"/>
                <a:gd name="T15" fmla="*/ 0 h 373"/>
                <a:gd name="T16" fmla="*/ 502 w 502"/>
                <a:gd name="T17" fmla="*/ 48 h 373"/>
                <a:gd name="T18" fmla="*/ 404 w 502"/>
                <a:gd name="T19" fmla="*/ 127 h 373"/>
                <a:gd name="T20" fmla="*/ 404 w 502"/>
                <a:gd name="T21" fmla="*/ 92 h 373"/>
                <a:gd name="T22" fmla="*/ 357 w 502"/>
                <a:gd name="T23" fmla="*/ 45 h 373"/>
                <a:gd name="T24" fmla="*/ 145 w 502"/>
                <a:gd name="T25" fmla="*/ 45 h 373"/>
                <a:gd name="T26" fmla="*/ 98 w 502"/>
                <a:gd name="T27" fmla="*/ 92 h 373"/>
                <a:gd name="T28" fmla="*/ 98 w 502"/>
                <a:gd name="T29" fmla="*/ 127 h 373"/>
                <a:gd name="T30" fmla="*/ 145 w 502"/>
                <a:gd name="T31" fmla="*/ 175 h 373"/>
                <a:gd name="T32" fmla="*/ 357 w 502"/>
                <a:gd name="T33" fmla="*/ 175 h 373"/>
                <a:gd name="T34" fmla="*/ 404 w 502"/>
                <a:gd name="T35" fmla="*/ 127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2" h="373">
                  <a:moveTo>
                    <a:pt x="502" y="48"/>
                  </a:moveTo>
                  <a:cubicBezTo>
                    <a:pt x="502" y="325"/>
                    <a:pt x="502" y="325"/>
                    <a:pt x="502" y="325"/>
                  </a:cubicBezTo>
                  <a:cubicBezTo>
                    <a:pt x="502" y="352"/>
                    <a:pt x="481" y="373"/>
                    <a:pt x="455" y="373"/>
                  </a:cubicBezTo>
                  <a:cubicBezTo>
                    <a:pt x="48" y="373"/>
                    <a:pt x="48" y="373"/>
                    <a:pt x="48" y="373"/>
                  </a:cubicBezTo>
                  <a:cubicBezTo>
                    <a:pt x="21" y="373"/>
                    <a:pt x="0" y="352"/>
                    <a:pt x="0" y="325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22"/>
                    <a:pt x="21" y="0"/>
                    <a:pt x="48" y="0"/>
                  </a:cubicBezTo>
                  <a:cubicBezTo>
                    <a:pt x="455" y="0"/>
                    <a:pt x="455" y="0"/>
                    <a:pt x="455" y="0"/>
                  </a:cubicBezTo>
                  <a:cubicBezTo>
                    <a:pt x="481" y="0"/>
                    <a:pt x="502" y="22"/>
                    <a:pt x="502" y="48"/>
                  </a:cubicBezTo>
                  <a:close/>
                  <a:moveTo>
                    <a:pt x="404" y="127"/>
                  </a:moveTo>
                  <a:cubicBezTo>
                    <a:pt x="404" y="92"/>
                    <a:pt x="404" y="92"/>
                    <a:pt x="404" y="92"/>
                  </a:cubicBezTo>
                  <a:cubicBezTo>
                    <a:pt x="404" y="66"/>
                    <a:pt x="383" y="45"/>
                    <a:pt x="357" y="45"/>
                  </a:cubicBezTo>
                  <a:cubicBezTo>
                    <a:pt x="145" y="45"/>
                    <a:pt x="145" y="45"/>
                    <a:pt x="145" y="45"/>
                  </a:cubicBezTo>
                  <a:cubicBezTo>
                    <a:pt x="119" y="45"/>
                    <a:pt x="98" y="66"/>
                    <a:pt x="98" y="92"/>
                  </a:cubicBezTo>
                  <a:cubicBezTo>
                    <a:pt x="98" y="127"/>
                    <a:pt x="98" y="127"/>
                    <a:pt x="98" y="127"/>
                  </a:cubicBezTo>
                  <a:cubicBezTo>
                    <a:pt x="98" y="154"/>
                    <a:pt x="119" y="175"/>
                    <a:pt x="145" y="175"/>
                  </a:cubicBezTo>
                  <a:cubicBezTo>
                    <a:pt x="357" y="175"/>
                    <a:pt x="357" y="175"/>
                    <a:pt x="357" y="175"/>
                  </a:cubicBezTo>
                  <a:cubicBezTo>
                    <a:pt x="383" y="175"/>
                    <a:pt x="404" y="154"/>
                    <a:pt x="404" y="1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Freeform 62"/>
            <p:cNvSpPr/>
            <p:nvPr/>
          </p:nvSpPr>
          <p:spPr bwMode="auto">
            <a:xfrm>
              <a:off x="6122988" y="3940175"/>
              <a:ext cx="860425" cy="969963"/>
            </a:xfrm>
            <a:custGeom>
              <a:avLst/>
              <a:gdLst>
                <a:gd name="T0" fmla="*/ 229 w 229"/>
                <a:gd name="T1" fmla="*/ 103 h 258"/>
                <a:gd name="T2" fmla="*/ 229 w 229"/>
                <a:gd name="T3" fmla="*/ 258 h 258"/>
                <a:gd name="T4" fmla="*/ 17 w 229"/>
                <a:gd name="T5" fmla="*/ 258 h 258"/>
                <a:gd name="T6" fmla="*/ 42 w 229"/>
                <a:gd name="T7" fmla="*/ 219 h 258"/>
                <a:gd name="T8" fmla="*/ 0 w 229"/>
                <a:gd name="T9" fmla="*/ 68 h 258"/>
                <a:gd name="T10" fmla="*/ 100 w 229"/>
                <a:gd name="T11" fmla="*/ 0 h 258"/>
                <a:gd name="T12" fmla="*/ 229 w 229"/>
                <a:gd name="T13" fmla="*/ 103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58">
                  <a:moveTo>
                    <a:pt x="229" y="103"/>
                  </a:moveTo>
                  <a:cubicBezTo>
                    <a:pt x="229" y="207"/>
                    <a:pt x="229" y="258"/>
                    <a:pt x="229" y="258"/>
                  </a:cubicBezTo>
                  <a:cubicBezTo>
                    <a:pt x="17" y="258"/>
                    <a:pt x="17" y="258"/>
                    <a:pt x="17" y="258"/>
                  </a:cubicBezTo>
                  <a:cubicBezTo>
                    <a:pt x="42" y="219"/>
                    <a:pt x="42" y="219"/>
                    <a:pt x="42" y="219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5" y="65"/>
                    <a:pt x="82" y="38"/>
                    <a:pt x="100" y="0"/>
                  </a:cubicBezTo>
                  <a:cubicBezTo>
                    <a:pt x="163" y="17"/>
                    <a:pt x="229" y="48"/>
                    <a:pt x="229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Freeform 63"/>
            <p:cNvSpPr>
              <a:spLocks noEditPoints="1"/>
            </p:cNvSpPr>
            <p:nvPr/>
          </p:nvSpPr>
          <p:spPr bwMode="auto">
            <a:xfrm>
              <a:off x="5581650" y="3003550"/>
              <a:ext cx="998538" cy="996950"/>
            </a:xfrm>
            <a:custGeom>
              <a:avLst/>
              <a:gdLst>
                <a:gd name="T0" fmla="*/ 133 w 266"/>
                <a:gd name="T1" fmla="*/ 0 h 265"/>
                <a:gd name="T2" fmla="*/ 266 w 266"/>
                <a:gd name="T3" fmla="*/ 133 h 265"/>
                <a:gd name="T4" fmla="*/ 133 w 266"/>
                <a:gd name="T5" fmla="*/ 265 h 265"/>
                <a:gd name="T6" fmla="*/ 0 w 266"/>
                <a:gd name="T7" fmla="*/ 133 h 265"/>
                <a:gd name="T8" fmla="*/ 133 w 266"/>
                <a:gd name="T9" fmla="*/ 0 h 265"/>
                <a:gd name="T10" fmla="*/ 243 w 266"/>
                <a:gd name="T11" fmla="*/ 128 h 265"/>
                <a:gd name="T12" fmla="*/ 207 w 266"/>
                <a:gd name="T13" fmla="*/ 53 h 265"/>
                <a:gd name="T14" fmla="*/ 217 w 266"/>
                <a:gd name="T15" fmla="*/ 105 h 265"/>
                <a:gd name="T16" fmla="*/ 159 w 266"/>
                <a:gd name="T17" fmla="*/ 223 h 265"/>
                <a:gd name="T18" fmla="*/ 243 w 266"/>
                <a:gd name="T19" fmla="*/ 128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6" h="265">
                  <a:moveTo>
                    <a:pt x="133" y="0"/>
                  </a:moveTo>
                  <a:cubicBezTo>
                    <a:pt x="207" y="0"/>
                    <a:pt x="266" y="59"/>
                    <a:pt x="266" y="133"/>
                  </a:cubicBezTo>
                  <a:cubicBezTo>
                    <a:pt x="266" y="206"/>
                    <a:pt x="207" y="265"/>
                    <a:pt x="133" y="265"/>
                  </a:cubicBezTo>
                  <a:cubicBezTo>
                    <a:pt x="60" y="265"/>
                    <a:pt x="0" y="206"/>
                    <a:pt x="0" y="133"/>
                  </a:cubicBezTo>
                  <a:cubicBezTo>
                    <a:pt x="0" y="59"/>
                    <a:pt x="60" y="0"/>
                    <a:pt x="133" y="0"/>
                  </a:cubicBezTo>
                  <a:close/>
                  <a:moveTo>
                    <a:pt x="243" y="128"/>
                  </a:moveTo>
                  <a:cubicBezTo>
                    <a:pt x="243" y="98"/>
                    <a:pt x="229" y="71"/>
                    <a:pt x="207" y="53"/>
                  </a:cubicBezTo>
                  <a:cubicBezTo>
                    <a:pt x="213" y="69"/>
                    <a:pt x="217" y="87"/>
                    <a:pt x="217" y="105"/>
                  </a:cubicBezTo>
                  <a:cubicBezTo>
                    <a:pt x="217" y="153"/>
                    <a:pt x="194" y="196"/>
                    <a:pt x="159" y="223"/>
                  </a:cubicBezTo>
                  <a:cubicBezTo>
                    <a:pt x="206" y="217"/>
                    <a:pt x="243" y="177"/>
                    <a:pt x="243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Freeform 64"/>
            <p:cNvSpPr/>
            <p:nvPr/>
          </p:nvSpPr>
          <p:spPr bwMode="auto">
            <a:xfrm>
              <a:off x="5202238" y="3940175"/>
              <a:ext cx="860425" cy="969963"/>
            </a:xfrm>
            <a:custGeom>
              <a:avLst/>
              <a:gdLst>
                <a:gd name="T0" fmla="*/ 229 w 229"/>
                <a:gd name="T1" fmla="*/ 68 h 258"/>
                <a:gd name="T2" fmla="*/ 187 w 229"/>
                <a:gd name="T3" fmla="*/ 219 h 258"/>
                <a:gd name="T4" fmla="*/ 212 w 229"/>
                <a:gd name="T5" fmla="*/ 258 h 258"/>
                <a:gd name="T6" fmla="*/ 0 w 229"/>
                <a:gd name="T7" fmla="*/ 258 h 258"/>
                <a:gd name="T8" fmla="*/ 0 w 229"/>
                <a:gd name="T9" fmla="*/ 103 h 258"/>
                <a:gd name="T10" fmla="*/ 129 w 229"/>
                <a:gd name="T11" fmla="*/ 0 h 258"/>
                <a:gd name="T12" fmla="*/ 229 w 229"/>
                <a:gd name="T13" fmla="*/ 6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58">
                  <a:moveTo>
                    <a:pt x="229" y="68"/>
                  </a:moveTo>
                  <a:cubicBezTo>
                    <a:pt x="187" y="219"/>
                    <a:pt x="187" y="219"/>
                    <a:pt x="187" y="219"/>
                  </a:cubicBezTo>
                  <a:cubicBezTo>
                    <a:pt x="212" y="258"/>
                    <a:pt x="212" y="258"/>
                    <a:pt x="212" y="258"/>
                  </a:cubicBezTo>
                  <a:cubicBezTo>
                    <a:pt x="0" y="258"/>
                    <a:pt x="0" y="258"/>
                    <a:pt x="0" y="258"/>
                  </a:cubicBezTo>
                  <a:cubicBezTo>
                    <a:pt x="0" y="258"/>
                    <a:pt x="0" y="207"/>
                    <a:pt x="0" y="103"/>
                  </a:cubicBezTo>
                  <a:cubicBezTo>
                    <a:pt x="0" y="48"/>
                    <a:pt x="66" y="17"/>
                    <a:pt x="129" y="0"/>
                  </a:cubicBezTo>
                  <a:cubicBezTo>
                    <a:pt x="147" y="38"/>
                    <a:pt x="185" y="65"/>
                    <a:pt x="229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65"/>
            <p:cNvSpPr/>
            <p:nvPr/>
          </p:nvSpPr>
          <p:spPr bwMode="auto">
            <a:xfrm>
              <a:off x="3894138" y="3233738"/>
              <a:ext cx="928688" cy="134938"/>
            </a:xfrm>
            <a:custGeom>
              <a:avLst/>
              <a:gdLst>
                <a:gd name="T0" fmla="*/ 241 w 247"/>
                <a:gd name="T1" fmla="*/ 0 h 36"/>
                <a:gd name="T2" fmla="*/ 247 w 247"/>
                <a:gd name="T3" fmla="*/ 18 h 36"/>
                <a:gd name="T4" fmla="*/ 241 w 247"/>
                <a:gd name="T5" fmla="*/ 36 h 36"/>
                <a:gd name="T6" fmla="*/ 6 w 247"/>
                <a:gd name="T7" fmla="*/ 36 h 36"/>
                <a:gd name="T8" fmla="*/ 0 w 247"/>
                <a:gd name="T9" fmla="*/ 18 h 36"/>
                <a:gd name="T10" fmla="*/ 6 w 247"/>
                <a:gd name="T11" fmla="*/ 0 h 36"/>
                <a:gd name="T12" fmla="*/ 241 w 247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36">
                  <a:moveTo>
                    <a:pt x="241" y="0"/>
                  </a:moveTo>
                  <a:cubicBezTo>
                    <a:pt x="244" y="0"/>
                    <a:pt x="247" y="8"/>
                    <a:pt x="247" y="18"/>
                  </a:cubicBezTo>
                  <a:cubicBezTo>
                    <a:pt x="247" y="28"/>
                    <a:pt x="244" y="36"/>
                    <a:pt x="241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" y="36"/>
                    <a:pt x="0" y="28"/>
                    <a:pt x="0" y="18"/>
                  </a:cubicBezTo>
                  <a:cubicBezTo>
                    <a:pt x="0" y="8"/>
                    <a:pt x="3" y="0"/>
                    <a:pt x="6" y="0"/>
                  </a:cubicBezTo>
                  <a:lnTo>
                    <a:pt x="2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66"/>
            <p:cNvSpPr/>
            <p:nvPr/>
          </p:nvSpPr>
          <p:spPr bwMode="auto">
            <a:xfrm>
              <a:off x="3894138" y="3684588"/>
              <a:ext cx="928688" cy="134938"/>
            </a:xfrm>
            <a:custGeom>
              <a:avLst/>
              <a:gdLst>
                <a:gd name="T0" fmla="*/ 241 w 247"/>
                <a:gd name="T1" fmla="*/ 0 h 36"/>
                <a:gd name="T2" fmla="*/ 247 w 247"/>
                <a:gd name="T3" fmla="*/ 18 h 36"/>
                <a:gd name="T4" fmla="*/ 241 w 247"/>
                <a:gd name="T5" fmla="*/ 36 h 36"/>
                <a:gd name="T6" fmla="*/ 6 w 247"/>
                <a:gd name="T7" fmla="*/ 36 h 36"/>
                <a:gd name="T8" fmla="*/ 0 w 247"/>
                <a:gd name="T9" fmla="*/ 18 h 36"/>
                <a:gd name="T10" fmla="*/ 6 w 247"/>
                <a:gd name="T11" fmla="*/ 0 h 36"/>
                <a:gd name="T12" fmla="*/ 241 w 247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36">
                  <a:moveTo>
                    <a:pt x="241" y="0"/>
                  </a:moveTo>
                  <a:cubicBezTo>
                    <a:pt x="244" y="0"/>
                    <a:pt x="247" y="8"/>
                    <a:pt x="247" y="18"/>
                  </a:cubicBezTo>
                  <a:cubicBezTo>
                    <a:pt x="247" y="28"/>
                    <a:pt x="244" y="36"/>
                    <a:pt x="241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" y="36"/>
                    <a:pt x="0" y="28"/>
                    <a:pt x="0" y="18"/>
                  </a:cubicBezTo>
                  <a:cubicBezTo>
                    <a:pt x="0" y="8"/>
                    <a:pt x="3" y="0"/>
                    <a:pt x="6" y="0"/>
                  </a:cubicBezTo>
                  <a:lnTo>
                    <a:pt x="2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67"/>
            <p:cNvSpPr/>
            <p:nvPr/>
          </p:nvSpPr>
          <p:spPr bwMode="auto">
            <a:xfrm>
              <a:off x="3894138" y="4151313"/>
              <a:ext cx="928688" cy="134938"/>
            </a:xfrm>
            <a:custGeom>
              <a:avLst/>
              <a:gdLst>
                <a:gd name="T0" fmla="*/ 241 w 247"/>
                <a:gd name="T1" fmla="*/ 0 h 36"/>
                <a:gd name="T2" fmla="*/ 247 w 247"/>
                <a:gd name="T3" fmla="*/ 18 h 36"/>
                <a:gd name="T4" fmla="*/ 241 w 247"/>
                <a:gd name="T5" fmla="*/ 36 h 36"/>
                <a:gd name="T6" fmla="*/ 6 w 247"/>
                <a:gd name="T7" fmla="*/ 36 h 36"/>
                <a:gd name="T8" fmla="*/ 0 w 247"/>
                <a:gd name="T9" fmla="*/ 18 h 36"/>
                <a:gd name="T10" fmla="*/ 6 w 247"/>
                <a:gd name="T11" fmla="*/ 0 h 36"/>
                <a:gd name="T12" fmla="*/ 241 w 247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36">
                  <a:moveTo>
                    <a:pt x="241" y="0"/>
                  </a:moveTo>
                  <a:cubicBezTo>
                    <a:pt x="244" y="0"/>
                    <a:pt x="247" y="8"/>
                    <a:pt x="247" y="18"/>
                  </a:cubicBezTo>
                  <a:cubicBezTo>
                    <a:pt x="247" y="28"/>
                    <a:pt x="244" y="36"/>
                    <a:pt x="241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" y="36"/>
                    <a:pt x="0" y="28"/>
                    <a:pt x="0" y="18"/>
                  </a:cubicBezTo>
                  <a:cubicBezTo>
                    <a:pt x="0" y="8"/>
                    <a:pt x="3" y="0"/>
                    <a:pt x="6" y="0"/>
                  </a:cubicBezTo>
                  <a:lnTo>
                    <a:pt x="2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68"/>
            <p:cNvSpPr/>
            <p:nvPr/>
          </p:nvSpPr>
          <p:spPr bwMode="auto">
            <a:xfrm>
              <a:off x="3894138" y="4602163"/>
              <a:ext cx="928688" cy="134938"/>
            </a:xfrm>
            <a:custGeom>
              <a:avLst/>
              <a:gdLst>
                <a:gd name="T0" fmla="*/ 241 w 247"/>
                <a:gd name="T1" fmla="*/ 0 h 36"/>
                <a:gd name="T2" fmla="*/ 247 w 247"/>
                <a:gd name="T3" fmla="*/ 18 h 36"/>
                <a:gd name="T4" fmla="*/ 241 w 247"/>
                <a:gd name="T5" fmla="*/ 36 h 36"/>
                <a:gd name="T6" fmla="*/ 6 w 247"/>
                <a:gd name="T7" fmla="*/ 36 h 36"/>
                <a:gd name="T8" fmla="*/ 0 w 247"/>
                <a:gd name="T9" fmla="*/ 18 h 36"/>
                <a:gd name="T10" fmla="*/ 6 w 247"/>
                <a:gd name="T11" fmla="*/ 0 h 36"/>
                <a:gd name="T12" fmla="*/ 241 w 247"/>
                <a:gd name="T13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7" h="36">
                  <a:moveTo>
                    <a:pt x="241" y="0"/>
                  </a:moveTo>
                  <a:cubicBezTo>
                    <a:pt x="244" y="0"/>
                    <a:pt x="247" y="8"/>
                    <a:pt x="247" y="18"/>
                  </a:cubicBezTo>
                  <a:cubicBezTo>
                    <a:pt x="247" y="28"/>
                    <a:pt x="244" y="36"/>
                    <a:pt x="241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3" y="36"/>
                    <a:pt x="0" y="28"/>
                    <a:pt x="0" y="18"/>
                  </a:cubicBezTo>
                  <a:cubicBezTo>
                    <a:pt x="0" y="8"/>
                    <a:pt x="3" y="0"/>
                    <a:pt x="6" y="0"/>
                  </a:cubicBezTo>
                  <a:lnTo>
                    <a:pt x="2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9" name="圆角矩形 64"/>
          <p:cNvSpPr/>
          <p:nvPr/>
        </p:nvSpPr>
        <p:spPr>
          <a:xfrm>
            <a:off x="8659853" y="2032030"/>
            <a:ext cx="1285832" cy="1285832"/>
          </a:xfrm>
          <a:prstGeom prst="roundRect">
            <a:avLst>
              <a:gd name="adj" fmla="val 8564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等腰三角形 59"/>
          <p:cNvSpPr/>
          <p:nvPr/>
        </p:nvSpPr>
        <p:spPr>
          <a:xfrm rot="5400000">
            <a:off x="9851986" y="2578145"/>
            <a:ext cx="381000" cy="193602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Freeform 22"/>
          <p:cNvSpPr/>
          <p:nvPr/>
        </p:nvSpPr>
        <p:spPr bwMode="auto">
          <a:xfrm>
            <a:off x="9552795" y="2771716"/>
            <a:ext cx="92220" cy="104343"/>
          </a:xfrm>
          <a:custGeom>
            <a:avLst/>
            <a:gdLst>
              <a:gd name="T0" fmla="*/ 0 w 196"/>
              <a:gd name="T1" fmla="*/ 59 h 222"/>
              <a:gd name="T2" fmla="*/ 85 w 196"/>
              <a:gd name="T3" fmla="*/ 0 h 222"/>
              <a:gd name="T4" fmla="*/ 196 w 196"/>
              <a:gd name="T5" fmla="*/ 89 h 222"/>
              <a:gd name="T6" fmla="*/ 196 w 196"/>
              <a:gd name="T7" fmla="*/ 222 h 222"/>
              <a:gd name="T8" fmla="*/ 14 w 196"/>
              <a:gd name="T9" fmla="*/ 222 h 222"/>
              <a:gd name="T10" fmla="*/ 36 w 196"/>
              <a:gd name="T11" fmla="*/ 189 h 222"/>
              <a:gd name="T12" fmla="*/ 0 w 196"/>
              <a:gd name="T13" fmla="*/ 59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6" h="222">
                <a:moveTo>
                  <a:pt x="0" y="59"/>
                </a:moveTo>
                <a:cubicBezTo>
                  <a:pt x="38" y="56"/>
                  <a:pt x="70" y="33"/>
                  <a:pt x="85" y="0"/>
                </a:cubicBezTo>
                <a:cubicBezTo>
                  <a:pt x="139" y="15"/>
                  <a:pt x="196" y="42"/>
                  <a:pt x="196" y="89"/>
                </a:cubicBezTo>
                <a:cubicBezTo>
                  <a:pt x="196" y="179"/>
                  <a:pt x="196" y="222"/>
                  <a:pt x="196" y="222"/>
                </a:cubicBezTo>
                <a:cubicBezTo>
                  <a:pt x="14" y="222"/>
                  <a:pt x="14" y="222"/>
                  <a:pt x="14" y="222"/>
                </a:cubicBezTo>
                <a:cubicBezTo>
                  <a:pt x="36" y="189"/>
                  <a:pt x="36" y="189"/>
                  <a:pt x="36" y="189"/>
                </a:cubicBezTo>
                <a:lnTo>
                  <a:pt x="0" y="5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Freeform 23"/>
          <p:cNvSpPr/>
          <p:nvPr/>
        </p:nvSpPr>
        <p:spPr bwMode="auto">
          <a:xfrm>
            <a:off x="9490587" y="2771716"/>
            <a:ext cx="55054" cy="104343"/>
          </a:xfrm>
          <a:custGeom>
            <a:avLst/>
            <a:gdLst>
              <a:gd name="T0" fmla="*/ 32 w 117"/>
              <a:gd name="T1" fmla="*/ 0 h 222"/>
              <a:gd name="T2" fmla="*/ 117 w 117"/>
              <a:gd name="T3" fmla="*/ 59 h 222"/>
              <a:gd name="T4" fmla="*/ 81 w 117"/>
              <a:gd name="T5" fmla="*/ 189 h 222"/>
              <a:gd name="T6" fmla="*/ 103 w 117"/>
              <a:gd name="T7" fmla="*/ 222 h 222"/>
              <a:gd name="T8" fmla="*/ 14 w 117"/>
              <a:gd name="T9" fmla="*/ 222 h 222"/>
              <a:gd name="T10" fmla="*/ 14 w 117"/>
              <a:gd name="T11" fmla="*/ 65 h 222"/>
              <a:gd name="T12" fmla="*/ 0 w 117"/>
              <a:gd name="T13" fmla="*/ 10 h 222"/>
              <a:gd name="T14" fmla="*/ 32 w 117"/>
              <a:gd name="T15" fmla="*/ 0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7" h="222">
                <a:moveTo>
                  <a:pt x="32" y="0"/>
                </a:moveTo>
                <a:cubicBezTo>
                  <a:pt x="47" y="33"/>
                  <a:pt x="79" y="56"/>
                  <a:pt x="117" y="59"/>
                </a:cubicBezTo>
                <a:cubicBezTo>
                  <a:pt x="81" y="189"/>
                  <a:pt x="81" y="189"/>
                  <a:pt x="81" y="189"/>
                </a:cubicBezTo>
                <a:cubicBezTo>
                  <a:pt x="103" y="222"/>
                  <a:pt x="103" y="222"/>
                  <a:pt x="103" y="222"/>
                </a:cubicBezTo>
                <a:cubicBezTo>
                  <a:pt x="14" y="222"/>
                  <a:pt x="14" y="222"/>
                  <a:pt x="14" y="222"/>
                </a:cubicBezTo>
                <a:cubicBezTo>
                  <a:pt x="14" y="181"/>
                  <a:pt x="14" y="129"/>
                  <a:pt x="14" y="65"/>
                </a:cubicBezTo>
                <a:cubicBezTo>
                  <a:pt x="14" y="45"/>
                  <a:pt x="9" y="27"/>
                  <a:pt x="0" y="10"/>
                </a:cubicBezTo>
                <a:cubicBezTo>
                  <a:pt x="10" y="6"/>
                  <a:pt x="21" y="3"/>
                  <a:pt x="3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Freeform 24"/>
          <p:cNvSpPr>
            <a:spLocks noEditPoints="1"/>
          </p:cNvSpPr>
          <p:nvPr/>
        </p:nvSpPr>
        <p:spPr bwMode="auto">
          <a:xfrm>
            <a:off x="9494363" y="2670553"/>
            <a:ext cx="107325" cy="107722"/>
          </a:xfrm>
          <a:custGeom>
            <a:avLst/>
            <a:gdLst>
              <a:gd name="T0" fmla="*/ 114 w 228"/>
              <a:gd name="T1" fmla="*/ 229 h 229"/>
              <a:gd name="T2" fmla="*/ 0 w 228"/>
              <a:gd name="T3" fmla="*/ 115 h 229"/>
              <a:gd name="T4" fmla="*/ 114 w 228"/>
              <a:gd name="T5" fmla="*/ 0 h 229"/>
              <a:gd name="T6" fmla="*/ 228 w 228"/>
              <a:gd name="T7" fmla="*/ 115 h 229"/>
              <a:gd name="T8" fmla="*/ 114 w 228"/>
              <a:gd name="T9" fmla="*/ 229 h 229"/>
              <a:gd name="T10" fmla="*/ 208 w 228"/>
              <a:gd name="T11" fmla="*/ 111 h 229"/>
              <a:gd name="T12" fmla="*/ 178 w 228"/>
              <a:gd name="T13" fmla="*/ 46 h 229"/>
              <a:gd name="T14" fmla="*/ 186 w 228"/>
              <a:gd name="T15" fmla="*/ 91 h 229"/>
              <a:gd name="T16" fmla="*/ 136 w 228"/>
              <a:gd name="T17" fmla="*/ 193 h 229"/>
              <a:gd name="T18" fmla="*/ 208 w 228"/>
              <a:gd name="T19" fmla="*/ 111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8" h="229">
                <a:moveTo>
                  <a:pt x="114" y="229"/>
                </a:moveTo>
                <a:cubicBezTo>
                  <a:pt x="51" y="229"/>
                  <a:pt x="0" y="178"/>
                  <a:pt x="0" y="115"/>
                </a:cubicBezTo>
                <a:cubicBezTo>
                  <a:pt x="0" y="52"/>
                  <a:pt x="51" y="0"/>
                  <a:pt x="114" y="0"/>
                </a:cubicBezTo>
                <a:cubicBezTo>
                  <a:pt x="177" y="0"/>
                  <a:pt x="228" y="52"/>
                  <a:pt x="228" y="115"/>
                </a:cubicBezTo>
                <a:cubicBezTo>
                  <a:pt x="228" y="178"/>
                  <a:pt x="177" y="229"/>
                  <a:pt x="114" y="229"/>
                </a:cubicBezTo>
                <a:close/>
                <a:moveTo>
                  <a:pt x="208" y="111"/>
                </a:moveTo>
                <a:cubicBezTo>
                  <a:pt x="208" y="85"/>
                  <a:pt x="196" y="62"/>
                  <a:pt x="178" y="46"/>
                </a:cubicBezTo>
                <a:cubicBezTo>
                  <a:pt x="183" y="60"/>
                  <a:pt x="186" y="76"/>
                  <a:pt x="186" y="91"/>
                </a:cubicBezTo>
                <a:cubicBezTo>
                  <a:pt x="186" y="133"/>
                  <a:pt x="166" y="170"/>
                  <a:pt x="136" y="193"/>
                </a:cubicBezTo>
                <a:cubicBezTo>
                  <a:pt x="177" y="188"/>
                  <a:pt x="208" y="153"/>
                  <a:pt x="208" y="1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Freeform 25"/>
          <p:cNvSpPr/>
          <p:nvPr/>
        </p:nvSpPr>
        <p:spPr bwMode="auto">
          <a:xfrm>
            <a:off x="9311911" y="2733159"/>
            <a:ext cx="169334" cy="190998"/>
          </a:xfrm>
          <a:custGeom>
            <a:avLst/>
            <a:gdLst>
              <a:gd name="T0" fmla="*/ 157 w 360"/>
              <a:gd name="T1" fmla="*/ 0 h 406"/>
              <a:gd name="T2" fmla="*/ 360 w 360"/>
              <a:gd name="T3" fmla="*/ 162 h 406"/>
              <a:gd name="T4" fmla="*/ 360 w 360"/>
              <a:gd name="T5" fmla="*/ 406 h 406"/>
              <a:gd name="T6" fmla="*/ 26 w 360"/>
              <a:gd name="T7" fmla="*/ 406 h 406"/>
              <a:gd name="T8" fmla="*/ 65 w 360"/>
              <a:gd name="T9" fmla="*/ 344 h 406"/>
              <a:gd name="T10" fmla="*/ 0 w 360"/>
              <a:gd name="T11" fmla="*/ 107 h 406"/>
              <a:gd name="T12" fmla="*/ 157 w 360"/>
              <a:gd name="T13" fmla="*/ 0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0" h="406">
                <a:moveTo>
                  <a:pt x="157" y="0"/>
                </a:moveTo>
                <a:cubicBezTo>
                  <a:pt x="255" y="27"/>
                  <a:pt x="360" y="75"/>
                  <a:pt x="360" y="162"/>
                </a:cubicBezTo>
                <a:cubicBezTo>
                  <a:pt x="360" y="326"/>
                  <a:pt x="360" y="406"/>
                  <a:pt x="360" y="406"/>
                </a:cubicBezTo>
                <a:cubicBezTo>
                  <a:pt x="26" y="406"/>
                  <a:pt x="26" y="406"/>
                  <a:pt x="26" y="406"/>
                </a:cubicBezTo>
                <a:cubicBezTo>
                  <a:pt x="65" y="344"/>
                  <a:pt x="65" y="344"/>
                  <a:pt x="65" y="344"/>
                </a:cubicBezTo>
                <a:cubicBezTo>
                  <a:pt x="0" y="107"/>
                  <a:pt x="0" y="107"/>
                  <a:pt x="0" y="107"/>
                </a:cubicBezTo>
                <a:cubicBezTo>
                  <a:pt x="69" y="102"/>
                  <a:pt x="128" y="60"/>
                  <a:pt x="1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Freeform 26"/>
          <p:cNvSpPr/>
          <p:nvPr/>
        </p:nvSpPr>
        <p:spPr bwMode="auto">
          <a:xfrm>
            <a:off x="9358419" y="2587675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Freeform 27"/>
          <p:cNvSpPr/>
          <p:nvPr/>
        </p:nvSpPr>
        <p:spPr bwMode="auto">
          <a:xfrm>
            <a:off x="9129857" y="2733159"/>
            <a:ext cx="169334" cy="190998"/>
          </a:xfrm>
          <a:custGeom>
            <a:avLst/>
            <a:gdLst>
              <a:gd name="T0" fmla="*/ 0 w 360"/>
              <a:gd name="T1" fmla="*/ 406 h 406"/>
              <a:gd name="T2" fmla="*/ 0 w 360"/>
              <a:gd name="T3" fmla="*/ 162 h 406"/>
              <a:gd name="T4" fmla="*/ 203 w 360"/>
              <a:gd name="T5" fmla="*/ 0 h 406"/>
              <a:gd name="T6" fmla="*/ 360 w 360"/>
              <a:gd name="T7" fmla="*/ 107 h 406"/>
              <a:gd name="T8" fmla="*/ 295 w 360"/>
              <a:gd name="T9" fmla="*/ 344 h 406"/>
              <a:gd name="T10" fmla="*/ 334 w 360"/>
              <a:gd name="T11" fmla="*/ 406 h 406"/>
              <a:gd name="T12" fmla="*/ 0 w 360"/>
              <a:gd name="T13" fmla="*/ 406 h 4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60" h="406">
                <a:moveTo>
                  <a:pt x="0" y="406"/>
                </a:moveTo>
                <a:cubicBezTo>
                  <a:pt x="0" y="406"/>
                  <a:pt x="0" y="326"/>
                  <a:pt x="0" y="162"/>
                </a:cubicBezTo>
                <a:cubicBezTo>
                  <a:pt x="0" y="75"/>
                  <a:pt x="105" y="27"/>
                  <a:pt x="203" y="0"/>
                </a:cubicBezTo>
                <a:cubicBezTo>
                  <a:pt x="232" y="60"/>
                  <a:pt x="291" y="102"/>
                  <a:pt x="360" y="107"/>
                </a:cubicBezTo>
                <a:cubicBezTo>
                  <a:pt x="295" y="344"/>
                  <a:pt x="295" y="344"/>
                  <a:pt x="295" y="344"/>
                </a:cubicBezTo>
                <a:cubicBezTo>
                  <a:pt x="334" y="406"/>
                  <a:pt x="334" y="406"/>
                  <a:pt x="334" y="406"/>
                </a:cubicBezTo>
                <a:lnTo>
                  <a:pt x="0" y="40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Freeform 28"/>
          <p:cNvSpPr/>
          <p:nvPr/>
        </p:nvSpPr>
        <p:spPr bwMode="auto">
          <a:xfrm>
            <a:off x="9223866" y="2342617"/>
            <a:ext cx="415982" cy="211668"/>
          </a:xfrm>
          <a:custGeom>
            <a:avLst/>
            <a:gdLst>
              <a:gd name="T0" fmla="*/ 137 w 884"/>
              <a:gd name="T1" fmla="*/ 396 h 450"/>
              <a:gd name="T2" fmla="*/ 10 w 884"/>
              <a:gd name="T3" fmla="*/ 450 h 450"/>
              <a:gd name="T4" fmla="*/ 0 w 884"/>
              <a:gd name="T5" fmla="*/ 437 h 450"/>
              <a:gd name="T6" fmla="*/ 349 w 884"/>
              <a:gd name="T7" fmla="*/ 157 h 450"/>
              <a:gd name="T8" fmla="*/ 450 w 884"/>
              <a:gd name="T9" fmla="*/ 335 h 450"/>
              <a:gd name="T10" fmla="*/ 620 w 884"/>
              <a:gd name="T11" fmla="*/ 190 h 450"/>
              <a:gd name="T12" fmla="*/ 484 w 884"/>
              <a:gd name="T13" fmla="*/ 112 h 450"/>
              <a:gd name="T14" fmla="*/ 884 w 884"/>
              <a:gd name="T15" fmla="*/ 0 h 450"/>
              <a:gd name="T16" fmla="*/ 744 w 884"/>
              <a:gd name="T17" fmla="*/ 391 h 450"/>
              <a:gd name="T18" fmla="*/ 662 w 884"/>
              <a:gd name="T19" fmla="*/ 225 h 450"/>
              <a:gd name="T20" fmla="*/ 435 w 884"/>
              <a:gd name="T21" fmla="*/ 418 h 450"/>
              <a:gd name="T22" fmla="*/ 334 w 884"/>
              <a:gd name="T23" fmla="*/ 238 h 450"/>
              <a:gd name="T24" fmla="*/ 137 w 884"/>
              <a:gd name="T25" fmla="*/ 396 h 4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84" h="450">
                <a:moveTo>
                  <a:pt x="137" y="396"/>
                </a:moveTo>
                <a:cubicBezTo>
                  <a:pt x="89" y="402"/>
                  <a:pt x="46" y="421"/>
                  <a:pt x="10" y="450"/>
                </a:cubicBezTo>
                <a:cubicBezTo>
                  <a:pt x="0" y="437"/>
                  <a:pt x="0" y="437"/>
                  <a:pt x="0" y="437"/>
                </a:cubicBezTo>
                <a:cubicBezTo>
                  <a:pt x="349" y="157"/>
                  <a:pt x="349" y="157"/>
                  <a:pt x="349" y="157"/>
                </a:cubicBezTo>
                <a:cubicBezTo>
                  <a:pt x="450" y="335"/>
                  <a:pt x="450" y="335"/>
                  <a:pt x="450" y="335"/>
                </a:cubicBezTo>
                <a:cubicBezTo>
                  <a:pt x="620" y="190"/>
                  <a:pt x="620" y="190"/>
                  <a:pt x="620" y="190"/>
                </a:cubicBezTo>
                <a:cubicBezTo>
                  <a:pt x="484" y="112"/>
                  <a:pt x="484" y="112"/>
                  <a:pt x="484" y="112"/>
                </a:cubicBezTo>
                <a:cubicBezTo>
                  <a:pt x="884" y="0"/>
                  <a:pt x="884" y="0"/>
                  <a:pt x="884" y="0"/>
                </a:cubicBezTo>
                <a:cubicBezTo>
                  <a:pt x="744" y="391"/>
                  <a:pt x="744" y="391"/>
                  <a:pt x="744" y="391"/>
                </a:cubicBezTo>
                <a:cubicBezTo>
                  <a:pt x="662" y="225"/>
                  <a:pt x="662" y="225"/>
                  <a:pt x="662" y="225"/>
                </a:cubicBezTo>
                <a:cubicBezTo>
                  <a:pt x="435" y="418"/>
                  <a:pt x="435" y="418"/>
                  <a:pt x="435" y="418"/>
                </a:cubicBezTo>
                <a:cubicBezTo>
                  <a:pt x="334" y="238"/>
                  <a:pt x="334" y="238"/>
                  <a:pt x="334" y="238"/>
                </a:cubicBezTo>
                <a:lnTo>
                  <a:pt x="137" y="3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Freeform 29"/>
          <p:cNvSpPr/>
          <p:nvPr/>
        </p:nvSpPr>
        <p:spPr bwMode="auto">
          <a:xfrm>
            <a:off x="8960523" y="2514336"/>
            <a:ext cx="268113" cy="166949"/>
          </a:xfrm>
          <a:custGeom>
            <a:avLst/>
            <a:gdLst>
              <a:gd name="T0" fmla="*/ 492 w 570"/>
              <a:gd name="T1" fmla="*/ 196 h 355"/>
              <a:gd name="T2" fmla="*/ 415 w 570"/>
              <a:gd name="T3" fmla="*/ 258 h 355"/>
              <a:gd name="T4" fmla="*/ 323 w 570"/>
              <a:gd name="T5" fmla="*/ 86 h 355"/>
              <a:gd name="T6" fmla="*/ 59 w 570"/>
              <a:gd name="T7" fmla="*/ 334 h 355"/>
              <a:gd name="T8" fmla="*/ 10 w 570"/>
              <a:gd name="T9" fmla="*/ 344 h 355"/>
              <a:gd name="T10" fmla="*/ 22 w 570"/>
              <a:gd name="T11" fmla="*/ 295 h 355"/>
              <a:gd name="T12" fmla="*/ 338 w 570"/>
              <a:gd name="T13" fmla="*/ 0 h 355"/>
              <a:gd name="T14" fmla="*/ 432 w 570"/>
              <a:gd name="T15" fmla="*/ 176 h 355"/>
              <a:gd name="T16" fmla="*/ 560 w 570"/>
              <a:gd name="T17" fmla="*/ 72 h 355"/>
              <a:gd name="T18" fmla="*/ 570 w 570"/>
              <a:gd name="T19" fmla="*/ 85 h 355"/>
              <a:gd name="T20" fmla="*/ 492 w 570"/>
              <a:gd name="T21" fmla="*/ 196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70" h="355">
                <a:moveTo>
                  <a:pt x="492" y="196"/>
                </a:moveTo>
                <a:cubicBezTo>
                  <a:pt x="415" y="258"/>
                  <a:pt x="415" y="258"/>
                  <a:pt x="415" y="258"/>
                </a:cubicBezTo>
                <a:cubicBezTo>
                  <a:pt x="323" y="86"/>
                  <a:pt x="323" y="86"/>
                  <a:pt x="323" y="86"/>
                </a:cubicBezTo>
                <a:cubicBezTo>
                  <a:pt x="59" y="334"/>
                  <a:pt x="59" y="334"/>
                  <a:pt x="59" y="334"/>
                </a:cubicBezTo>
                <a:cubicBezTo>
                  <a:pt x="42" y="350"/>
                  <a:pt x="20" y="355"/>
                  <a:pt x="10" y="344"/>
                </a:cubicBezTo>
                <a:cubicBezTo>
                  <a:pt x="0" y="333"/>
                  <a:pt x="5" y="312"/>
                  <a:pt x="22" y="295"/>
                </a:cubicBezTo>
                <a:cubicBezTo>
                  <a:pt x="338" y="0"/>
                  <a:pt x="338" y="0"/>
                  <a:pt x="338" y="0"/>
                </a:cubicBezTo>
                <a:cubicBezTo>
                  <a:pt x="432" y="176"/>
                  <a:pt x="432" y="176"/>
                  <a:pt x="432" y="176"/>
                </a:cubicBezTo>
                <a:cubicBezTo>
                  <a:pt x="560" y="72"/>
                  <a:pt x="560" y="72"/>
                  <a:pt x="560" y="72"/>
                </a:cubicBezTo>
                <a:cubicBezTo>
                  <a:pt x="570" y="85"/>
                  <a:pt x="570" y="85"/>
                  <a:pt x="570" y="85"/>
                </a:cubicBezTo>
                <a:cubicBezTo>
                  <a:pt x="535" y="114"/>
                  <a:pt x="507" y="152"/>
                  <a:pt x="492" y="1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Freeform 30"/>
          <p:cNvSpPr>
            <a:spLocks noEditPoints="1"/>
          </p:cNvSpPr>
          <p:nvPr/>
        </p:nvSpPr>
        <p:spPr bwMode="auto">
          <a:xfrm>
            <a:off x="9205183" y="2548124"/>
            <a:ext cx="196563" cy="196762"/>
          </a:xfrm>
          <a:custGeom>
            <a:avLst/>
            <a:gdLst>
              <a:gd name="T0" fmla="*/ 249 w 418"/>
              <a:gd name="T1" fmla="*/ 352 h 418"/>
              <a:gd name="T2" fmla="*/ 381 w 418"/>
              <a:gd name="T3" fmla="*/ 201 h 418"/>
              <a:gd name="T4" fmla="*/ 326 w 418"/>
              <a:gd name="T5" fmla="*/ 84 h 418"/>
              <a:gd name="T6" fmla="*/ 326 w 418"/>
              <a:gd name="T7" fmla="*/ 84 h 418"/>
              <a:gd name="T8" fmla="*/ 326 w 418"/>
              <a:gd name="T9" fmla="*/ 84 h 418"/>
              <a:gd name="T10" fmla="*/ 341 w 418"/>
              <a:gd name="T11" fmla="*/ 166 h 418"/>
              <a:gd name="T12" fmla="*/ 249 w 418"/>
              <a:gd name="T13" fmla="*/ 352 h 418"/>
              <a:gd name="T14" fmla="*/ 209 w 418"/>
              <a:gd name="T15" fmla="*/ 418 h 418"/>
              <a:gd name="T16" fmla="*/ 0 w 418"/>
              <a:gd name="T17" fmla="*/ 209 h 418"/>
              <a:gd name="T18" fmla="*/ 209 w 418"/>
              <a:gd name="T19" fmla="*/ 0 h 418"/>
              <a:gd name="T20" fmla="*/ 418 w 418"/>
              <a:gd name="T21" fmla="*/ 209 h 418"/>
              <a:gd name="T22" fmla="*/ 209 w 418"/>
              <a:gd name="T23" fmla="*/ 418 h 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8" h="418">
                <a:moveTo>
                  <a:pt x="249" y="352"/>
                </a:moveTo>
                <a:cubicBezTo>
                  <a:pt x="324" y="342"/>
                  <a:pt x="381" y="279"/>
                  <a:pt x="381" y="201"/>
                </a:cubicBezTo>
                <a:cubicBezTo>
                  <a:pt x="381" y="154"/>
                  <a:pt x="360" y="112"/>
                  <a:pt x="326" y="84"/>
                </a:cubicBezTo>
                <a:cubicBezTo>
                  <a:pt x="326" y="84"/>
                  <a:pt x="326" y="84"/>
                  <a:pt x="326" y="84"/>
                </a:cubicBezTo>
                <a:cubicBezTo>
                  <a:pt x="326" y="84"/>
                  <a:pt x="326" y="84"/>
                  <a:pt x="326" y="84"/>
                </a:cubicBezTo>
                <a:cubicBezTo>
                  <a:pt x="335" y="109"/>
                  <a:pt x="341" y="137"/>
                  <a:pt x="341" y="166"/>
                </a:cubicBezTo>
                <a:cubicBezTo>
                  <a:pt x="341" y="242"/>
                  <a:pt x="305" y="309"/>
                  <a:pt x="249" y="352"/>
                </a:cubicBezTo>
                <a:close/>
                <a:moveTo>
                  <a:pt x="209" y="418"/>
                </a:moveTo>
                <a:cubicBezTo>
                  <a:pt x="93" y="418"/>
                  <a:pt x="0" y="325"/>
                  <a:pt x="0" y="209"/>
                </a:cubicBezTo>
                <a:cubicBezTo>
                  <a:pt x="0" y="94"/>
                  <a:pt x="93" y="0"/>
                  <a:pt x="209" y="0"/>
                </a:cubicBezTo>
                <a:cubicBezTo>
                  <a:pt x="325" y="0"/>
                  <a:pt x="418" y="94"/>
                  <a:pt x="418" y="209"/>
                </a:cubicBezTo>
                <a:cubicBezTo>
                  <a:pt x="418" y="325"/>
                  <a:pt x="325" y="418"/>
                  <a:pt x="209" y="4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Freeform 31"/>
          <p:cNvSpPr/>
          <p:nvPr/>
        </p:nvSpPr>
        <p:spPr bwMode="auto">
          <a:xfrm>
            <a:off x="9064469" y="2773108"/>
            <a:ext cx="55054" cy="103946"/>
          </a:xfrm>
          <a:custGeom>
            <a:avLst/>
            <a:gdLst>
              <a:gd name="T0" fmla="*/ 0 w 117"/>
              <a:gd name="T1" fmla="*/ 58 h 221"/>
              <a:gd name="T2" fmla="*/ 86 w 117"/>
              <a:gd name="T3" fmla="*/ 0 h 221"/>
              <a:gd name="T4" fmla="*/ 117 w 117"/>
              <a:gd name="T5" fmla="*/ 10 h 221"/>
              <a:gd name="T6" fmla="*/ 104 w 117"/>
              <a:gd name="T7" fmla="*/ 65 h 221"/>
              <a:gd name="T8" fmla="*/ 104 w 117"/>
              <a:gd name="T9" fmla="*/ 221 h 221"/>
              <a:gd name="T10" fmla="*/ 14 w 117"/>
              <a:gd name="T11" fmla="*/ 221 h 221"/>
              <a:gd name="T12" fmla="*/ 36 w 117"/>
              <a:gd name="T13" fmla="*/ 188 h 221"/>
              <a:gd name="T14" fmla="*/ 0 w 117"/>
              <a:gd name="T15" fmla="*/ 58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7" h="221">
                <a:moveTo>
                  <a:pt x="0" y="58"/>
                </a:moveTo>
                <a:cubicBezTo>
                  <a:pt x="38" y="56"/>
                  <a:pt x="70" y="32"/>
                  <a:pt x="86" y="0"/>
                </a:cubicBezTo>
                <a:cubicBezTo>
                  <a:pt x="96" y="3"/>
                  <a:pt x="107" y="6"/>
                  <a:pt x="117" y="10"/>
                </a:cubicBezTo>
                <a:cubicBezTo>
                  <a:pt x="108" y="26"/>
                  <a:pt x="104" y="45"/>
                  <a:pt x="104" y="65"/>
                </a:cubicBezTo>
                <a:cubicBezTo>
                  <a:pt x="104" y="128"/>
                  <a:pt x="104" y="180"/>
                  <a:pt x="104" y="221"/>
                </a:cubicBezTo>
                <a:cubicBezTo>
                  <a:pt x="14" y="221"/>
                  <a:pt x="14" y="221"/>
                  <a:pt x="14" y="221"/>
                </a:cubicBezTo>
                <a:cubicBezTo>
                  <a:pt x="36" y="188"/>
                  <a:pt x="36" y="188"/>
                  <a:pt x="36" y="188"/>
                </a:cubicBezTo>
                <a:lnTo>
                  <a:pt x="0" y="5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Freeform 32"/>
          <p:cNvSpPr/>
          <p:nvPr/>
        </p:nvSpPr>
        <p:spPr bwMode="auto">
          <a:xfrm>
            <a:off x="8965094" y="2773108"/>
            <a:ext cx="92220" cy="103946"/>
          </a:xfrm>
          <a:custGeom>
            <a:avLst/>
            <a:gdLst>
              <a:gd name="T0" fmla="*/ 196 w 196"/>
              <a:gd name="T1" fmla="*/ 58 h 221"/>
              <a:gd name="T2" fmla="*/ 160 w 196"/>
              <a:gd name="T3" fmla="*/ 188 h 221"/>
              <a:gd name="T4" fmla="*/ 182 w 196"/>
              <a:gd name="T5" fmla="*/ 221 h 221"/>
              <a:gd name="T6" fmla="*/ 0 w 196"/>
              <a:gd name="T7" fmla="*/ 221 h 221"/>
              <a:gd name="T8" fmla="*/ 0 w 196"/>
              <a:gd name="T9" fmla="*/ 88 h 221"/>
              <a:gd name="T10" fmla="*/ 111 w 196"/>
              <a:gd name="T11" fmla="*/ 0 h 221"/>
              <a:gd name="T12" fmla="*/ 196 w 196"/>
              <a:gd name="T13" fmla="*/ 58 h 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6" h="221">
                <a:moveTo>
                  <a:pt x="196" y="58"/>
                </a:moveTo>
                <a:cubicBezTo>
                  <a:pt x="160" y="188"/>
                  <a:pt x="160" y="188"/>
                  <a:pt x="160" y="188"/>
                </a:cubicBezTo>
                <a:cubicBezTo>
                  <a:pt x="182" y="221"/>
                  <a:pt x="182" y="221"/>
                  <a:pt x="182" y="221"/>
                </a:cubicBezTo>
                <a:cubicBezTo>
                  <a:pt x="0" y="221"/>
                  <a:pt x="0" y="221"/>
                  <a:pt x="0" y="221"/>
                </a:cubicBezTo>
                <a:cubicBezTo>
                  <a:pt x="0" y="221"/>
                  <a:pt x="0" y="178"/>
                  <a:pt x="0" y="88"/>
                </a:cubicBezTo>
                <a:cubicBezTo>
                  <a:pt x="0" y="41"/>
                  <a:pt x="57" y="14"/>
                  <a:pt x="111" y="0"/>
                </a:cubicBezTo>
                <a:cubicBezTo>
                  <a:pt x="126" y="32"/>
                  <a:pt x="158" y="56"/>
                  <a:pt x="196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Freeform 33"/>
          <p:cNvSpPr/>
          <p:nvPr/>
        </p:nvSpPr>
        <p:spPr bwMode="auto">
          <a:xfrm>
            <a:off x="9032073" y="2693608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Freeform 34"/>
          <p:cNvSpPr>
            <a:spLocks noEditPoints="1"/>
          </p:cNvSpPr>
          <p:nvPr/>
        </p:nvSpPr>
        <p:spPr bwMode="auto">
          <a:xfrm>
            <a:off x="9008422" y="2671944"/>
            <a:ext cx="107325" cy="107722"/>
          </a:xfrm>
          <a:custGeom>
            <a:avLst/>
            <a:gdLst>
              <a:gd name="T0" fmla="*/ 50 w 228"/>
              <a:gd name="T1" fmla="*/ 46 h 229"/>
              <a:gd name="T2" fmla="*/ 20 w 228"/>
              <a:gd name="T3" fmla="*/ 110 h 229"/>
              <a:gd name="T4" fmla="*/ 92 w 228"/>
              <a:gd name="T5" fmla="*/ 192 h 229"/>
              <a:gd name="T6" fmla="*/ 42 w 228"/>
              <a:gd name="T7" fmla="*/ 91 h 229"/>
              <a:gd name="T8" fmla="*/ 50 w 228"/>
              <a:gd name="T9" fmla="*/ 46 h 229"/>
              <a:gd name="T10" fmla="*/ 50 w 228"/>
              <a:gd name="T11" fmla="*/ 46 h 229"/>
              <a:gd name="T12" fmla="*/ 114 w 228"/>
              <a:gd name="T13" fmla="*/ 229 h 229"/>
              <a:gd name="T14" fmla="*/ 0 w 228"/>
              <a:gd name="T15" fmla="*/ 114 h 229"/>
              <a:gd name="T16" fmla="*/ 114 w 228"/>
              <a:gd name="T17" fmla="*/ 0 h 229"/>
              <a:gd name="T18" fmla="*/ 228 w 228"/>
              <a:gd name="T19" fmla="*/ 114 h 229"/>
              <a:gd name="T20" fmla="*/ 114 w 228"/>
              <a:gd name="T21" fmla="*/ 229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8" h="229">
                <a:moveTo>
                  <a:pt x="50" y="46"/>
                </a:moveTo>
                <a:cubicBezTo>
                  <a:pt x="32" y="61"/>
                  <a:pt x="20" y="84"/>
                  <a:pt x="20" y="110"/>
                </a:cubicBezTo>
                <a:cubicBezTo>
                  <a:pt x="20" y="152"/>
                  <a:pt x="51" y="187"/>
                  <a:pt x="92" y="192"/>
                </a:cubicBezTo>
                <a:cubicBezTo>
                  <a:pt x="62" y="169"/>
                  <a:pt x="42" y="132"/>
                  <a:pt x="42" y="91"/>
                </a:cubicBezTo>
                <a:cubicBezTo>
                  <a:pt x="42" y="75"/>
                  <a:pt x="45" y="60"/>
                  <a:pt x="50" y="46"/>
                </a:cubicBezTo>
                <a:cubicBezTo>
                  <a:pt x="50" y="46"/>
                  <a:pt x="50" y="46"/>
                  <a:pt x="50" y="46"/>
                </a:cubicBezTo>
                <a:close/>
                <a:moveTo>
                  <a:pt x="114" y="229"/>
                </a:moveTo>
                <a:cubicBezTo>
                  <a:pt x="51" y="229"/>
                  <a:pt x="0" y="177"/>
                  <a:pt x="0" y="114"/>
                </a:cubicBezTo>
                <a:cubicBezTo>
                  <a:pt x="0" y="51"/>
                  <a:pt x="51" y="0"/>
                  <a:pt x="114" y="0"/>
                </a:cubicBezTo>
                <a:cubicBezTo>
                  <a:pt x="177" y="0"/>
                  <a:pt x="228" y="51"/>
                  <a:pt x="228" y="114"/>
                </a:cubicBezTo>
                <a:cubicBezTo>
                  <a:pt x="228" y="177"/>
                  <a:pt x="177" y="229"/>
                  <a:pt x="114" y="2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圆角矩形 74"/>
          <p:cNvSpPr/>
          <p:nvPr/>
        </p:nvSpPr>
        <p:spPr>
          <a:xfrm>
            <a:off x="3783055" y="2032030"/>
            <a:ext cx="1285832" cy="1285832"/>
          </a:xfrm>
          <a:prstGeom prst="roundRect">
            <a:avLst>
              <a:gd name="adj" fmla="val 8564"/>
            </a:avLst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等腰三角形 69"/>
          <p:cNvSpPr/>
          <p:nvPr/>
        </p:nvSpPr>
        <p:spPr>
          <a:xfrm rot="5400000">
            <a:off x="4975188" y="2578145"/>
            <a:ext cx="381000" cy="193602"/>
          </a:xfrm>
          <a:prstGeom prst="triangle">
            <a:avLst/>
          </a:prstGeom>
          <a:solidFill>
            <a:schemeClr val="tx1">
              <a:lumMod val="75000"/>
              <a:lumOff val="25000"/>
            </a:schemeClr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4180552" y="2324419"/>
            <a:ext cx="476034" cy="713731"/>
            <a:chOff x="3800475" y="4230688"/>
            <a:chExt cx="1179512" cy="1768475"/>
          </a:xfrm>
          <a:solidFill>
            <a:schemeClr val="bg1"/>
          </a:solidFill>
        </p:grpSpPr>
        <p:sp>
          <p:nvSpPr>
            <p:cNvPr id="64" name="Freeform 13"/>
            <p:cNvSpPr/>
            <p:nvPr/>
          </p:nvSpPr>
          <p:spPr bwMode="auto">
            <a:xfrm>
              <a:off x="4140200" y="5622925"/>
              <a:ext cx="500062" cy="119063"/>
            </a:xfrm>
            <a:custGeom>
              <a:avLst/>
              <a:gdLst>
                <a:gd name="T0" fmla="*/ 315 w 315"/>
                <a:gd name="T1" fmla="*/ 37 h 75"/>
                <a:gd name="T2" fmla="*/ 315 w 315"/>
                <a:gd name="T3" fmla="*/ 37 h 75"/>
                <a:gd name="T4" fmla="*/ 315 w 315"/>
                <a:gd name="T5" fmla="*/ 45 h 75"/>
                <a:gd name="T6" fmla="*/ 313 w 315"/>
                <a:gd name="T7" fmla="*/ 53 h 75"/>
                <a:gd name="T8" fmla="*/ 309 w 315"/>
                <a:gd name="T9" fmla="*/ 59 h 75"/>
                <a:gd name="T10" fmla="*/ 307 w 315"/>
                <a:gd name="T11" fmla="*/ 65 h 75"/>
                <a:gd name="T12" fmla="*/ 301 w 315"/>
                <a:gd name="T13" fmla="*/ 69 h 75"/>
                <a:gd name="T14" fmla="*/ 295 w 315"/>
                <a:gd name="T15" fmla="*/ 73 h 75"/>
                <a:gd name="T16" fmla="*/ 291 w 315"/>
                <a:gd name="T17" fmla="*/ 75 h 75"/>
                <a:gd name="T18" fmla="*/ 283 w 315"/>
                <a:gd name="T19" fmla="*/ 75 h 75"/>
                <a:gd name="T20" fmla="*/ 32 w 315"/>
                <a:gd name="T21" fmla="*/ 75 h 75"/>
                <a:gd name="T22" fmla="*/ 32 w 315"/>
                <a:gd name="T23" fmla="*/ 75 h 75"/>
                <a:gd name="T24" fmla="*/ 26 w 315"/>
                <a:gd name="T25" fmla="*/ 75 h 75"/>
                <a:gd name="T26" fmla="*/ 20 w 315"/>
                <a:gd name="T27" fmla="*/ 73 h 75"/>
                <a:gd name="T28" fmla="*/ 14 w 315"/>
                <a:gd name="T29" fmla="*/ 69 h 75"/>
                <a:gd name="T30" fmla="*/ 10 w 315"/>
                <a:gd name="T31" fmla="*/ 65 h 75"/>
                <a:gd name="T32" fmla="*/ 6 w 315"/>
                <a:gd name="T33" fmla="*/ 59 h 75"/>
                <a:gd name="T34" fmla="*/ 2 w 315"/>
                <a:gd name="T35" fmla="*/ 53 h 75"/>
                <a:gd name="T36" fmla="*/ 2 w 315"/>
                <a:gd name="T37" fmla="*/ 45 h 75"/>
                <a:gd name="T38" fmla="*/ 0 w 315"/>
                <a:gd name="T39" fmla="*/ 37 h 75"/>
                <a:gd name="T40" fmla="*/ 0 w 315"/>
                <a:gd name="T41" fmla="*/ 37 h 75"/>
                <a:gd name="T42" fmla="*/ 0 w 315"/>
                <a:gd name="T43" fmla="*/ 37 h 75"/>
                <a:gd name="T44" fmla="*/ 2 w 315"/>
                <a:gd name="T45" fmla="*/ 29 h 75"/>
                <a:gd name="T46" fmla="*/ 2 w 315"/>
                <a:gd name="T47" fmla="*/ 23 h 75"/>
                <a:gd name="T48" fmla="*/ 6 w 315"/>
                <a:gd name="T49" fmla="*/ 17 h 75"/>
                <a:gd name="T50" fmla="*/ 10 w 315"/>
                <a:gd name="T51" fmla="*/ 11 h 75"/>
                <a:gd name="T52" fmla="*/ 14 w 315"/>
                <a:gd name="T53" fmla="*/ 5 h 75"/>
                <a:gd name="T54" fmla="*/ 20 w 315"/>
                <a:gd name="T55" fmla="*/ 4 h 75"/>
                <a:gd name="T56" fmla="*/ 26 w 315"/>
                <a:gd name="T57" fmla="*/ 2 h 75"/>
                <a:gd name="T58" fmla="*/ 32 w 315"/>
                <a:gd name="T59" fmla="*/ 0 h 75"/>
                <a:gd name="T60" fmla="*/ 283 w 315"/>
                <a:gd name="T61" fmla="*/ 0 h 75"/>
                <a:gd name="T62" fmla="*/ 283 w 315"/>
                <a:gd name="T63" fmla="*/ 0 h 75"/>
                <a:gd name="T64" fmla="*/ 291 w 315"/>
                <a:gd name="T65" fmla="*/ 2 h 75"/>
                <a:gd name="T66" fmla="*/ 295 w 315"/>
                <a:gd name="T67" fmla="*/ 4 h 75"/>
                <a:gd name="T68" fmla="*/ 301 w 315"/>
                <a:gd name="T69" fmla="*/ 5 h 75"/>
                <a:gd name="T70" fmla="*/ 307 w 315"/>
                <a:gd name="T71" fmla="*/ 11 h 75"/>
                <a:gd name="T72" fmla="*/ 309 w 315"/>
                <a:gd name="T73" fmla="*/ 17 h 75"/>
                <a:gd name="T74" fmla="*/ 313 w 315"/>
                <a:gd name="T75" fmla="*/ 23 h 75"/>
                <a:gd name="T76" fmla="*/ 315 w 315"/>
                <a:gd name="T77" fmla="*/ 29 h 75"/>
                <a:gd name="T78" fmla="*/ 315 w 315"/>
                <a:gd name="T79" fmla="*/ 37 h 75"/>
                <a:gd name="T80" fmla="*/ 315 w 315"/>
                <a:gd name="T81" fmla="*/ 3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15" h="75">
                  <a:moveTo>
                    <a:pt x="315" y="37"/>
                  </a:moveTo>
                  <a:lnTo>
                    <a:pt x="315" y="37"/>
                  </a:lnTo>
                  <a:lnTo>
                    <a:pt x="315" y="45"/>
                  </a:lnTo>
                  <a:lnTo>
                    <a:pt x="313" y="53"/>
                  </a:lnTo>
                  <a:lnTo>
                    <a:pt x="309" y="59"/>
                  </a:lnTo>
                  <a:lnTo>
                    <a:pt x="307" y="65"/>
                  </a:lnTo>
                  <a:lnTo>
                    <a:pt x="301" y="69"/>
                  </a:lnTo>
                  <a:lnTo>
                    <a:pt x="295" y="73"/>
                  </a:lnTo>
                  <a:lnTo>
                    <a:pt x="291" y="75"/>
                  </a:lnTo>
                  <a:lnTo>
                    <a:pt x="283" y="75"/>
                  </a:lnTo>
                  <a:lnTo>
                    <a:pt x="32" y="75"/>
                  </a:lnTo>
                  <a:lnTo>
                    <a:pt x="32" y="75"/>
                  </a:lnTo>
                  <a:lnTo>
                    <a:pt x="26" y="75"/>
                  </a:lnTo>
                  <a:lnTo>
                    <a:pt x="20" y="73"/>
                  </a:lnTo>
                  <a:lnTo>
                    <a:pt x="14" y="69"/>
                  </a:lnTo>
                  <a:lnTo>
                    <a:pt x="10" y="65"/>
                  </a:lnTo>
                  <a:lnTo>
                    <a:pt x="6" y="59"/>
                  </a:lnTo>
                  <a:lnTo>
                    <a:pt x="2" y="53"/>
                  </a:lnTo>
                  <a:lnTo>
                    <a:pt x="2" y="45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2" y="29"/>
                  </a:lnTo>
                  <a:lnTo>
                    <a:pt x="2" y="23"/>
                  </a:lnTo>
                  <a:lnTo>
                    <a:pt x="6" y="17"/>
                  </a:lnTo>
                  <a:lnTo>
                    <a:pt x="10" y="11"/>
                  </a:lnTo>
                  <a:lnTo>
                    <a:pt x="14" y="5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2" y="0"/>
                  </a:lnTo>
                  <a:lnTo>
                    <a:pt x="283" y="0"/>
                  </a:lnTo>
                  <a:lnTo>
                    <a:pt x="283" y="0"/>
                  </a:lnTo>
                  <a:lnTo>
                    <a:pt x="291" y="2"/>
                  </a:lnTo>
                  <a:lnTo>
                    <a:pt x="295" y="4"/>
                  </a:lnTo>
                  <a:lnTo>
                    <a:pt x="301" y="5"/>
                  </a:lnTo>
                  <a:lnTo>
                    <a:pt x="307" y="11"/>
                  </a:lnTo>
                  <a:lnTo>
                    <a:pt x="309" y="17"/>
                  </a:lnTo>
                  <a:lnTo>
                    <a:pt x="313" y="23"/>
                  </a:lnTo>
                  <a:lnTo>
                    <a:pt x="315" y="29"/>
                  </a:lnTo>
                  <a:lnTo>
                    <a:pt x="315" y="37"/>
                  </a:lnTo>
                  <a:lnTo>
                    <a:pt x="315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14"/>
            <p:cNvSpPr/>
            <p:nvPr/>
          </p:nvSpPr>
          <p:spPr bwMode="auto">
            <a:xfrm>
              <a:off x="4162425" y="5818188"/>
              <a:ext cx="455612" cy="180975"/>
            </a:xfrm>
            <a:custGeom>
              <a:avLst/>
              <a:gdLst>
                <a:gd name="T0" fmla="*/ 0 w 287"/>
                <a:gd name="T1" fmla="*/ 0 h 114"/>
                <a:gd name="T2" fmla="*/ 0 w 287"/>
                <a:gd name="T3" fmla="*/ 0 h 114"/>
                <a:gd name="T4" fmla="*/ 2 w 287"/>
                <a:gd name="T5" fmla="*/ 12 h 114"/>
                <a:gd name="T6" fmla="*/ 4 w 287"/>
                <a:gd name="T7" fmla="*/ 22 h 114"/>
                <a:gd name="T8" fmla="*/ 6 w 287"/>
                <a:gd name="T9" fmla="*/ 34 h 114"/>
                <a:gd name="T10" fmla="*/ 12 w 287"/>
                <a:gd name="T11" fmla="*/ 44 h 114"/>
                <a:gd name="T12" fmla="*/ 18 w 287"/>
                <a:gd name="T13" fmla="*/ 54 h 114"/>
                <a:gd name="T14" fmla="*/ 24 w 287"/>
                <a:gd name="T15" fmla="*/ 64 h 114"/>
                <a:gd name="T16" fmla="*/ 42 w 287"/>
                <a:gd name="T17" fmla="*/ 80 h 114"/>
                <a:gd name="T18" fmla="*/ 64 w 287"/>
                <a:gd name="T19" fmla="*/ 94 h 114"/>
                <a:gd name="T20" fmla="*/ 88 w 287"/>
                <a:gd name="T21" fmla="*/ 106 h 114"/>
                <a:gd name="T22" fmla="*/ 116 w 287"/>
                <a:gd name="T23" fmla="*/ 112 h 114"/>
                <a:gd name="T24" fmla="*/ 144 w 287"/>
                <a:gd name="T25" fmla="*/ 114 h 114"/>
                <a:gd name="T26" fmla="*/ 144 w 287"/>
                <a:gd name="T27" fmla="*/ 114 h 114"/>
                <a:gd name="T28" fmla="*/ 174 w 287"/>
                <a:gd name="T29" fmla="*/ 112 h 114"/>
                <a:gd name="T30" fmla="*/ 200 w 287"/>
                <a:gd name="T31" fmla="*/ 106 h 114"/>
                <a:gd name="T32" fmla="*/ 223 w 287"/>
                <a:gd name="T33" fmla="*/ 94 h 114"/>
                <a:gd name="T34" fmla="*/ 245 w 287"/>
                <a:gd name="T35" fmla="*/ 80 h 114"/>
                <a:gd name="T36" fmla="*/ 263 w 287"/>
                <a:gd name="T37" fmla="*/ 64 h 114"/>
                <a:gd name="T38" fmla="*/ 269 w 287"/>
                <a:gd name="T39" fmla="*/ 54 h 114"/>
                <a:gd name="T40" fmla="*/ 277 w 287"/>
                <a:gd name="T41" fmla="*/ 44 h 114"/>
                <a:gd name="T42" fmla="*/ 281 w 287"/>
                <a:gd name="T43" fmla="*/ 34 h 114"/>
                <a:gd name="T44" fmla="*/ 285 w 287"/>
                <a:gd name="T45" fmla="*/ 22 h 114"/>
                <a:gd name="T46" fmla="*/ 287 w 287"/>
                <a:gd name="T47" fmla="*/ 12 h 114"/>
                <a:gd name="T48" fmla="*/ 287 w 287"/>
                <a:gd name="T49" fmla="*/ 0 h 114"/>
                <a:gd name="T50" fmla="*/ 0 w 287"/>
                <a:gd name="T51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87" h="114">
                  <a:moveTo>
                    <a:pt x="0" y="0"/>
                  </a:moveTo>
                  <a:lnTo>
                    <a:pt x="0" y="0"/>
                  </a:lnTo>
                  <a:lnTo>
                    <a:pt x="2" y="12"/>
                  </a:lnTo>
                  <a:lnTo>
                    <a:pt x="4" y="22"/>
                  </a:lnTo>
                  <a:lnTo>
                    <a:pt x="6" y="34"/>
                  </a:lnTo>
                  <a:lnTo>
                    <a:pt x="12" y="44"/>
                  </a:lnTo>
                  <a:lnTo>
                    <a:pt x="18" y="54"/>
                  </a:lnTo>
                  <a:lnTo>
                    <a:pt x="24" y="64"/>
                  </a:lnTo>
                  <a:lnTo>
                    <a:pt x="42" y="80"/>
                  </a:lnTo>
                  <a:lnTo>
                    <a:pt x="64" y="94"/>
                  </a:lnTo>
                  <a:lnTo>
                    <a:pt x="88" y="106"/>
                  </a:lnTo>
                  <a:lnTo>
                    <a:pt x="116" y="112"/>
                  </a:lnTo>
                  <a:lnTo>
                    <a:pt x="144" y="114"/>
                  </a:lnTo>
                  <a:lnTo>
                    <a:pt x="144" y="114"/>
                  </a:lnTo>
                  <a:lnTo>
                    <a:pt x="174" y="112"/>
                  </a:lnTo>
                  <a:lnTo>
                    <a:pt x="200" y="106"/>
                  </a:lnTo>
                  <a:lnTo>
                    <a:pt x="223" y="94"/>
                  </a:lnTo>
                  <a:lnTo>
                    <a:pt x="245" y="80"/>
                  </a:lnTo>
                  <a:lnTo>
                    <a:pt x="263" y="64"/>
                  </a:lnTo>
                  <a:lnTo>
                    <a:pt x="269" y="54"/>
                  </a:lnTo>
                  <a:lnTo>
                    <a:pt x="277" y="44"/>
                  </a:lnTo>
                  <a:lnTo>
                    <a:pt x="281" y="34"/>
                  </a:lnTo>
                  <a:lnTo>
                    <a:pt x="285" y="22"/>
                  </a:lnTo>
                  <a:lnTo>
                    <a:pt x="287" y="12"/>
                  </a:lnTo>
                  <a:lnTo>
                    <a:pt x="28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Freeform 15"/>
            <p:cNvSpPr>
              <a:spLocks noEditPoints="1"/>
            </p:cNvSpPr>
            <p:nvPr/>
          </p:nvSpPr>
          <p:spPr bwMode="auto">
            <a:xfrm>
              <a:off x="3800475" y="4230688"/>
              <a:ext cx="1179512" cy="1322388"/>
            </a:xfrm>
            <a:custGeom>
              <a:avLst/>
              <a:gdLst>
                <a:gd name="T0" fmla="*/ 741 w 743"/>
                <a:gd name="T1" fmla="*/ 344 h 833"/>
                <a:gd name="T2" fmla="*/ 713 w 743"/>
                <a:gd name="T3" fmla="*/ 234 h 833"/>
                <a:gd name="T4" fmla="*/ 657 w 743"/>
                <a:gd name="T5" fmla="*/ 140 h 833"/>
                <a:gd name="T6" fmla="*/ 579 w 743"/>
                <a:gd name="T7" fmla="*/ 66 h 833"/>
                <a:gd name="T8" fmla="*/ 481 w 743"/>
                <a:gd name="T9" fmla="*/ 18 h 833"/>
                <a:gd name="T10" fmla="*/ 372 w 743"/>
                <a:gd name="T11" fmla="*/ 0 h 833"/>
                <a:gd name="T12" fmla="*/ 298 w 743"/>
                <a:gd name="T13" fmla="*/ 8 h 833"/>
                <a:gd name="T14" fmla="*/ 194 w 743"/>
                <a:gd name="T15" fmla="*/ 46 h 833"/>
                <a:gd name="T16" fmla="*/ 108 w 743"/>
                <a:gd name="T17" fmla="*/ 112 h 833"/>
                <a:gd name="T18" fmla="*/ 44 w 743"/>
                <a:gd name="T19" fmla="*/ 200 h 833"/>
                <a:gd name="T20" fmla="*/ 8 w 743"/>
                <a:gd name="T21" fmla="*/ 306 h 833"/>
                <a:gd name="T22" fmla="*/ 0 w 743"/>
                <a:gd name="T23" fmla="*/ 384 h 833"/>
                <a:gd name="T24" fmla="*/ 18 w 743"/>
                <a:gd name="T25" fmla="*/ 519 h 833"/>
                <a:gd name="T26" fmla="*/ 56 w 743"/>
                <a:gd name="T27" fmla="*/ 621 h 833"/>
                <a:gd name="T28" fmla="*/ 106 w 743"/>
                <a:gd name="T29" fmla="*/ 699 h 833"/>
                <a:gd name="T30" fmla="*/ 194 w 743"/>
                <a:gd name="T31" fmla="*/ 797 h 833"/>
                <a:gd name="T32" fmla="*/ 519 w 743"/>
                <a:gd name="T33" fmla="*/ 833 h 833"/>
                <a:gd name="T34" fmla="*/ 553 w 743"/>
                <a:gd name="T35" fmla="*/ 797 h 833"/>
                <a:gd name="T36" fmla="*/ 645 w 743"/>
                <a:gd name="T37" fmla="*/ 699 h 833"/>
                <a:gd name="T38" fmla="*/ 695 w 743"/>
                <a:gd name="T39" fmla="*/ 621 h 833"/>
                <a:gd name="T40" fmla="*/ 731 w 743"/>
                <a:gd name="T41" fmla="*/ 519 h 833"/>
                <a:gd name="T42" fmla="*/ 743 w 743"/>
                <a:gd name="T43" fmla="*/ 384 h 833"/>
                <a:gd name="T44" fmla="*/ 531 w 743"/>
                <a:gd name="T45" fmla="*/ 727 h 833"/>
                <a:gd name="T46" fmla="*/ 256 w 743"/>
                <a:gd name="T47" fmla="*/ 769 h 833"/>
                <a:gd name="T48" fmla="*/ 186 w 743"/>
                <a:gd name="T49" fmla="*/ 693 h 833"/>
                <a:gd name="T50" fmla="*/ 124 w 743"/>
                <a:gd name="T51" fmla="*/ 613 h 833"/>
                <a:gd name="T52" fmla="*/ 96 w 743"/>
                <a:gd name="T53" fmla="*/ 553 h 833"/>
                <a:gd name="T54" fmla="*/ 74 w 743"/>
                <a:gd name="T55" fmla="*/ 477 h 833"/>
                <a:gd name="T56" fmla="*/ 66 w 743"/>
                <a:gd name="T57" fmla="*/ 382 h 833"/>
                <a:gd name="T58" fmla="*/ 70 w 743"/>
                <a:gd name="T59" fmla="*/ 320 h 833"/>
                <a:gd name="T60" fmla="*/ 100 w 743"/>
                <a:gd name="T61" fmla="*/ 232 h 833"/>
                <a:gd name="T62" fmla="*/ 156 w 743"/>
                <a:gd name="T63" fmla="*/ 156 h 833"/>
                <a:gd name="T64" fmla="*/ 202 w 743"/>
                <a:gd name="T65" fmla="*/ 118 h 833"/>
                <a:gd name="T66" fmla="*/ 284 w 743"/>
                <a:gd name="T67" fmla="*/ 78 h 833"/>
                <a:gd name="T68" fmla="*/ 372 w 743"/>
                <a:gd name="T69" fmla="*/ 64 h 833"/>
                <a:gd name="T70" fmla="*/ 432 w 743"/>
                <a:gd name="T71" fmla="*/ 70 h 833"/>
                <a:gd name="T72" fmla="*/ 515 w 743"/>
                <a:gd name="T73" fmla="*/ 102 h 833"/>
                <a:gd name="T74" fmla="*/ 585 w 743"/>
                <a:gd name="T75" fmla="*/ 158 h 833"/>
                <a:gd name="T76" fmla="*/ 625 w 743"/>
                <a:gd name="T77" fmla="*/ 206 h 833"/>
                <a:gd name="T78" fmla="*/ 663 w 743"/>
                <a:gd name="T79" fmla="*/ 290 h 833"/>
                <a:gd name="T80" fmla="*/ 679 w 743"/>
                <a:gd name="T81" fmla="*/ 384 h 833"/>
                <a:gd name="T82" fmla="*/ 675 w 743"/>
                <a:gd name="T83" fmla="*/ 451 h 833"/>
                <a:gd name="T84" fmla="*/ 661 w 743"/>
                <a:gd name="T85" fmla="*/ 535 h 833"/>
                <a:gd name="T86" fmla="*/ 633 w 743"/>
                <a:gd name="T87" fmla="*/ 601 h 833"/>
                <a:gd name="T88" fmla="*/ 585 w 743"/>
                <a:gd name="T89" fmla="*/ 669 h 833"/>
                <a:gd name="T90" fmla="*/ 531 w 743"/>
                <a:gd name="T91" fmla="*/ 727 h 8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43" h="833">
                  <a:moveTo>
                    <a:pt x="743" y="384"/>
                  </a:moveTo>
                  <a:lnTo>
                    <a:pt x="743" y="384"/>
                  </a:lnTo>
                  <a:lnTo>
                    <a:pt x="741" y="344"/>
                  </a:lnTo>
                  <a:lnTo>
                    <a:pt x="735" y="306"/>
                  </a:lnTo>
                  <a:lnTo>
                    <a:pt x="725" y="270"/>
                  </a:lnTo>
                  <a:lnTo>
                    <a:pt x="713" y="234"/>
                  </a:lnTo>
                  <a:lnTo>
                    <a:pt x="697" y="200"/>
                  </a:lnTo>
                  <a:lnTo>
                    <a:pt x="677" y="168"/>
                  </a:lnTo>
                  <a:lnTo>
                    <a:pt x="657" y="140"/>
                  </a:lnTo>
                  <a:lnTo>
                    <a:pt x="633" y="112"/>
                  </a:lnTo>
                  <a:lnTo>
                    <a:pt x="607" y="88"/>
                  </a:lnTo>
                  <a:lnTo>
                    <a:pt x="579" y="66"/>
                  </a:lnTo>
                  <a:lnTo>
                    <a:pt x="547" y="46"/>
                  </a:lnTo>
                  <a:lnTo>
                    <a:pt x="515" y="30"/>
                  </a:lnTo>
                  <a:lnTo>
                    <a:pt x="481" y="18"/>
                  </a:lnTo>
                  <a:lnTo>
                    <a:pt x="447" y="8"/>
                  </a:lnTo>
                  <a:lnTo>
                    <a:pt x="410" y="2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34" y="2"/>
                  </a:lnTo>
                  <a:lnTo>
                    <a:pt x="298" y="8"/>
                  </a:lnTo>
                  <a:lnTo>
                    <a:pt x="262" y="18"/>
                  </a:lnTo>
                  <a:lnTo>
                    <a:pt x="228" y="30"/>
                  </a:lnTo>
                  <a:lnTo>
                    <a:pt x="194" y="46"/>
                  </a:lnTo>
                  <a:lnTo>
                    <a:pt x="164" y="66"/>
                  </a:lnTo>
                  <a:lnTo>
                    <a:pt x="134" y="88"/>
                  </a:lnTo>
                  <a:lnTo>
                    <a:pt x="108" y="112"/>
                  </a:lnTo>
                  <a:lnTo>
                    <a:pt x="84" y="140"/>
                  </a:lnTo>
                  <a:lnTo>
                    <a:pt x="62" y="168"/>
                  </a:lnTo>
                  <a:lnTo>
                    <a:pt x="44" y="200"/>
                  </a:lnTo>
                  <a:lnTo>
                    <a:pt x="28" y="234"/>
                  </a:lnTo>
                  <a:lnTo>
                    <a:pt x="16" y="270"/>
                  </a:lnTo>
                  <a:lnTo>
                    <a:pt x="8" y="306"/>
                  </a:lnTo>
                  <a:lnTo>
                    <a:pt x="2" y="344"/>
                  </a:lnTo>
                  <a:lnTo>
                    <a:pt x="0" y="384"/>
                  </a:lnTo>
                  <a:lnTo>
                    <a:pt x="0" y="384"/>
                  </a:lnTo>
                  <a:lnTo>
                    <a:pt x="4" y="433"/>
                  </a:lnTo>
                  <a:lnTo>
                    <a:pt x="8" y="477"/>
                  </a:lnTo>
                  <a:lnTo>
                    <a:pt x="18" y="519"/>
                  </a:lnTo>
                  <a:lnTo>
                    <a:pt x="28" y="557"/>
                  </a:lnTo>
                  <a:lnTo>
                    <a:pt x="40" y="591"/>
                  </a:lnTo>
                  <a:lnTo>
                    <a:pt x="56" y="621"/>
                  </a:lnTo>
                  <a:lnTo>
                    <a:pt x="72" y="649"/>
                  </a:lnTo>
                  <a:lnTo>
                    <a:pt x="88" y="675"/>
                  </a:lnTo>
                  <a:lnTo>
                    <a:pt x="106" y="699"/>
                  </a:lnTo>
                  <a:lnTo>
                    <a:pt x="124" y="721"/>
                  </a:lnTo>
                  <a:lnTo>
                    <a:pt x="160" y="761"/>
                  </a:lnTo>
                  <a:lnTo>
                    <a:pt x="194" y="797"/>
                  </a:lnTo>
                  <a:lnTo>
                    <a:pt x="210" y="815"/>
                  </a:lnTo>
                  <a:lnTo>
                    <a:pt x="224" y="833"/>
                  </a:lnTo>
                  <a:lnTo>
                    <a:pt x="519" y="833"/>
                  </a:lnTo>
                  <a:lnTo>
                    <a:pt x="519" y="833"/>
                  </a:lnTo>
                  <a:lnTo>
                    <a:pt x="535" y="815"/>
                  </a:lnTo>
                  <a:lnTo>
                    <a:pt x="553" y="797"/>
                  </a:lnTo>
                  <a:lnTo>
                    <a:pt x="589" y="761"/>
                  </a:lnTo>
                  <a:lnTo>
                    <a:pt x="627" y="721"/>
                  </a:lnTo>
                  <a:lnTo>
                    <a:pt x="645" y="699"/>
                  </a:lnTo>
                  <a:lnTo>
                    <a:pt x="663" y="675"/>
                  </a:lnTo>
                  <a:lnTo>
                    <a:pt x="679" y="649"/>
                  </a:lnTo>
                  <a:lnTo>
                    <a:pt x="695" y="621"/>
                  </a:lnTo>
                  <a:lnTo>
                    <a:pt x="709" y="591"/>
                  </a:lnTo>
                  <a:lnTo>
                    <a:pt x="721" y="557"/>
                  </a:lnTo>
                  <a:lnTo>
                    <a:pt x="731" y="519"/>
                  </a:lnTo>
                  <a:lnTo>
                    <a:pt x="739" y="477"/>
                  </a:lnTo>
                  <a:lnTo>
                    <a:pt x="743" y="433"/>
                  </a:lnTo>
                  <a:lnTo>
                    <a:pt x="743" y="384"/>
                  </a:lnTo>
                  <a:lnTo>
                    <a:pt x="743" y="384"/>
                  </a:lnTo>
                  <a:close/>
                  <a:moveTo>
                    <a:pt x="531" y="727"/>
                  </a:moveTo>
                  <a:lnTo>
                    <a:pt x="531" y="727"/>
                  </a:lnTo>
                  <a:lnTo>
                    <a:pt x="491" y="769"/>
                  </a:lnTo>
                  <a:lnTo>
                    <a:pt x="256" y="769"/>
                  </a:lnTo>
                  <a:lnTo>
                    <a:pt x="256" y="769"/>
                  </a:lnTo>
                  <a:lnTo>
                    <a:pt x="212" y="721"/>
                  </a:lnTo>
                  <a:lnTo>
                    <a:pt x="212" y="721"/>
                  </a:lnTo>
                  <a:lnTo>
                    <a:pt x="186" y="693"/>
                  </a:lnTo>
                  <a:lnTo>
                    <a:pt x="160" y="663"/>
                  </a:lnTo>
                  <a:lnTo>
                    <a:pt x="136" y="631"/>
                  </a:lnTo>
                  <a:lnTo>
                    <a:pt x="124" y="613"/>
                  </a:lnTo>
                  <a:lnTo>
                    <a:pt x="114" y="595"/>
                  </a:lnTo>
                  <a:lnTo>
                    <a:pt x="104" y="573"/>
                  </a:lnTo>
                  <a:lnTo>
                    <a:pt x="96" y="553"/>
                  </a:lnTo>
                  <a:lnTo>
                    <a:pt x="88" y="529"/>
                  </a:lnTo>
                  <a:lnTo>
                    <a:pt x="80" y="503"/>
                  </a:lnTo>
                  <a:lnTo>
                    <a:pt x="74" y="477"/>
                  </a:lnTo>
                  <a:lnTo>
                    <a:pt x="70" y="447"/>
                  </a:lnTo>
                  <a:lnTo>
                    <a:pt x="68" y="416"/>
                  </a:lnTo>
                  <a:lnTo>
                    <a:pt x="66" y="382"/>
                  </a:lnTo>
                  <a:lnTo>
                    <a:pt x="66" y="382"/>
                  </a:lnTo>
                  <a:lnTo>
                    <a:pt x="66" y="350"/>
                  </a:lnTo>
                  <a:lnTo>
                    <a:pt x="70" y="320"/>
                  </a:lnTo>
                  <a:lnTo>
                    <a:pt x="78" y="290"/>
                  </a:lnTo>
                  <a:lnTo>
                    <a:pt x="88" y="260"/>
                  </a:lnTo>
                  <a:lnTo>
                    <a:pt x="100" y="232"/>
                  </a:lnTo>
                  <a:lnTo>
                    <a:pt x="116" y="206"/>
                  </a:lnTo>
                  <a:lnTo>
                    <a:pt x="134" y="180"/>
                  </a:lnTo>
                  <a:lnTo>
                    <a:pt x="156" y="156"/>
                  </a:lnTo>
                  <a:lnTo>
                    <a:pt x="156" y="156"/>
                  </a:lnTo>
                  <a:lnTo>
                    <a:pt x="178" y="136"/>
                  </a:lnTo>
                  <a:lnTo>
                    <a:pt x="202" y="118"/>
                  </a:lnTo>
                  <a:lnTo>
                    <a:pt x="228" y="102"/>
                  </a:lnTo>
                  <a:lnTo>
                    <a:pt x="256" y="88"/>
                  </a:lnTo>
                  <a:lnTo>
                    <a:pt x="284" y="78"/>
                  </a:lnTo>
                  <a:lnTo>
                    <a:pt x="312" y="70"/>
                  </a:lnTo>
                  <a:lnTo>
                    <a:pt x="342" y="66"/>
                  </a:lnTo>
                  <a:lnTo>
                    <a:pt x="372" y="64"/>
                  </a:lnTo>
                  <a:lnTo>
                    <a:pt x="372" y="64"/>
                  </a:lnTo>
                  <a:lnTo>
                    <a:pt x="402" y="66"/>
                  </a:lnTo>
                  <a:lnTo>
                    <a:pt x="432" y="70"/>
                  </a:lnTo>
                  <a:lnTo>
                    <a:pt x="459" y="78"/>
                  </a:lnTo>
                  <a:lnTo>
                    <a:pt x="487" y="88"/>
                  </a:lnTo>
                  <a:lnTo>
                    <a:pt x="515" y="102"/>
                  </a:lnTo>
                  <a:lnTo>
                    <a:pt x="539" y="118"/>
                  </a:lnTo>
                  <a:lnTo>
                    <a:pt x="563" y="136"/>
                  </a:lnTo>
                  <a:lnTo>
                    <a:pt x="585" y="158"/>
                  </a:lnTo>
                  <a:lnTo>
                    <a:pt x="585" y="158"/>
                  </a:lnTo>
                  <a:lnTo>
                    <a:pt x="607" y="180"/>
                  </a:lnTo>
                  <a:lnTo>
                    <a:pt x="625" y="206"/>
                  </a:lnTo>
                  <a:lnTo>
                    <a:pt x="641" y="232"/>
                  </a:lnTo>
                  <a:lnTo>
                    <a:pt x="653" y="262"/>
                  </a:lnTo>
                  <a:lnTo>
                    <a:pt x="663" y="290"/>
                  </a:lnTo>
                  <a:lnTo>
                    <a:pt x="671" y="322"/>
                  </a:lnTo>
                  <a:lnTo>
                    <a:pt x="675" y="352"/>
                  </a:lnTo>
                  <a:lnTo>
                    <a:pt x="679" y="384"/>
                  </a:lnTo>
                  <a:lnTo>
                    <a:pt x="679" y="384"/>
                  </a:lnTo>
                  <a:lnTo>
                    <a:pt x="677" y="419"/>
                  </a:lnTo>
                  <a:lnTo>
                    <a:pt x="675" y="451"/>
                  </a:lnTo>
                  <a:lnTo>
                    <a:pt x="671" y="481"/>
                  </a:lnTo>
                  <a:lnTo>
                    <a:pt x="667" y="509"/>
                  </a:lnTo>
                  <a:lnTo>
                    <a:pt x="661" y="535"/>
                  </a:lnTo>
                  <a:lnTo>
                    <a:pt x="653" y="557"/>
                  </a:lnTo>
                  <a:lnTo>
                    <a:pt x="643" y="579"/>
                  </a:lnTo>
                  <a:lnTo>
                    <a:pt x="633" y="601"/>
                  </a:lnTo>
                  <a:lnTo>
                    <a:pt x="623" y="619"/>
                  </a:lnTo>
                  <a:lnTo>
                    <a:pt x="611" y="637"/>
                  </a:lnTo>
                  <a:lnTo>
                    <a:pt x="585" y="669"/>
                  </a:lnTo>
                  <a:lnTo>
                    <a:pt x="557" y="699"/>
                  </a:lnTo>
                  <a:lnTo>
                    <a:pt x="531" y="727"/>
                  </a:lnTo>
                  <a:lnTo>
                    <a:pt x="531" y="7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16"/>
            <p:cNvSpPr/>
            <p:nvPr/>
          </p:nvSpPr>
          <p:spPr bwMode="auto">
            <a:xfrm>
              <a:off x="4086225" y="4856163"/>
              <a:ext cx="614362" cy="541338"/>
            </a:xfrm>
            <a:custGeom>
              <a:avLst/>
              <a:gdLst>
                <a:gd name="T0" fmla="*/ 158 w 387"/>
                <a:gd name="T1" fmla="*/ 0 h 341"/>
                <a:gd name="T2" fmla="*/ 158 w 387"/>
                <a:gd name="T3" fmla="*/ 8 h 341"/>
                <a:gd name="T4" fmla="*/ 164 w 387"/>
                <a:gd name="T5" fmla="*/ 33 h 341"/>
                <a:gd name="T6" fmla="*/ 172 w 387"/>
                <a:gd name="T7" fmla="*/ 45 h 341"/>
                <a:gd name="T8" fmla="*/ 168 w 387"/>
                <a:gd name="T9" fmla="*/ 67 h 341"/>
                <a:gd name="T10" fmla="*/ 158 w 387"/>
                <a:gd name="T11" fmla="*/ 155 h 341"/>
                <a:gd name="T12" fmla="*/ 156 w 387"/>
                <a:gd name="T13" fmla="*/ 213 h 341"/>
                <a:gd name="T14" fmla="*/ 158 w 387"/>
                <a:gd name="T15" fmla="*/ 235 h 341"/>
                <a:gd name="T16" fmla="*/ 172 w 387"/>
                <a:gd name="T17" fmla="*/ 277 h 341"/>
                <a:gd name="T18" fmla="*/ 184 w 387"/>
                <a:gd name="T19" fmla="*/ 295 h 341"/>
                <a:gd name="T20" fmla="*/ 196 w 387"/>
                <a:gd name="T21" fmla="*/ 303 h 341"/>
                <a:gd name="T22" fmla="*/ 202 w 387"/>
                <a:gd name="T23" fmla="*/ 301 h 341"/>
                <a:gd name="T24" fmla="*/ 214 w 387"/>
                <a:gd name="T25" fmla="*/ 287 h 341"/>
                <a:gd name="T26" fmla="*/ 226 w 387"/>
                <a:gd name="T27" fmla="*/ 253 h 341"/>
                <a:gd name="T28" fmla="*/ 230 w 387"/>
                <a:gd name="T29" fmla="*/ 235 h 341"/>
                <a:gd name="T30" fmla="*/ 232 w 387"/>
                <a:gd name="T31" fmla="*/ 185 h 341"/>
                <a:gd name="T32" fmla="*/ 224 w 387"/>
                <a:gd name="T33" fmla="*/ 123 h 341"/>
                <a:gd name="T34" fmla="*/ 210 w 387"/>
                <a:gd name="T35" fmla="*/ 45 h 341"/>
                <a:gd name="T36" fmla="*/ 214 w 387"/>
                <a:gd name="T37" fmla="*/ 41 h 341"/>
                <a:gd name="T38" fmla="*/ 222 w 387"/>
                <a:gd name="T39" fmla="*/ 22 h 341"/>
                <a:gd name="T40" fmla="*/ 285 w 387"/>
                <a:gd name="T41" fmla="*/ 0 h 341"/>
                <a:gd name="T42" fmla="*/ 285 w 387"/>
                <a:gd name="T43" fmla="*/ 0 h 341"/>
                <a:gd name="T44" fmla="*/ 325 w 387"/>
                <a:gd name="T45" fmla="*/ 8 h 341"/>
                <a:gd name="T46" fmla="*/ 359 w 387"/>
                <a:gd name="T47" fmla="*/ 31 h 341"/>
                <a:gd name="T48" fmla="*/ 381 w 387"/>
                <a:gd name="T49" fmla="*/ 67 h 341"/>
                <a:gd name="T50" fmla="*/ 387 w 387"/>
                <a:gd name="T51" fmla="*/ 89 h 341"/>
                <a:gd name="T52" fmla="*/ 387 w 387"/>
                <a:gd name="T53" fmla="*/ 111 h 341"/>
                <a:gd name="T54" fmla="*/ 373 w 387"/>
                <a:gd name="T55" fmla="*/ 229 h 341"/>
                <a:gd name="T56" fmla="*/ 359 w 387"/>
                <a:gd name="T57" fmla="*/ 273 h 341"/>
                <a:gd name="T58" fmla="*/ 339 w 387"/>
                <a:gd name="T59" fmla="*/ 309 h 341"/>
                <a:gd name="T60" fmla="*/ 309 w 387"/>
                <a:gd name="T61" fmla="*/ 333 h 341"/>
                <a:gd name="T62" fmla="*/ 271 w 387"/>
                <a:gd name="T63" fmla="*/ 341 h 341"/>
                <a:gd name="T64" fmla="*/ 118 w 387"/>
                <a:gd name="T65" fmla="*/ 341 h 341"/>
                <a:gd name="T66" fmla="*/ 98 w 387"/>
                <a:gd name="T67" fmla="*/ 339 h 341"/>
                <a:gd name="T68" fmla="*/ 64 w 387"/>
                <a:gd name="T69" fmla="*/ 321 h 341"/>
                <a:gd name="T70" fmla="*/ 38 w 387"/>
                <a:gd name="T71" fmla="*/ 291 h 341"/>
                <a:gd name="T72" fmla="*/ 22 w 387"/>
                <a:gd name="T73" fmla="*/ 251 h 341"/>
                <a:gd name="T74" fmla="*/ 2 w 387"/>
                <a:gd name="T75" fmla="*/ 111 h 341"/>
                <a:gd name="T76" fmla="*/ 0 w 387"/>
                <a:gd name="T77" fmla="*/ 99 h 341"/>
                <a:gd name="T78" fmla="*/ 4 w 387"/>
                <a:gd name="T79" fmla="*/ 77 h 341"/>
                <a:gd name="T80" fmla="*/ 16 w 387"/>
                <a:gd name="T81" fmla="*/ 47 h 341"/>
                <a:gd name="T82" fmla="*/ 44 w 387"/>
                <a:gd name="T83" fmla="*/ 18 h 341"/>
                <a:gd name="T84" fmla="*/ 82 w 387"/>
                <a:gd name="T85" fmla="*/ 2 h 341"/>
                <a:gd name="T86" fmla="*/ 102 w 387"/>
                <a:gd name="T87" fmla="*/ 0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87" h="341">
                  <a:moveTo>
                    <a:pt x="102" y="0"/>
                  </a:moveTo>
                  <a:lnTo>
                    <a:pt x="158" y="0"/>
                  </a:lnTo>
                  <a:lnTo>
                    <a:pt x="158" y="0"/>
                  </a:lnTo>
                  <a:lnTo>
                    <a:pt x="158" y="8"/>
                  </a:lnTo>
                  <a:lnTo>
                    <a:pt x="160" y="20"/>
                  </a:lnTo>
                  <a:lnTo>
                    <a:pt x="164" y="33"/>
                  </a:lnTo>
                  <a:lnTo>
                    <a:pt x="168" y="39"/>
                  </a:lnTo>
                  <a:lnTo>
                    <a:pt x="172" y="45"/>
                  </a:lnTo>
                  <a:lnTo>
                    <a:pt x="172" y="45"/>
                  </a:lnTo>
                  <a:lnTo>
                    <a:pt x="168" y="67"/>
                  </a:lnTo>
                  <a:lnTo>
                    <a:pt x="162" y="123"/>
                  </a:lnTo>
                  <a:lnTo>
                    <a:pt x="158" y="155"/>
                  </a:lnTo>
                  <a:lnTo>
                    <a:pt x="156" y="185"/>
                  </a:lnTo>
                  <a:lnTo>
                    <a:pt x="156" y="213"/>
                  </a:lnTo>
                  <a:lnTo>
                    <a:pt x="158" y="235"/>
                  </a:lnTo>
                  <a:lnTo>
                    <a:pt x="158" y="235"/>
                  </a:lnTo>
                  <a:lnTo>
                    <a:pt x="164" y="253"/>
                  </a:lnTo>
                  <a:lnTo>
                    <a:pt x="172" y="277"/>
                  </a:lnTo>
                  <a:lnTo>
                    <a:pt x="178" y="287"/>
                  </a:lnTo>
                  <a:lnTo>
                    <a:pt x="184" y="295"/>
                  </a:lnTo>
                  <a:lnTo>
                    <a:pt x="190" y="301"/>
                  </a:lnTo>
                  <a:lnTo>
                    <a:pt x="196" y="303"/>
                  </a:lnTo>
                  <a:lnTo>
                    <a:pt x="196" y="303"/>
                  </a:lnTo>
                  <a:lnTo>
                    <a:pt x="202" y="301"/>
                  </a:lnTo>
                  <a:lnTo>
                    <a:pt x="208" y="295"/>
                  </a:lnTo>
                  <a:lnTo>
                    <a:pt x="214" y="287"/>
                  </a:lnTo>
                  <a:lnTo>
                    <a:pt x="218" y="275"/>
                  </a:lnTo>
                  <a:lnTo>
                    <a:pt x="226" y="253"/>
                  </a:lnTo>
                  <a:lnTo>
                    <a:pt x="230" y="235"/>
                  </a:lnTo>
                  <a:lnTo>
                    <a:pt x="230" y="235"/>
                  </a:lnTo>
                  <a:lnTo>
                    <a:pt x="232" y="213"/>
                  </a:lnTo>
                  <a:lnTo>
                    <a:pt x="232" y="185"/>
                  </a:lnTo>
                  <a:lnTo>
                    <a:pt x="228" y="153"/>
                  </a:lnTo>
                  <a:lnTo>
                    <a:pt x="224" y="123"/>
                  </a:lnTo>
                  <a:lnTo>
                    <a:pt x="216" y="67"/>
                  </a:lnTo>
                  <a:lnTo>
                    <a:pt x="210" y="45"/>
                  </a:lnTo>
                  <a:lnTo>
                    <a:pt x="210" y="45"/>
                  </a:lnTo>
                  <a:lnTo>
                    <a:pt x="214" y="41"/>
                  </a:lnTo>
                  <a:lnTo>
                    <a:pt x="218" y="35"/>
                  </a:lnTo>
                  <a:lnTo>
                    <a:pt x="222" y="22"/>
                  </a:lnTo>
                  <a:lnTo>
                    <a:pt x="226" y="0"/>
                  </a:lnTo>
                  <a:lnTo>
                    <a:pt x="285" y="0"/>
                  </a:lnTo>
                  <a:lnTo>
                    <a:pt x="285" y="0"/>
                  </a:lnTo>
                  <a:lnTo>
                    <a:pt x="285" y="0"/>
                  </a:lnTo>
                  <a:lnTo>
                    <a:pt x="307" y="2"/>
                  </a:lnTo>
                  <a:lnTo>
                    <a:pt x="325" y="8"/>
                  </a:lnTo>
                  <a:lnTo>
                    <a:pt x="343" y="18"/>
                  </a:lnTo>
                  <a:lnTo>
                    <a:pt x="359" y="31"/>
                  </a:lnTo>
                  <a:lnTo>
                    <a:pt x="373" y="49"/>
                  </a:lnTo>
                  <a:lnTo>
                    <a:pt x="381" y="67"/>
                  </a:lnTo>
                  <a:lnTo>
                    <a:pt x="385" y="79"/>
                  </a:lnTo>
                  <a:lnTo>
                    <a:pt x="387" y="89"/>
                  </a:lnTo>
                  <a:lnTo>
                    <a:pt x="387" y="101"/>
                  </a:lnTo>
                  <a:lnTo>
                    <a:pt x="387" y="111"/>
                  </a:lnTo>
                  <a:lnTo>
                    <a:pt x="373" y="229"/>
                  </a:lnTo>
                  <a:lnTo>
                    <a:pt x="373" y="229"/>
                  </a:lnTo>
                  <a:lnTo>
                    <a:pt x="367" y="251"/>
                  </a:lnTo>
                  <a:lnTo>
                    <a:pt x="359" y="273"/>
                  </a:lnTo>
                  <a:lnTo>
                    <a:pt x="349" y="293"/>
                  </a:lnTo>
                  <a:lnTo>
                    <a:pt x="339" y="309"/>
                  </a:lnTo>
                  <a:lnTo>
                    <a:pt x="325" y="323"/>
                  </a:lnTo>
                  <a:lnTo>
                    <a:pt x="309" y="333"/>
                  </a:lnTo>
                  <a:lnTo>
                    <a:pt x="291" y="339"/>
                  </a:lnTo>
                  <a:lnTo>
                    <a:pt x="271" y="341"/>
                  </a:lnTo>
                  <a:lnTo>
                    <a:pt x="118" y="341"/>
                  </a:lnTo>
                  <a:lnTo>
                    <a:pt x="118" y="341"/>
                  </a:lnTo>
                  <a:lnTo>
                    <a:pt x="108" y="341"/>
                  </a:lnTo>
                  <a:lnTo>
                    <a:pt x="98" y="339"/>
                  </a:lnTo>
                  <a:lnTo>
                    <a:pt x="80" y="333"/>
                  </a:lnTo>
                  <a:lnTo>
                    <a:pt x="64" y="321"/>
                  </a:lnTo>
                  <a:lnTo>
                    <a:pt x="50" y="307"/>
                  </a:lnTo>
                  <a:lnTo>
                    <a:pt x="38" y="291"/>
                  </a:lnTo>
                  <a:lnTo>
                    <a:pt x="28" y="271"/>
                  </a:lnTo>
                  <a:lnTo>
                    <a:pt x="22" y="251"/>
                  </a:lnTo>
                  <a:lnTo>
                    <a:pt x="16" y="227"/>
                  </a:lnTo>
                  <a:lnTo>
                    <a:pt x="2" y="111"/>
                  </a:lnTo>
                  <a:lnTo>
                    <a:pt x="2" y="111"/>
                  </a:lnTo>
                  <a:lnTo>
                    <a:pt x="0" y="99"/>
                  </a:lnTo>
                  <a:lnTo>
                    <a:pt x="2" y="87"/>
                  </a:lnTo>
                  <a:lnTo>
                    <a:pt x="4" y="77"/>
                  </a:lnTo>
                  <a:lnTo>
                    <a:pt x="6" y="67"/>
                  </a:lnTo>
                  <a:lnTo>
                    <a:pt x="16" y="47"/>
                  </a:lnTo>
                  <a:lnTo>
                    <a:pt x="28" y="31"/>
                  </a:lnTo>
                  <a:lnTo>
                    <a:pt x="44" y="18"/>
                  </a:lnTo>
                  <a:lnTo>
                    <a:pt x="62" y="8"/>
                  </a:lnTo>
                  <a:lnTo>
                    <a:pt x="82" y="2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17"/>
            <p:cNvSpPr/>
            <p:nvPr/>
          </p:nvSpPr>
          <p:spPr bwMode="auto">
            <a:xfrm>
              <a:off x="4235450" y="4456113"/>
              <a:ext cx="319087" cy="320675"/>
            </a:xfrm>
            <a:custGeom>
              <a:avLst/>
              <a:gdLst>
                <a:gd name="T0" fmla="*/ 0 w 201"/>
                <a:gd name="T1" fmla="*/ 102 h 202"/>
                <a:gd name="T2" fmla="*/ 0 w 201"/>
                <a:gd name="T3" fmla="*/ 102 h 202"/>
                <a:gd name="T4" fmla="*/ 2 w 201"/>
                <a:gd name="T5" fmla="*/ 122 h 202"/>
                <a:gd name="T6" fmla="*/ 8 w 201"/>
                <a:gd name="T7" fmla="*/ 140 h 202"/>
                <a:gd name="T8" fmla="*/ 16 w 201"/>
                <a:gd name="T9" fmla="*/ 158 h 202"/>
                <a:gd name="T10" fmla="*/ 28 w 201"/>
                <a:gd name="T11" fmla="*/ 172 h 202"/>
                <a:gd name="T12" fmla="*/ 44 w 201"/>
                <a:gd name="T13" fmla="*/ 186 h 202"/>
                <a:gd name="T14" fmla="*/ 62 w 201"/>
                <a:gd name="T15" fmla="*/ 194 h 202"/>
                <a:gd name="T16" fmla="*/ 80 w 201"/>
                <a:gd name="T17" fmla="*/ 200 h 202"/>
                <a:gd name="T18" fmla="*/ 100 w 201"/>
                <a:gd name="T19" fmla="*/ 202 h 202"/>
                <a:gd name="T20" fmla="*/ 100 w 201"/>
                <a:gd name="T21" fmla="*/ 202 h 202"/>
                <a:gd name="T22" fmla="*/ 122 w 201"/>
                <a:gd name="T23" fmla="*/ 200 h 202"/>
                <a:gd name="T24" fmla="*/ 140 w 201"/>
                <a:gd name="T25" fmla="*/ 194 h 202"/>
                <a:gd name="T26" fmla="*/ 158 w 201"/>
                <a:gd name="T27" fmla="*/ 186 h 202"/>
                <a:gd name="T28" fmla="*/ 171 w 201"/>
                <a:gd name="T29" fmla="*/ 172 h 202"/>
                <a:gd name="T30" fmla="*/ 183 w 201"/>
                <a:gd name="T31" fmla="*/ 158 h 202"/>
                <a:gd name="T32" fmla="*/ 193 w 201"/>
                <a:gd name="T33" fmla="*/ 140 h 202"/>
                <a:gd name="T34" fmla="*/ 199 w 201"/>
                <a:gd name="T35" fmla="*/ 122 h 202"/>
                <a:gd name="T36" fmla="*/ 201 w 201"/>
                <a:gd name="T37" fmla="*/ 102 h 202"/>
                <a:gd name="T38" fmla="*/ 201 w 201"/>
                <a:gd name="T39" fmla="*/ 102 h 202"/>
                <a:gd name="T40" fmla="*/ 199 w 201"/>
                <a:gd name="T41" fmla="*/ 80 h 202"/>
                <a:gd name="T42" fmla="*/ 193 w 201"/>
                <a:gd name="T43" fmla="*/ 62 h 202"/>
                <a:gd name="T44" fmla="*/ 183 w 201"/>
                <a:gd name="T45" fmla="*/ 44 h 202"/>
                <a:gd name="T46" fmla="*/ 171 w 201"/>
                <a:gd name="T47" fmla="*/ 30 h 202"/>
                <a:gd name="T48" fmla="*/ 158 w 201"/>
                <a:gd name="T49" fmla="*/ 16 h 202"/>
                <a:gd name="T50" fmla="*/ 140 w 201"/>
                <a:gd name="T51" fmla="*/ 8 h 202"/>
                <a:gd name="T52" fmla="*/ 122 w 201"/>
                <a:gd name="T53" fmla="*/ 2 h 202"/>
                <a:gd name="T54" fmla="*/ 100 w 201"/>
                <a:gd name="T55" fmla="*/ 0 h 202"/>
                <a:gd name="T56" fmla="*/ 100 w 201"/>
                <a:gd name="T57" fmla="*/ 0 h 202"/>
                <a:gd name="T58" fmla="*/ 80 w 201"/>
                <a:gd name="T59" fmla="*/ 2 h 202"/>
                <a:gd name="T60" fmla="*/ 62 w 201"/>
                <a:gd name="T61" fmla="*/ 8 h 202"/>
                <a:gd name="T62" fmla="*/ 44 w 201"/>
                <a:gd name="T63" fmla="*/ 16 h 202"/>
                <a:gd name="T64" fmla="*/ 28 w 201"/>
                <a:gd name="T65" fmla="*/ 30 h 202"/>
                <a:gd name="T66" fmla="*/ 16 w 201"/>
                <a:gd name="T67" fmla="*/ 44 h 202"/>
                <a:gd name="T68" fmla="*/ 8 w 201"/>
                <a:gd name="T69" fmla="*/ 62 h 202"/>
                <a:gd name="T70" fmla="*/ 2 w 201"/>
                <a:gd name="T71" fmla="*/ 80 h 202"/>
                <a:gd name="T72" fmla="*/ 0 w 201"/>
                <a:gd name="T73" fmla="*/ 102 h 202"/>
                <a:gd name="T74" fmla="*/ 0 w 201"/>
                <a:gd name="T75" fmla="*/ 102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1" h="202">
                  <a:moveTo>
                    <a:pt x="0" y="102"/>
                  </a:moveTo>
                  <a:lnTo>
                    <a:pt x="0" y="102"/>
                  </a:lnTo>
                  <a:lnTo>
                    <a:pt x="2" y="122"/>
                  </a:lnTo>
                  <a:lnTo>
                    <a:pt x="8" y="140"/>
                  </a:lnTo>
                  <a:lnTo>
                    <a:pt x="16" y="158"/>
                  </a:lnTo>
                  <a:lnTo>
                    <a:pt x="28" y="172"/>
                  </a:lnTo>
                  <a:lnTo>
                    <a:pt x="44" y="186"/>
                  </a:lnTo>
                  <a:lnTo>
                    <a:pt x="62" y="194"/>
                  </a:lnTo>
                  <a:lnTo>
                    <a:pt x="80" y="200"/>
                  </a:lnTo>
                  <a:lnTo>
                    <a:pt x="100" y="202"/>
                  </a:lnTo>
                  <a:lnTo>
                    <a:pt x="100" y="202"/>
                  </a:lnTo>
                  <a:lnTo>
                    <a:pt x="122" y="200"/>
                  </a:lnTo>
                  <a:lnTo>
                    <a:pt x="140" y="194"/>
                  </a:lnTo>
                  <a:lnTo>
                    <a:pt x="158" y="186"/>
                  </a:lnTo>
                  <a:lnTo>
                    <a:pt x="171" y="172"/>
                  </a:lnTo>
                  <a:lnTo>
                    <a:pt x="183" y="158"/>
                  </a:lnTo>
                  <a:lnTo>
                    <a:pt x="193" y="140"/>
                  </a:lnTo>
                  <a:lnTo>
                    <a:pt x="199" y="122"/>
                  </a:lnTo>
                  <a:lnTo>
                    <a:pt x="201" y="102"/>
                  </a:lnTo>
                  <a:lnTo>
                    <a:pt x="201" y="102"/>
                  </a:lnTo>
                  <a:lnTo>
                    <a:pt x="199" y="80"/>
                  </a:lnTo>
                  <a:lnTo>
                    <a:pt x="193" y="62"/>
                  </a:lnTo>
                  <a:lnTo>
                    <a:pt x="183" y="44"/>
                  </a:lnTo>
                  <a:lnTo>
                    <a:pt x="171" y="30"/>
                  </a:lnTo>
                  <a:lnTo>
                    <a:pt x="158" y="16"/>
                  </a:lnTo>
                  <a:lnTo>
                    <a:pt x="140" y="8"/>
                  </a:lnTo>
                  <a:lnTo>
                    <a:pt x="122" y="2"/>
                  </a:lnTo>
                  <a:lnTo>
                    <a:pt x="100" y="0"/>
                  </a:lnTo>
                  <a:lnTo>
                    <a:pt x="100" y="0"/>
                  </a:lnTo>
                  <a:lnTo>
                    <a:pt x="80" y="2"/>
                  </a:lnTo>
                  <a:lnTo>
                    <a:pt x="62" y="8"/>
                  </a:lnTo>
                  <a:lnTo>
                    <a:pt x="44" y="16"/>
                  </a:lnTo>
                  <a:lnTo>
                    <a:pt x="28" y="30"/>
                  </a:lnTo>
                  <a:lnTo>
                    <a:pt x="16" y="44"/>
                  </a:lnTo>
                  <a:lnTo>
                    <a:pt x="8" y="62"/>
                  </a:lnTo>
                  <a:lnTo>
                    <a:pt x="2" y="80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1215353" y="3540139"/>
            <a:ext cx="155829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掌握行业知识</a:t>
            </a:r>
            <a:endParaRPr lang="zh-CN" altLang="en-US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215353" y="3932655"/>
            <a:ext cx="2234429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企业的历史沿革、企业在同行业中的地位、企业的经营方针和规章制度、生产能力、销售制度、售后服务等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709171" y="3540139"/>
            <a:ext cx="109982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产品专家</a:t>
            </a:r>
            <a:endParaRPr lang="zh-CN" altLang="en-US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709171" y="3932655"/>
            <a:ext cx="2234429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最低标准：客户想了解什么、想了解多少；了解的东西：原料、生产过程及生产工艺、产品应用等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6157632" y="3540139"/>
            <a:ext cx="109982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市场预测</a:t>
            </a:r>
            <a:endParaRPr lang="zh-CN" altLang="en-US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6157632" y="3932655"/>
            <a:ext cx="2234429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增加购买的方法与途径；市场容量；产品生命周期等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8651185" y="3540139"/>
            <a:ext cx="109982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客户知识</a:t>
            </a:r>
            <a:endParaRPr lang="zh-CN" altLang="en-US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8651185" y="3932655"/>
            <a:ext cx="2234429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客户基本情况资料；客户经营状况；客户心理、性格、习惯、爱好；进货渠道；购买方式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"/>
          <p:cNvSpPr/>
          <p:nvPr/>
        </p:nvSpPr>
        <p:spPr>
          <a:xfrm>
            <a:off x="1049964" y="263758"/>
            <a:ext cx="524923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医药专业销售技巧概述</a:t>
            </a:r>
            <a:endParaRPr lang="zh-CN" altLang="en-US" sz="32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9" name="Freeform 23"/>
          <p:cNvSpPr>
            <a:spLocks noEditPoints="1"/>
          </p:cNvSpPr>
          <p:nvPr/>
        </p:nvSpPr>
        <p:spPr bwMode="auto">
          <a:xfrm>
            <a:off x="4903761" y="2111762"/>
            <a:ext cx="2388933" cy="3644857"/>
          </a:xfrm>
          <a:custGeom>
            <a:avLst/>
            <a:gdLst>
              <a:gd name="T0" fmla="*/ 177 w 269"/>
              <a:gd name="T1" fmla="*/ 353 h 411"/>
              <a:gd name="T2" fmla="*/ 189 w 269"/>
              <a:gd name="T3" fmla="*/ 363 h 411"/>
              <a:gd name="T4" fmla="*/ 92 w 269"/>
              <a:gd name="T5" fmla="*/ 387 h 411"/>
              <a:gd name="T6" fmla="*/ 80 w 269"/>
              <a:gd name="T7" fmla="*/ 377 h 411"/>
              <a:gd name="T8" fmla="*/ 114 w 269"/>
              <a:gd name="T9" fmla="*/ 149 h 411"/>
              <a:gd name="T10" fmla="*/ 75 w 269"/>
              <a:gd name="T11" fmla="*/ 118 h 411"/>
              <a:gd name="T12" fmla="*/ 122 w 269"/>
              <a:gd name="T13" fmla="*/ 230 h 411"/>
              <a:gd name="T14" fmla="*/ 127 w 269"/>
              <a:gd name="T15" fmla="*/ 228 h 411"/>
              <a:gd name="T16" fmla="*/ 196 w 269"/>
              <a:gd name="T17" fmla="*/ 102 h 411"/>
              <a:gd name="T18" fmla="*/ 203 w 269"/>
              <a:gd name="T19" fmla="*/ 166 h 411"/>
              <a:gd name="T20" fmla="*/ 182 w 269"/>
              <a:gd name="T21" fmla="*/ 94 h 411"/>
              <a:gd name="T22" fmla="*/ 161 w 269"/>
              <a:gd name="T23" fmla="*/ 277 h 411"/>
              <a:gd name="T24" fmla="*/ 161 w 269"/>
              <a:gd name="T25" fmla="*/ 267 h 411"/>
              <a:gd name="T26" fmla="*/ 215 w 269"/>
              <a:gd name="T27" fmla="*/ 215 h 411"/>
              <a:gd name="T28" fmla="*/ 215 w 269"/>
              <a:gd name="T29" fmla="*/ 55 h 411"/>
              <a:gd name="T30" fmla="*/ 54 w 269"/>
              <a:gd name="T31" fmla="*/ 55 h 411"/>
              <a:gd name="T32" fmla="*/ 54 w 269"/>
              <a:gd name="T33" fmla="*/ 215 h 411"/>
              <a:gd name="T34" fmla="*/ 110 w 269"/>
              <a:gd name="T35" fmla="*/ 267 h 411"/>
              <a:gd name="T36" fmla="*/ 110 w 269"/>
              <a:gd name="T37" fmla="*/ 283 h 411"/>
              <a:gd name="T38" fmla="*/ 89 w 269"/>
              <a:gd name="T39" fmla="*/ 261 h 411"/>
              <a:gd name="T40" fmla="*/ 0 w 269"/>
              <a:gd name="T41" fmla="*/ 135 h 411"/>
              <a:gd name="T42" fmla="*/ 135 w 269"/>
              <a:gd name="T43" fmla="*/ 0 h 411"/>
              <a:gd name="T44" fmla="*/ 269 w 269"/>
              <a:gd name="T45" fmla="*/ 135 h 411"/>
              <a:gd name="T46" fmla="*/ 182 w 269"/>
              <a:gd name="T47" fmla="*/ 261 h 411"/>
              <a:gd name="T48" fmla="*/ 161 w 269"/>
              <a:gd name="T49" fmla="*/ 277 h 411"/>
              <a:gd name="T50" fmla="*/ 80 w 269"/>
              <a:gd name="T51" fmla="*/ 308 h 411"/>
              <a:gd name="T52" fmla="*/ 92 w 269"/>
              <a:gd name="T53" fmla="*/ 318 h 411"/>
              <a:gd name="T54" fmla="*/ 189 w 269"/>
              <a:gd name="T55" fmla="*/ 294 h 411"/>
              <a:gd name="T56" fmla="*/ 177 w 269"/>
              <a:gd name="T57" fmla="*/ 284 h 411"/>
              <a:gd name="T58" fmla="*/ 92 w 269"/>
              <a:gd name="T59" fmla="*/ 329 h 411"/>
              <a:gd name="T60" fmla="*/ 80 w 269"/>
              <a:gd name="T61" fmla="*/ 342 h 411"/>
              <a:gd name="T62" fmla="*/ 177 w 269"/>
              <a:gd name="T63" fmla="*/ 342 h 411"/>
              <a:gd name="T64" fmla="*/ 189 w 269"/>
              <a:gd name="T65" fmla="*/ 329 h 411"/>
              <a:gd name="T66" fmla="*/ 92 w 269"/>
              <a:gd name="T67" fmla="*/ 329 h 411"/>
              <a:gd name="T68" fmla="*/ 108 w 269"/>
              <a:gd name="T69" fmla="*/ 392 h 411"/>
              <a:gd name="T70" fmla="*/ 164 w 269"/>
              <a:gd name="T71" fmla="*/ 385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69" h="411">
                <a:moveTo>
                  <a:pt x="92" y="363"/>
                </a:moveTo>
                <a:cubicBezTo>
                  <a:pt x="177" y="353"/>
                  <a:pt x="177" y="353"/>
                  <a:pt x="177" y="353"/>
                </a:cubicBezTo>
                <a:cubicBezTo>
                  <a:pt x="183" y="352"/>
                  <a:pt x="189" y="356"/>
                  <a:pt x="189" y="363"/>
                </a:cubicBezTo>
                <a:cubicBezTo>
                  <a:pt x="189" y="363"/>
                  <a:pt x="189" y="363"/>
                  <a:pt x="189" y="363"/>
                </a:cubicBezTo>
                <a:cubicBezTo>
                  <a:pt x="189" y="369"/>
                  <a:pt x="183" y="375"/>
                  <a:pt x="177" y="376"/>
                </a:cubicBezTo>
                <a:cubicBezTo>
                  <a:pt x="92" y="387"/>
                  <a:pt x="92" y="387"/>
                  <a:pt x="92" y="387"/>
                </a:cubicBezTo>
                <a:cubicBezTo>
                  <a:pt x="85" y="388"/>
                  <a:pt x="80" y="383"/>
                  <a:pt x="80" y="377"/>
                </a:cubicBezTo>
                <a:cubicBezTo>
                  <a:pt x="80" y="377"/>
                  <a:pt x="80" y="377"/>
                  <a:pt x="80" y="377"/>
                </a:cubicBezTo>
                <a:cubicBezTo>
                  <a:pt x="80" y="370"/>
                  <a:pt x="85" y="364"/>
                  <a:pt x="92" y="363"/>
                </a:cubicBezTo>
                <a:close/>
                <a:moveTo>
                  <a:pt x="114" y="149"/>
                </a:moveTo>
                <a:cubicBezTo>
                  <a:pt x="106" y="144"/>
                  <a:pt x="97" y="139"/>
                  <a:pt x="90" y="134"/>
                </a:cubicBezTo>
                <a:cubicBezTo>
                  <a:pt x="80" y="126"/>
                  <a:pt x="75" y="118"/>
                  <a:pt x="75" y="118"/>
                </a:cubicBezTo>
                <a:cubicBezTo>
                  <a:pt x="75" y="118"/>
                  <a:pt x="70" y="164"/>
                  <a:pt x="76" y="184"/>
                </a:cubicBezTo>
                <a:cubicBezTo>
                  <a:pt x="83" y="206"/>
                  <a:pt x="105" y="217"/>
                  <a:pt x="122" y="230"/>
                </a:cubicBezTo>
                <a:cubicBezTo>
                  <a:pt x="104" y="200"/>
                  <a:pt x="90" y="174"/>
                  <a:pt x="80" y="140"/>
                </a:cubicBezTo>
                <a:cubicBezTo>
                  <a:pt x="93" y="171"/>
                  <a:pt x="110" y="199"/>
                  <a:pt x="127" y="228"/>
                </a:cubicBezTo>
                <a:cubicBezTo>
                  <a:pt x="127" y="228"/>
                  <a:pt x="128" y="229"/>
                  <a:pt x="128" y="230"/>
                </a:cubicBezTo>
                <a:cubicBezTo>
                  <a:pt x="154" y="188"/>
                  <a:pt x="178" y="148"/>
                  <a:pt x="196" y="102"/>
                </a:cubicBezTo>
                <a:cubicBezTo>
                  <a:pt x="183" y="150"/>
                  <a:pt x="163" y="189"/>
                  <a:pt x="137" y="230"/>
                </a:cubicBezTo>
                <a:cubicBezTo>
                  <a:pt x="161" y="213"/>
                  <a:pt x="193" y="197"/>
                  <a:pt x="203" y="166"/>
                </a:cubicBezTo>
                <a:cubicBezTo>
                  <a:pt x="212" y="137"/>
                  <a:pt x="203" y="70"/>
                  <a:pt x="203" y="70"/>
                </a:cubicBezTo>
                <a:cubicBezTo>
                  <a:pt x="203" y="70"/>
                  <a:pt x="198" y="82"/>
                  <a:pt x="182" y="94"/>
                </a:cubicBezTo>
                <a:cubicBezTo>
                  <a:pt x="161" y="110"/>
                  <a:pt x="127" y="123"/>
                  <a:pt x="114" y="149"/>
                </a:cubicBezTo>
                <a:close/>
                <a:moveTo>
                  <a:pt x="161" y="277"/>
                </a:moveTo>
                <a:cubicBezTo>
                  <a:pt x="161" y="275"/>
                  <a:pt x="161" y="275"/>
                  <a:pt x="161" y="275"/>
                </a:cubicBezTo>
                <a:cubicBezTo>
                  <a:pt x="161" y="267"/>
                  <a:pt x="161" y="267"/>
                  <a:pt x="161" y="267"/>
                </a:cubicBezTo>
                <a:cubicBezTo>
                  <a:pt x="161" y="246"/>
                  <a:pt x="161" y="246"/>
                  <a:pt x="161" y="246"/>
                </a:cubicBezTo>
                <a:cubicBezTo>
                  <a:pt x="182" y="241"/>
                  <a:pt x="201" y="230"/>
                  <a:pt x="215" y="215"/>
                </a:cubicBezTo>
                <a:cubicBezTo>
                  <a:pt x="236" y="195"/>
                  <a:pt x="249" y="166"/>
                  <a:pt x="249" y="135"/>
                </a:cubicBezTo>
                <a:cubicBezTo>
                  <a:pt x="249" y="104"/>
                  <a:pt x="236" y="75"/>
                  <a:pt x="215" y="55"/>
                </a:cubicBezTo>
                <a:cubicBezTo>
                  <a:pt x="195" y="34"/>
                  <a:pt x="166" y="21"/>
                  <a:pt x="135" y="21"/>
                </a:cubicBezTo>
                <a:cubicBezTo>
                  <a:pt x="103" y="21"/>
                  <a:pt x="75" y="34"/>
                  <a:pt x="54" y="55"/>
                </a:cubicBezTo>
                <a:cubicBezTo>
                  <a:pt x="34" y="75"/>
                  <a:pt x="21" y="104"/>
                  <a:pt x="21" y="135"/>
                </a:cubicBezTo>
                <a:cubicBezTo>
                  <a:pt x="21" y="166"/>
                  <a:pt x="34" y="195"/>
                  <a:pt x="54" y="215"/>
                </a:cubicBezTo>
                <a:cubicBezTo>
                  <a:pt x="69" y="230"/>
                  <a:pt x="88" y="241"/>
                  <a:pt x="110" y="246"/>
                </a:cubicBezTo>
                <a:cubicBezTo>
                  <a:pt x="110" y="267"/>
                  <a:pt x="110" y="267"/>
                  <a:pt x="110" y="267"/>
                </a:cubicBezTo>
                <a:cubicBezTo>
                  <a:pt x="110" y="275"/>
                  <a:pt x="110" y="275"/>
                  <a:pt x="110" y="275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89" y="283"/>
                  <a:pt x="89" y="283"/>
                  <a:pt x="89" y="283"/>
                </a:cubicBezTo>
                <a:cubicBezTo>
                  <a:pt x="89" y="261"/>
                  <a:pt x="89" y="261"/>
                  <a:pt x="89" y="261"/>
                </a:cubicBezTo>
                <a:cubicBezTo>
                  <a:pt x="70" y="255"/>
                  <a:pt x="53" y="244"/>
                  <a:pt x="40" y="230"/>
                </a:cubicBezTo>
                <a:cubicBezTo>
                  <a:pt x="15" y="206"/>
                  <a:pt x="0" y="172"/>
                  <a:pt x="0" y="135"/>
                </a:cubicBezTo>
                <a:cubicBezTo>
                  <a:pt x="0" y="98"/>
                  <a:pt x="15" y="64"/>
                  <a:pt x="40" y="40"/>
                </a:cubicBezTo>
                <a:cubicBezTo>
                  <a:pt x="64" y="15"/>
                  <a:pt x="98" y="0"/>
                  <a:pt x="135" y="0"/>
                </a:cubicBezTo>
                <a:cubicBezTo>
                  <a:pt x="172" y="0"/>
                  <a:pt x="206" y="15"/>
                  <a:pt x="230" y="40"/>
                </a:cubicBezTo>
                <a:cubicBezTo>
                  <a:pt x="254" y="64"/>
                  <a:pt x="269" y="98"/>
                  <a:pt x="269" y="135"/>
                </a:cubicBezTo>
                <a:cubicBezTo>
                  <a:pt x="269" y="172"/>
                  <a:pt x="254" y="206"/>
                  <a:pt x="230" y="230"/>
                </a:cubicBezTo>
                <a:cubicBezTo>
                  <a:pt x="216" y="244"/>
                  <a:pt x="200" y="254"/>
                  <a:pt x="182" y="261"/>
                </a:cubicBezTo>
                <a:cubicBezTo>
                  <a:pt x="182" y="277"/>
                  <a:pt x="182" y="277"/>
                  <a:pt x="182" y="277"/>
                </a:cubicBezTo>
                <a:cubicBezTo>
                  <a:pt x="161" y="277"/>
                  <a:pt x="161" y="277"/>
                  <a:pt x="161" y="277"/>
                </a:cubicBezTo>
                <a:close/>
                <a:moveTo>
                  <a:pt x="92" y="295"/>
                </a:moveTo>
                <a:cubicBezTo>
                  <a:pt x="85" y="295"/>
                  <a:pt x="80" y="301"/>
                  <a:pt x="80" y="308"/>
                </a:cubicBezTo>
                <a:cubicBezTo>
                  <a:pt x="80" y="308"/>
                  <a:pt x="80" y="308"/>
                  <a:pt x="80" y="308"/>
                </a:cubicBezTo>
                <a:cubicBezTo>
                  <a:pt x="80" y="314"/>
                  <a:pt x="85" y="319"/>
                  <a:pt x="92" y="318"/>
                </a:cubicBezTo>
                <a:cubicBezTo>
                  <a:pt x="177" y="307"/>
                  <a:pt x="177" y="307"/>
                  <a:pt x="177" y="307"/>
                </a:cubicBezTo>
                <a:cubicBezTo>
                  <a:pt x="183" y="307"/>
                  <a:pt x="189" y="301"/>
                  <a:pt x="189" y="294"/>
                </a:cubicBezTo>
                <a:cubicBezTo>
                  <a:pt x="189" y="294"/>
                  <a:pt x="189" y="294"/>
                  <a:pt x="189" y="294"/>
                </a:cubicBezTo>
                <a:cubicBezTo>
                  <a:pt x="189" y="288"/>
                  <a:pt x="183" y="283"/>
                  <a:pt x="177" y="284"/>
                </a:cubicBezTo>
                <a:cubicBezTo>
                  <a:pt x="92" y="295"/>
                  <a:pt x="92" y="295"/>
                  <a:pt x="92" y="295"/>
                </a:cubicBezTo>
                <a:close/>
                <a:moveTo>
                  <a:pt x="92" y="329"/>
                </a:moveTo>
                <a:cubicBezTo>
                  <a:pt x="85" y="330"/>
                  <a:pt x="80" y="336"/>
                  <a:pt x="80" y="342"/>
                </a:cubicBezTo>
                <a:cubicBezTo>
                  <a:pt x="80" y="342"/>
                  <a:pt x="80" y="342"/>
                  <a:pt x="80" y="342"/>
                </a:cubicBezTo>
                <a:cubicBezTo>
                  <a:pt x="80" y="349"/>
                  <a:pt x="85" y="354"/>
                  <a:pt x="92" y="353"/>
                </a:cubicBezTo>
                <a:cubicBezTo>
                  <a:pt x="177" y="342"/>
                  <a:pt x="177" y="342"/>
                  <a:pt x="177" y="342"/>
                </a:cubicBezTo>
                <a:cubicBezTo>
                  <a:pt x="183" y="341"/>
                  <a:pt x="189" y="335"/>
                  <a:pt x="189" y="329"/>
                </a:cubicBezTo>
                <a:cubicBezTo>
                  <a:pt x="189" y="329"/>
                  <a:pt x="189" y="329"/>
                  <a:pt x="189" y="329"/>
                </a:cubicBezTo>
                <a:cubicBezTo>
                  <a:pt x="189" y="322"/>
                  <a:pt x="183" y="318"/>
                  <a:pt x="177" y="319"/>
                </a:cubicBezTo>
                <a:cubicBezTo>
                  <a:pt x="92" y="329"/>
                  <a:pt x="92" y="329"/>
                  <a:pt x="92" y="329"/>
                </a:cubicBezTo>
                <a:close/>
                <a:moveTo>
                  <a:pt x="164" y="385"/>
                </a:moveTo>
                <a:cubicBezTo>
                  <a:pt x="108" y="392"/>
                  <a:pt x="108" y="392"/>
                  <a:pt x="108" y="392"/>
                </a:cubicBezTo>
                <a:cubicBezTo>
                  <a:pt x="112" y="403"/>
                  <a:pt x="123" y="411"/>
                  <a:pt x="135" y="411"/>
                </a:cubicBezTo>
                <a:cubicBezTo>
                  <a:pt x="150" y="411"/>
                  <a:pt x="163" y="400"/>
                  <a:pt x="164" y="385"/>
                </a:cubicBezTo>
                <a:close/>
              </a:path>
            </a:pathLst>
          </a:custGeom>
          <a:solidFill>
            <a:srgbClr val="55CAC7"/>
          </a:solidFill>
          <a:ln w="381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579774" y="2347736"/>
            <a:ext cx="466090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55CAC7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02</a:t>
            </a:r>
            <a:endParaRPr lang="en-US" altLang="zh-CN" sz="2000" b="1" dirty="0">
              <a:solidFill>
                <a:srgbClr val="55CAC7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579774" y="2753991"/>
            <a:ext cx="3451083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其次要明确自己的拜访对象在医药专业销售过程中扮演的角色，最后要明确自己扮演的角色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579774" y="4321679"/>
            <a:ext cx="466090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55CAC7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04</a:t>
            </a:r>
            <a:endParaRPr lang="en-US" altLang="zh-CN" sz="2000" b="1" dirty="0">
              <a:solidFill>
                <a:srgbClr val="55CAC7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579774" y="4727934"/>
            <a:ext cx="3451083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只有经由正确训练的专业推销人才。了解推销的技巧和方法，你才能获得成功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922717" y="2347736"/>
            <a:ext cx="466090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lang="en-US" altLang="zh-CN" sz="2000" b="1" dirty="0">
                <a:solidFill>
                  <a:srgbClr val="55CAC7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01</a:t>
            </a:r>
            <a:endParaRPr lang="en-US" altLang="zh-CN" sz="2000" b="1" dirty="0">
              <a:solidFill>
                <a:srgbClr val="55CAC7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37724" y="2753991"/>
            <a:ext cx="3451083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作为一名医药专业代表，首先要明确自己的工作定义，即医药专业销售的定义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22717" y="4321679"/>
            <a:ext cx="466090" cy="3987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r"/>
            <a:r>
              <a:rPr lang="en-US" altLang="zh-CN" sz="2000" b="1" dirty="0">
                <a:solidFill>
                  <a:srgbClr val="55CAC7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03</a:t>
            </a:r>
            <a:endParaRPr lang="en-US" altLang="zh-CN" sz="2000" b="1" dirty="0">
              <a:solidFill>
                <a:srgbClr val="55CAC7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37724" y="4727934"/>
            <a:ext cx="3451083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明确以上三点，是你顺利开展销售工作的基础。此外请你牢记：没有天生的推销专家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699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199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899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9399"/>
                            </p:stCondLst>
                            <p:childTnLst>
                              <p:par>
                                <p:cTn id="5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5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 flipH="1">
            <a:off x="-4" y="0"/>
            <a:ext cx="12191999" cy="6858000"/>
          </a:xfrm>
          <a:prstGeom prst="rect">
            <a:avLst/>
          </a:prstGeom>
          <a:solidFill>
            <a:srgbClr val="2525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: 圆顶角 1"/>
          <p:cNvSpPr/>
          <p:nvPr/>
        </p:nvSpPr>
        <p:spPr>
          <a:xfrm rot="10800000">
            <a:off x="4971389" y="-1"/>
            <a:ext cx="2249213" cy="3026979"/>
          </a:xfrm>
          <a:prstGeom prst="round2SameRect">
            <a:avLst/>
          </a:prstGeom>
          <a:solidFill>
            <a:srgbClr val="9BDE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文本框"/>
          <p:cNvSpPr/>
          <p:nvPr/>
        </p:nvSpPr>
        <p:spPr>
          <a:xfrm>
            <a:off x="2756349" y="3381068"/>
            <a:ext cx="6679292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4400" b="1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拜访前准备</a:t>
            </a:r>
            <a:endParaRPr lang="zh-CN" altLang="en-US" sz="4400" b="1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 flipH="1">
            <a:off x="2297678" y="4150509"/>
            <a:ext cx="7596634" cy="598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Lemon Drops Oat Cake Oat Cake Sugar Plum Sweet Gingerbread Chocolate Cake Gingerbread. Lemon Drops Oat Cake</a:t>
            </a:r>
            <a:r>
              <a:rPr lang="en-US" altLang="zh-CN" sz="11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. Lemon Drops Oat Cake Oat Cake Sugar Plum</a:t>
            </a:r>
            <a:endParaRPr lang="en-US" altLang="zh-CN" sz="1100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27" name="矩形: 圆角 26"/>
          <p:cNvSpPr/>
          <p:nvPr/>
        </p:nvSpPr>
        <p:spPr>
          <a:xfrm>
            <a:off x="5294907" y="5090012"/>
            <a:ext cx="1602176" cy="367818"/>
          </a:xfrm>
          <a:prstGeom prst="roundRect">
            <a:avLst>
              <a:gd name="adj" fmla="val 50000"/>
            </a:avLst>
          </a:prstGeom>
          <a:solidFill>
            <a:srgbClr val="9BDEDE"/>
          </a:solidFill>
          <a:ln w="28575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第二章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410311" y="1242387"/>
            <a:ext cx="1371369" cy="1371369"/>
          </a:xfrm>
          <a:prstGeom prst="ellipse">
            <a:avLst/>
          </a:prstGeom>
          <a:solidFill>
            <a:srgbClr val="252528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02</a:t>
            </a:r>
            <a:endParaRPr lang="en-US" altLang="zh-CN" sz="36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"/>
          <p:cNvSpPr/>
          <p:nvPr/>
        </p:nvSpPr>
        <p:spPr>
          <a:xfrm>
            <a:off x="1049964" y="263758"/>
            <a:ext cx="524923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拜访前准备</a:t>
            </a:r>
            <a:endParaRPr lang="zh-CN" altLang="en-US" sz="32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69" name="Rectangle 4"/>
          <p:cNvSpPr/>
          <p:nvPr/>
        </p:nvSpPr>
        <p:spPr>
          <a:xfrm>
            <a:off x="6718355" y="5112853"/>
            <a:ext cx="1529214" cy="372294"/>
          </a:xfrm>
          <a:prstGeom prst="rect">
            <a:avLst/>
          </a:prstGeom>
        </p:spPr>
        <p:txBody>
          <a:bodyPr wrap="none" lIns="146242" tIns="73121" rIns="146242" bIns="73121">
            <a:normAutofit fontScale="50000" lnSpcReduction="20000"/>
          </a:bodyPr>
          <a:lstStyle/>
          <a:p>
            <a:r>
              <a:rPr lang="zh-CN" altLang="en-US" sz="2265" b="1">
                <a:solidFill>
                  <a:schemeClr val="tx1">
                    <a:lumMod val="65000"/>
                    <a:lumOff val="3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标题文本预设</a:t>
            </a:r>
            <a:endParaRPr lang="zh-CN" altLang="en-US" sz="2265" b="1">
              <a:solidFill>
                <a:schemeClr val="tx1">
                  <a:lumMod val="65000"/>
                  <a:lumOff val="3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67" name="Oval 6"/>
          <p:cNvSpPr/>
          <p:nvPr/>
        </p:nvSpPr>
        <p:spPr bwMode="auto">
          <a:xfrm>
            <a:off x="5953694" y="4855525"/>
            <a:ext cx="764661" cy="76486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Freeform: Shape 15"/>
          <p:cNvSpPr/>
          <p:nvPr/>
        </p:nvSpPr>
        <p:spPr bwMode="auto">
          <a:xfrm>
            <a:off x="6199713" y="5060566"/>
            <a:ext cx="272624" cy="354781"/>
          </a:xfrm>
          <a:custGeom>
            <a:avLst/>
            <a:gdLst>
              <a:gd name="T0" fmla="*/ 115 w 320"/>
              <a:gd name="T1" fmla="*/ 62 h 417"/>
              <a:gd name="T2" fmla="*/ 115 w 320"/>
              <a:gd name="T3" fmla="*/ 62 h 417"/>
              <a:gd name="T4" fmla="*/ 62 w 320"/>
              <a:gd name="T5" fmla="*/ 0 h 417"/>
              <a:gd name="T6" fmla="*/ 0 w 320"/>
              <a:gd name="T7" fmla="*/ 62 h 417"/>
              <a:gd name="T8" fmla="*/ 36 w 320"/>
              <a:gd name="T9" fmla="*/ 115 h 417"/>
              <a:gd name="T10" fmla="*/ 36 w 320"/>
              <a:gd name="T11" fmla="*/ 301 h 417"/>
              <a:gd name="T12" fmla="*/ 0 w 320"/>
              <a:gd name="T13" fmla="*/ 354 h 417"/>
              <a:gd name="T14" fmla="*/ 62 w 320"/>
              <a:gd name="T15" fmla="*/ 416 h 417"/>
              <a:gd name="T16" fmla="*/ 115 w 320"/>
              <a:gd name="T17" fmla="*/ 354 h 417"/>
              <a:gd name="T18" fmla="*/ 80 w 320"/>
              <a:gd name="T19" fmla="*/ 301 h 417"/>
              <a:gd name="T20" fmla="*/ 80 w 320"/>
              <a:gd name="T21" fmla="*/ 115 h 417"/>
              <a:gd name="T22" fmla="*/ 115 w 320"/>
              <a:gd name="T23" fmla="*/ 62 h 417"/>
              <a:gd name="T24" fmla="*/ 98 w 320"/>
              <a:gd name="T25" fmla="*/ 354 h 417"/>
              <a:gd name="T26" fmla="*/ 98 w 320"/>
              <a:gd name="T27" fmla="*/ 354 h 417"/>
              <a:gd name="T28" fmla="*/ 62 w 320"/>
              <a:gd name="T29" fmla="*/ 390 h 417"/>
              <a:gd name="T30" fmla="*/ 27 w 320"/>
              <a:gd name="T31" fmla="*/ 354 h 417"/>
              <a:gd name="T32" fmla="*/ 62 w 320"/>
              <a:gd name="T33" fmla="*/ 319 h 417"/>
              <a:gd name="T34" fmla="*/ 98 w 320"/>
              <a:gd name="T35" fmla="*/ 354 h 417"/>
              <a:gd name="T36" fmla="*/ 62 w 320"/>
              <a:gd name="T37" fmla="*/ 88 h 417"/>
              <a:gd name="T38" fmla="*/ 62 w 320"/>
              <a:gd name="T39" fmla="*/ 88 h 417"/>
              <a:gd name="T40" fmla="*/ 27 w 320"/>
              <a:gd name="T41" fmla="*/ 62 h 417"/>
              <a:gd name="T42" fmla="*/ 62 w 320"/>
              <a:gd name="T43" fmla="*/ 27 h 417"/>
              <a:gd name="T44" fmla="*/ 98 w 320"/>
              <a:gd name="T45" fmla="*/ 62 h 417"/>
              <a:gd name="T46" fmla="*/ 62 w 320"/>
              <a:gd name="T47" fmla="*/ 88 h 417"/>
              <a:gd name="T48" fmla="*/ 284 w 320"/>
              <a:gd name="T49" fmla="*/ 301 h 417"/>
              <a:gd name="T50" fmla="*/ 284 w 320"/>
              <a:gd name="T51" fmla="*/ 301 h 417"/>
              <a:gd name="T52" fmla="*/ 284 w 320"/>
              <a:gd name="T53" fmla="*/ 115 h 417"/>
              <a:gd name="T54" fmla="*/ 319 w 320"/>
              <a:gd name="T55" fmla="*/ 62 h 417"/>
              <a:gd name="T56" fmla="*/ 257 w 320"/>
              <a:gd name="T57" fmla="*/ 0 h 417"/>
              <a:gd name="T58" fmla="*/ 195 w 320"/>
              <a:gd name="T59" fmla="*/ 62 h 417"/>
              <a:gd name="T60" fmla="*/ 239 w 320"/>
              <a:gd name="T61" fmla="*/ 115 h 417"/>
              <a:gd name="T62" fmla="*/ 239 w 320"/>
              <a:gd name="T63" fmla="*/ 301 h 417"/>
              <a:gd name="T64" fmla="*/ 195 w 320"/>
              <a:gd name="T65" fmla="*/ 354 h 417"/>
              <a:gd name="T66" fmla="*/ 257 w 320"/>
              <a:gd name="T67" fmla="*/ 416 h 417"/>
              <a:gd name="T68" fmla="*/ 319 w 320"/>
              <a:gd name="T69" fmla="*/ 354 h 417"/>
              <a:gd name="T70" fmla="*/ 284 w 320"/>
              <a:gd name="T71" fmla="*/ 301 h 417"/>
              <a:gd name="T72" fmla="*/ 221 w 320"/>
              <a:gd name="T73" fmla="*/ 62 h 417"/>
              <a:gd name="T74" fmla="*/ 221 w 320"/>
              <a:gd name="T75" fmla="*/ 62 h 417"/>
              <a:gd name="T76" fmla="*/ 257 w 320"/>
              <a:gd name="T77" fmla="*/ 27 h 417"/>
              <a:gd name="T78" fmla="*/ 292 w 320"/>
              <a:gd name="T79" fmla="*/ 62 h 417"/>
              <a:gd name="T80" fmla="*/ 257 w 320"/>
              <a:gd name="T81" fmla="*/ 88 h 417"/>
              <a:gd name="T82" fmla="*/ 221 w 320"/>
              <a:gd name="T83" fmla="*/ 62 h 417"/>
              <a:gd name="T84" fmla="*/ 257 w 320"/>
              <a:gd name="T85" fmla="*/ 390 h 417"/>
              <a:gd name="T86" fmla="*/ 257 w 320"/>
              <a:gd name="T87" fmla="*/ 390 h 417"/>
              <a:gd name="T88" fmla="*/ 221 w 320"/>
              <a:gd name="T89" fmla="*/ 354 h 417"/>
              <a:gd name="T90" fmla="*/ 257 w 320"/>
              <a:gd name="T91" fmla="*/ 319 h 417"/>
              <a:gd name="T92" fmla="*/ 292 w 320"/>
              <a:gd name="T93" fmla="*/ 354 h 417"/>
              <a:gd name="T94" fmla="*/ 257 w 320"/>
              <a:gd name="T95" fmla="*/ 39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0" h="417">
                <a:moveTo>
                  <a:pt x="115" y="62"/>
                </a:moveTo>
                <a:lnTo>
                  <a:pt x="115" y="62"/>
                </a:lnTo>
                <a:cubicBezTo>
                  <a:pt x="115" y="27"/>
                  <a:pt x="89" y="0"/>
                  <a:pt x="62" y="0"/>
                </a:cubicBezTo>
                <a:cubicBezTo>
                  <a:pt x="27" y="0"/>
                  <a:pt x="0" y="27"/>
                  <a:pt x="0" y="62"/>
                </a:cubicBezTo>
                <a:cubicBezTo>
                  <a:pt x="0" y="80"/>
                  <a:pt x="18" y="106"/>
                  <a:pt x="36" y="115"/>
                </a:cubicBezTo>
                <a:cubicBezTo>
                  <a:pt x="36" y="301"/>
                  <a:pt x="36" y="301"/>
                  <a:pt x="36" y="301"/>
                </a:cubicBezTo>
                <a:cubicBezTo>
                  <a:pt x="18" y="310"/>
                  <a:pt x="0" y="328"/>
                  <a:pt x="0" y="354"/>
                </a:cubicBezTo>
                <a:cubicBezTo>
                  <a:pt x="0" y="390"/>
                  <a:pt x="27" y="416"/>
                  <a:pt x="62" y="416"/>
                </a:cubicBezTo>
                <a:cubicBezTo>
                  <a:pt x="89" y="416"/>
                  <a:pt x="115" y="390"/>
                  <a:pt x="115" y="354"/>
                </a:cubicBezTo>
                <a:cubicBezTo>
                  <a:pt x="115" y="328"/>
                  <a:pt x="106" y="310"/>
                  <a:pt x="80" y="301"/>
                </a:cubicBezTo>
                <a:cubicBezTo>
                  <a:pt x="80" y="115"/>
                  <a:pt x="80" y="115"/>
                  <a:pt x="80" y="115"/>
                </a:cubicBezTo>
                <a:cubicBezTo>
                  <a:pt x="106" y="106"/>
                  <a:pt x="115" y="80"/>
                  <a:pt x="115" y="62"/>
                </a:cubicBezTo>
                <a:close/>
                <a:moveTo>
                  <a:pt x="98" y="354"/>
                </a:moveTo>
                <a:lnTo>
                  <a:pt x="98" y="354"/>
                </a:lnTo>
                <a:cubicBezTo>
                  <a:pt x="98" y="372"/>
                  <a:pt x="80" y="390"/>
                  <a:pt x="62" y="390"/>
                </a:cubicBezTo>
                <a:cubicBezTo>
                  <a:pt x="44" y="390"/>
                  <a:pt x="27" y="372"/>
                  <a:pt x="27" y="354"/>
                </a:cubicBezTo>
                <a:cubicBezTo>
                  <a:pt x="27" y="337"/>
                  <a:pt x="44" y="319"/>
                  <a:pt x="62" y="319"/>
                </a:cubicBezTo>
                <a:cubicBezTo>
                  <a:pt x="80" y="319"/>
                  <a:pt x="98" y="337"/>
                  <a:pt x="98" y="354"/>
                </a:cubicBezTo>
                <a:close/>
                <a:moveTo>
                  <a:pt x="62" y="88"/>
                </a:moveTo>
                <a:lnTo>
                  <a:pt x="62" y="88"/>
                </a:lnTo>
                <a:cubicBezTo>
                  <a:pt x="44" y="88"/>
                  <a:pt x="27" y="80"/>
                  <a:pt x="27" y="62"/>
                </a:cubicBezTo>
                <a:cubicBezTo>
                  <a:pt x="27" y="35"/>
                  <a:pt x="44" y="27"/>
                  <a:pt x="62" y="27"/>
                </a:cubicBezTo>
                <a:cubicBezTo>
                  <a:pt x="80" y="27"/>
                  <a:pt x="98" y="35"/>
                  <a:pt x="98" y="62"/>
                </a:cubicBezTo>
                <a:cubicBezTo>
                  <a:pt x="98" y="80"/>
                  <a:pt x="80" y="88"/>
                  <a:pt x="62" y="88"/>
                </a:cubicBezTo>
                <a:close/>
                <a:moveTo>
                  <a:pt x="284" y="301"/>
                </a:moveTo>
                <a:lnTo>
                  <a:pt x="284" y="301"/>
                </a:lnTo>
                <a:cubicBezTo>
                  <a:pt x="284" y="115"/>
                  <a:pt x="284" y="115"/>
                  <a:pt x="284" y="115"/>
                </a:cubicBezTo>
                <a:cubicBezTo>
                  <a:pt x="302" y="106"/>
                  <a:pt x="319" y="80"/>
                  <a:pt x="319" y="62"/>
                </a:cubicBezTo>
                <a:cubicBezTo>
                  <a:pt x="319" y="27"/>
                  <a:pt x="292" y="0"/>
                  <a:pt x="257" y="0"/>
                </a:cubicBezTo>
                <a:cubicBezTo>
                  <a:pt x="221" y="0"/>
                  <a:pt x="195" y="27"/>
                  <a:pt x="195" y="62"/>
                </a:cubicBezTo>
                <a:cubicBezTo>
                  <a:pt x="195" y="80"/>
                  <a:pt x="212" y="106"/>
                  <a:pt x="239" y="115"/>
                </a:cubicBezTo>
                <a:cubicBezTo>
                  <a:pt x="239" y="301"/>
                  <a:pt x="239" y="301"/>
                  <a:pt x="239" y="301"/>
                </a:cubicBezTo>
                <a:cubicBezTo>
                  <a:pt x="212" y="310"/>
                  <a:pt x="195" y="328"/>
                  <a:pt x="195" y="354"/>
                </a:cubicBezTo>
                <a:cubicBezTo>
                  <a:pt x="195" y="390"/>
                  <a:pt x="221" y="416"/>
                  <a:pt x="257" y="416"/>
                </a:cubicBezTo>
                <a:cubicBezTo>
                  <a:pt x="292" y="416"/>
                  <a:pt x="319" y="390"/>
                  <a:pt x="319" y="354"/>
                </a:cubicBezTo>
                <a:cubicBezTo>
                  <a:pt x="319" y="328"/>
                  <a:pt x="302" y="310"/>
                  <a:pt x="284" y="301"/>
                </a:cubicBezTo>
                <a:close/>
                <a:moveTo>
                  <a:pt x="221" y="62"/>
                </a:moveTo>
                <a:lnTo>
                  <a:pt x="221" y="62"/>
                </a:lnTo>
                <a:cubicBezTo>
                  <a:pt x="221" y="35"/>
                  <a:pt x="239" y="27"/>
                  <a:pt x="257" y="27"/>
                </a:cubicBezTo>
                <a:cubicBezTo>
                  <a:pt x="275" y="27"/>
                  <a:pt x="292" y="35"/>
                  <a:pt x="292" y="62"/>
                </a:cubicBezTo>
                <a:cubicBezTo>
                  <a:pt x="292" y="80"/>
                  <a:pt x="275" y="88"/>
                  <a:pt x="257" y="88"/>
                </a:cubicBezTo>
                <a:cubicBezTo>
                  <a:pt x="239" y="88"/>
                  <a:pt x="221" y="80"/>
                  <a:pt x="221" y="62"/>
                </a:cubicBezTo>
                <a:close/>
                <a:moveTo>
                  <a:pt x="257" y="390"/>
                </a:moveTo>
                <a:lnTo>
                  <a:pt x="257" y="390"/>
                </a:lnTo>
                <a:cubicBezTo>
                  <a:pt x="239" y="390"/>
                  <a:pt x="221" y="372"/>
                  <a:pt x="221" y="354"/>
                </a:cubicBezTo>
                <a:cubicBezTo>
                  <a:pt x="221" y="337"/>
                  <a:pt x="239" y="319"/>
                  <a:pt x="257" y="319"/>
                </a:cubicBezTo>
                <a:cubicBezTo>
                  <a:pt x="275" y="319"/>
                  <a:pt x="292" y="337"/>
                  <a:pt x="292" y="354"/>
                </a:cubicBezTo>
                <a:cubicBezTo>
                  <a:pt x="292" y="372"/>
                  <a:pt x="275" y="390"/>
                  <a:pt x="257" y="3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6" name="Rectangle 13"/>
          <p:cNvSpPr/>
          <p:nvPr/>
        </p:nvSpPr>
        <p:spPr>
          <a:xfrm>
            <a:off x="6718355" y="4176655"/>
            <a:ext cx="1529214" cy="372294"/>
          </a:xfrm>
          <a:prstGeom prst="rect">
            <a:avLst/>
          </a:prstGeom>
        </p:spPr>
        <p:txBody>
          <a:bodyPr wrap="none" lIns="146242" tIns="73121" rIns="146242" bIns="73121">
            <a:normAutofit fontScale="50000" lnSpcReduction="20000"/>
          </a:bodyPr>
          <a:lstStyle/>
          <a:p>
            <a:r>
              <a:rPr lang="zh-CN" altLang="en-US" sz="2265" b="1">
                <a:solidFill>
                  <a:schemeClr val="tx1">
                    <a:lumMod val="65000"/>
                    <a:lumOff val="3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客户会接受你的观点吗？</a:t>
            </a:r>
            <a:endParaRPr lang="zh-CN" altLang="en-US" sz="2265" b="1">
              <a:solidFill>
                <a:schemeClr val="tx1">
                  <a:lumMod val="65000"/>
                  <a:lumOff val="3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74" name="Oval 8"/>
          <p:cNvSpPr/>
          <p:nvPr/>
        </p:nvSpPr>
        <p:spPr bwMode="auto">
          <a:xfrm>
            <a:off x="5953694" y="3927383"/>
            <a:ext cx="764661" cy="764860"/>
          </a:xfrm>
          <a:prstGeom prst="ellipse">
            <a:avLst/>
          </a:prstGeom>
          <a:solidFill>
            <a:srgbClr val="55CA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Freeform: Shape 16"/>
          <p:cNvSpPr/>
          <p:nvPr/>
        </p:nvSpPr>
        <p:spPr bwMode="auto">
          <a:xfrm>
            <a:off x="6156817" y="4139139"/>
            <a:ext cx="358416" cy="341350"/>
          </a:xfrm>
          <a:custGeom>
            <a:avLst/>
            <a:gdLst>
              <a:gd name="T0" fmla="*/ 363 w 461"/>
              <a:gd name="T1" fmla="*/ 336 h 443"/>
              <a:gd name="T2" fmla="*/ 363 w 461"/>
              <a:gd name="T3" fmla="*/ 336 h 443"/>
              <a:gd name="T4" fmla="*/ 284 w 461"/>
              <a:gd name="T5" fmla="*/ 248 h 443"/>
              <a:gd name="T6" fmla="*/ 310 w 461"/>
              <a:gd name="T7" fmla="*/ 195 h 443"/>
              <a:gd name="T8" fmla="*/ 328 w 461"/>
              <a:gd name="T9" fmla="*/ 151 h 443"/>
              <a:gd name="T10" fmla="*/ 319 w 461"/>
              <a:gd name="T11" fmla="*/ 132 h 443"/>
              <a:gd name="T12" fmla="*/ 328 w 461"/>
              <a:gd name="T13" fmla="*/ 88 h 443"/>
              <a:gd name="T14" fmla="*/ 230 w 461"/>
              <a:gd name="T15" fmla="*/ 0 h 443"/>
              <a:gd name="T16" fmla="*/ 132 w 461"/>
              <a:gd name="T17" fmla="*/ 88 h 443"/>
              <a:gd name="T18" fmla="*/ 141 w 461"/>
              <a:gd name="T19" fmla="*/ 132 h 443"/>
              <a:gd name="T20" fmla="*/ 132 w 461"/>
              <a:gd name="T21" fmla="*/ 151 h 443"/>
              <a:gd name="T22" fmla="*/ 150 w 461"/>
              <a:gd name="T23" fmla="*/ 195 h 443"/>
              <a:gd name="T24" fmla="*/ 177 w 461"/>
              <a:gd name="T25" fmla="*/ 248 h 443"/>
              <a:gd name="T26" fmla="*/ 97 w 461"/>
              <a:gd name="T27" fmla="*/ 336 h 443"/>
              <a:gd name="T28" fmla="*/ 0 w 461"/>
              <a:gd name="T29" fmla="*/ 398 h 443"/>
              <a:gd name="T30" fmla="*/ 0 w 461"/>
              <a:gd name="T31" fmla="*/ 442 h 443"/>
              <a:gd name="T32" fmla="*/ 230 w 461"/>
              <a:gd name="T33" fmla="*/ 442 h 443"/>
              <a:gd name="T34" fmla="*/ 460 w 461"/>
              <a:gd name="T35" fmla="*/ 442 h 443"/>
              <a:gd name="T36" fmla="*/ 460 w 461"/>
              <a:gd name="T37" fmla="*/ 398 h 443"/>
              <a:gd name="T38" fmla="*/ 363 w 461"/>
              <a:gd name="T39" fmla="*/ 336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61" h="443">
                <a:moveTo>
                  <a:pt x="363" y="336"/>
                </a:moveTo>
                <a:lnTo>
                  <a:pt x="363" y="336"/>
                </a:lnTo>
                <a:cubicBezTo>
                  <a:pt x="301" y="310"/>
                  <a:pt x="284" y="292"/>
                  <a:pt x="284" y="248"/>
                </a:cubicBezTo>
                <a:cubicBezTo>
                  <a:pt x="284" y="230"/>
                  <a:pt x="301" y="239"/>
                  <a:pt x="310" y="195"/>
                </a:cubicBezTo>
                <a:cubicBezTo>
                  <a:pt x="310" y="176"/>
                  <a:pt x="328" y="195"/>
                  <a:pt x="328" y="151"/>
                </a:cubicBezTo>
                <a:cubicBezTo>
                  <a:pt x="328" y="132"/>
                  <a:pt x="319" y="132"/>
                  <a:pt x="319" y="132"/>
                </a:cubicBezTo>
                <a:cubicBezTo>
                  <a:pt x="319" y="132"/>
                  <a:pt x="328" y="106"/>
                  <a:pt x="328" y="88"/>
                </a:cubicBezTo>
                <a:cubicBezTo>
                  <a:pt x="328" y="61"/>
                  <a:pt x="319" y="0"/>
                  <a:pt x="230" y="0"/>
                </a:cubicBezTo>
                <a:cubicBezTo>
                  <a:pt x="141" y="0"/>
                  <a:pt x="132" y="61"/>
                  <a:pt x="132" y="88"/>
                </a:cubicBezTo>
                <a:cubicBezTo>
                  <a:pt x="132" y="106"/>
                  <a:pt x="141" y="132"/>
                  <a:pt x="141" y="132"/>
                </a:cubicBezTo>
                <a:cubicBezTo>
                  <a:pt x="141" y="132"/>
                  <a:pt x="132" y="132"/>
                  <a:pt x="132" y="151"/>
                </a:cubicBezTo>
                <a:cubicBezTo>
                  <a:pt x="132" y="195"/>
                  <a:pt x="150" y="176"/>
                  <a:pt x="150" y="195"/>
                </a:cubicBezTo>
                <a:cubicBezTo>
                  <a:pt x="159" y="239"/>
                  <a:pt x="177" y="230"/>
                  <a:pt x="177" y="248"/>
                </a:cubicBezTo>
                <a:cubicBezTo>
                  <a:pt x="177" y="292"/>
                  <a:pt x="159" y="310"/>
                  <a:pt x="97" y="336"/>
                </a:cubicBezTo>
                <a:cubicBezTo>
                  <a:pt x="35" y="354"/>
                  <a:pt x="0" y="380"/>
                  <a:pt x="0" y="398"/>
                </a:cubicBezTo>
                <a:cubicBezTo>
                  <a:pt x="0" y="407"/>
                  <a:pt x="0" y="442"/>
                  <a:pt x="0" y="442"/>
                </a:cubicBezTo>
                <a:cubicBezTo>
                  <a:pt x="230" y="442"/>
                  <a:pt x="230" y="442"/>
                  <a:pt x="230" y="442"/>
                </a:cubicBezTo>
                <a:cubicBezTo>
                  <a:pt x="460" y="442"/>
                  <a:pt x="460" y="442"/>
                  <a:pt x="460" y="442"/>
                </a:cubicBezTo>
                <a:cubicBezTo>
                  <a:pt x="460" y="442"/>
                  <a:pt x="460" y="407"/>
                  <a:pt x="460" y="398"/>
                </a:cubicBezTo>
                <a:cubicBezTo>
                  <a:pt x="460" y="380"/>
                  <a:pt x="425" y="354"/>
                  <a:pt x="363" y="33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3" name="Rectangle 9"/>
          <p:cNvSpPr/>
          <p:nvPr/>
        </p:nvSpPr>
        <p:spPr>
          <a:xfrm>
            <a:off x="6718355" y="2304253"/>
            <a:ext cx="1529214" cy="372294"/>
          </a:xfrm>
          <a:prstGeom prst="rect">
            <a:avLst/>
          </a:prstGeom>
        </p:spPr>
        <p:txBody>
          <a:bodyPr wrap="none" lIns="146242" tIns="73121" rIns="146242" bIns="73121">
            <a:normAutofit fontScale="50000" lnSpcReduction="20000"/>
          </a:bodyPr>
          <a:lstStyle/>
          <a:p>
            <a:r>
              <a:rPr lang="zh-CN" altLang="en-US" sz="2265" b="1">
                <a:solidFill>
                  <a:schemeClr val="tx1">
                    <a:lumMod val="65000"/>
                    <a:lumOff val="3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见到医生的第一句话是什么？</a:t>
            </a:r>
            <a:endParaRPr lang="zh-CN" altLang="en-US" sz="2265" b="1" dirty="0">
              <a:solidFill>
                <a:schemeClr val="tx1">
                  <a:lumMod val="65000"/>
                  <a:lumOff val="3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81" name="Oval 3"/>
          <p:cNvSpPr/>
          <p:nvPr/>
        </p:nvSpPr>
        <p:spPr bwMode="auto">
          <a:xfrm>
            <a:off x="5953694" y="2071095"/>
            <a:ext cx="764661" cy="764861"/>
          </a:xfrm>
          <a:prstGeom prst="ellipse">
            <a:avLst/>
          </a:prstGeom>
          <a:solidFill>
            <a:srgbClr val="55CAC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2" name="Freeform: Shape 17"/>
          <p:cNvSpPr/>
          <p:nvPr/>
        </p:nvSpPr>
        <p:spPr bwMode="auto">
          <a:xfrm>
            <a:off x="6128974" y="2286786"/>
            <a:ext cx="414101" cy="333479"/>
          </a:xfrm>
          <a:custGeom>
            <a:avLst/>
            <a:gdLst>
              <a:gd name="T0" fmla="*/ 169 w 497"/>
              <a:gd name="T1" fmla="*/ 196 h 400"/>
              <a:gd name="T2" fmla="*/ 169 w 497"/>
              <a:gd name="T3" fmla="*/ 196 h 400"/>
              <a:gd name="T4" fmla="*/ 248 w 497"/>
              <a:gd name="T5" fmla="*/ 275 h 400"/>
              <a:gd name="T6" fmla="*/ 328 w 497"/>
              <a:gd name="T7" fmla="*/ 196 h 400"/>
              <a:gd name="T8" fmla="*/ 248 w 497"/>
              <a:gd name="T9" fmla="*/ 116 h 400"/>
              <a:gd name="T10" fmla="*/ 169 w 497"/>
              <a:gd name="T11" fmla="*/ 196 h 400"/>
              <a:gd name="T12" fmla="*/ 116 w 497"/>
              <a:gd name="T13" fmla="*/ 169 h 400"/>
              <a:gd name="T14" fmla="*/ 116 w 497"/>
              <a:gd name="T15" fmla="*/ 169 h 400"/>
              <a:gd name="T16" fmla="*/ 248 w 497"/>
              <a:gd name="T17" fmla="*/ 63 h 400"/>
              <a:gd name="T18" fmla="*/ 345 w 497"/>
              <a:gd name="T19" fmla="*/ 98 h 400"/>
              <a:gd name="T20" fmla="*/ 390 w 497"/>
              <a:gd name="T21" fmla="*/ 98 h 400"/>
              <a:gd name="T22" fmla="*/ 390 w 497"/>
              <a:gd name="T23" fmla="*/ 54 h 400"/>
              <a:gd name="T24" fmla="*/ 248 w 497"/>
              <a:gd name="T25" fmla="*/ 0 h 400"/>
              <a:gd name="T26" fmla="*/ 62 w 497"/>
              <a:gd name="T27" fmla="*/ 143 h 400"/>
              <a:gd name="T28" fmla="*/ 0 w 497"/>
              <a:gd name="T29" fmla="*/ 143 h 400"/>
              <a:gd name="T30" fmla="*/ 0 w 497"/>
              <a:gd name="T31" fmla="*/ 196 h 400"/>
              <a:gd name="T32" fmla="*/ 80 w 497"/>
              <a:gd name="T33" fmla="*/ 196 h 400"/>
              <a:gd name="T34" fmla="*/ 116 w 497"/>
              <a:gd name="T35" fmla="*/ 169 h 400"/>
              <a:gd name="T36" fmla="*/ 416 w 497"/>
              <a:gd name="T37" fmla="*/ 196 h 400"/>
              <a:gd name="T38" fmla="*/ 416 w 497"/>
              <a:gd name="T39" fmla="*/ 196 h 400"/>
              <a:gd name="T40" fmla="*/ 381 w 497"/>
              <a:gd name="T41" fmla="*/ 231 h 400"/>
              <a:gd name="T42" fmla="*/ 248 w 497"/>
              <a:gd name="T43" fmla="*/ 337 h 400"/>
              <a:gd name="T44" fmla="*/ 151 w 497"/>
              <a:gd name="T45" fmla="*/ 293 h 400"/>
              <a:gd name="T46" fmla="*/ 107 w 497"/>
              <a:gd name="T47" fmla="*/ 293 h 400"/>
              <a:gd name="T48" fmla="*/ 107 w 497"/>
              <a:gd name="T49" fmla="*/ 337 h 400"/>
              <a:gd name="T50" fmla="*/ 248 w 497"/>
              <a:gd name="T51" fmla="*/ 399 h 400"/>
              <a:gd name="T52" fmla="*/ 435 w 497"/>
              <a:gd name="T53" fmla="*/ 257 h 400"/>
              <a:gd name="T54" fmla="*/ 496 w 497"/>
              <a:gd name="T55" fmla="*/ 257 h 400"/>
              <a:gd name="T56" fmla="*/ 496 w 497"/>
              <a:gd name="T57" fmla="*/ 196 h 400"/>
              <a:gd name="T58" fmla="*/ 416 w 497"/>
              <a:gd name="T59" fmla="*/ 19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97" h="400">
                <a:moveTo>
                  <a:pt x="169" y="196"/>
                </a:moveTo>
                <a:lnTo>
                  <a:pt x="169" y="196"/>
                </a:lnTo>
                <a:cubicBezTo>
                  <a:pt x="169" y="240"/>
                  <a:pt x="204" y="275"/>
                  <a:pt x="248" y="275"/>
                </a:cubicBezTo>
                <a:cubicBezTo>
                  <a:pt x="292" y="275"/>
                  <a:pt x="328" y="240"/>
                  <a:pt x="328" y="196"/>
                </a:cubicBezTo>
                <a:cubicBezTo>
                  <a:pt x="328" y="151"/>
                  <a:pt x="292" y="116"/>
                  <a:pt x="248" y="116"/>
                </a:cubicBezTo>
                <a:cubicBezTo>
                  <a:pt x="204" y="116"/>
                  <a:pt x="169" y="151"/>
                  <a:pt x="169" y="196"/>
                </a:cubicBezTo>
                <a:close/>
                <a:moveTo>
                  <a:pt x="116" y="169"/>
                </a:moveTo>
                <a:lnTo>
                  <a:pt x="116" y="169"/>
                </a:lnTo>
                <a:cubicBezTo>
                  <a:pt x="124" y="107"/>
                  <a:pt x="186" y="63"/>
                  <a:pt x="248" y="63"/>
                </a:cubicBezTo>
                <a:cubicBezTo>
                  <a:pt x="284" y="63"/>
                  <a:pt x="319" y="71"/>
                  <a:pt x="345" y="98"/>
                </a:cubicBezTo>
                <a:cubicBezTo>
                  <a:pt x="354" y="107"/>
                  <a:pt x="381" y="107"/>
                  <a:pt x="390" y="98"/>
                </a:cubicBezTo>
                <a:cubicBezTo>
                  <a:pt x="399" y="89"/>
                  <a:pt x="399" y="71"/>
                  <a:pt x="390" y="54"/>
                </a:cubicBezTo>
                <a:cubicBezTo>
                  <a:pt x="354" y="18"/>
                  <a:pt x="301" y="0"/>
                  <a:pt x="248" y="0"/>
                </a:cubicBezTo>
                <a:cubicBezTo>
                  <a:pt x="160" y="0"/>
                  <a:pt x="80" y="54"/>
                  <a:pt x="62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96"/>
                  <a:pt x="0" y="196"/>
                  <a:pt x="0" y="196"/>
                </a:cubicBezTo>
                <a:cubicBezTo>
                  <a:pt x="80" y="196"/>
                  <a:pt x="80" y="196"/>
                  <a:pt x="80" y="196"/>
                </a:cubicBezTo>
                <a:cubicBezTo>
                  <a:pt x="107" y="196"/>
                  <a:pt x="107" y="178"/>
                  <a:pt x="116" y="169"/>
                </a:cubicBezTo>
                <a:close/>
                <a:moveTo>
                  <a:pt x="416" y="196"/>
                </a:moveTo>
                <a:lnTo>
                  <a:pt x="416" y="196"/>
                </a:lnTo>
                <a:cubicBezTo>
                  <a:pt x="390" y="196"/>
                  <a:pt x="390" y="222"/>
                  <a:pt x="381" y="231"/>
                </a:cubicBezTo>
                <a:cubicBezTo>
                  <a:pt x="372" y="293"/>
                  <a:pt x="319" y="337"/>
                  <a:pt x="248" y="337"/>
                </a:cubicBezTo>
                <a:cubicBezTo>
                  <a:pt x="213" y="337"/>
                  <a:pt x="177" y="319"/>
                  <a:pt x="151" y="293"/>
                </a:cubicBezTo>
                <a:cubicBezTo>
                  <a:pt x="142" y="284"/>
                  <a:pt x="116" y="284"/>
                  <a:pt x="107" y="293"/>
                </a:cubicBezTo>
                <a:cubicBezTo>
                  <a:pt x="97" y="310"/>
                  <a:pt x="97" y="328"/>
                  <a:pt x="107" y="337"/>
                </a:cubicBezTo>
                <a:cubicBezTo>
                  <a:pt x="142" y="373"/>
                  <a:pt x="195" y="399"/>
                  <a:pt x="248" y="399"/>
                </a:cubicBezTo>
                <a:cubicBezTo>
                  <a:pt x="337" y="399"/>
                  <a:pt x="416" y="337"/>
                  <a:pt x="435" y="257"/>
                </a:cubicBezTo>
                <a:cubicBezTo>
                  <a:pt x="496" y="257"/>
                  <a:pt x="496" y="257"/>
                  <a:pt x="496" y="257"/>
                </a:cubicBezTo>
                <a:cubicBezTo>
                  <a:pt x="496" y="196"/>
                  <a:pt x="496" y="196"/>
                  <a:pt x="496" y="196"/>
                </a:cubicBezTo>
                <a:lnTo>
                  <a:pt x="416" y="1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0" name="Rectangle 11"/>
          <p:cNvSpPr/>
          <p:nvPr/>
        </p:nvSpPr>
        <p:spPr>
          <a:xfrm>
            <a:off x="6718355" y="3240455"/>
            <a:ext cx="1529214" cy="372294"/>
          </a:xfrm>
          <a:prstGeom prst="rect">
            <a:avLst/>
          </a:prstGeom>
        </p:spPr>
        <p:txBody>
          <a:bodyPr wrap="none" lIns="146242" tIns="73121" rIns="146242" bIns="73121">
            <a:normAutofit fontScale="50000" lnSpcReduction="20000"/>
          </a:bodyPr>
          <a:lstStyle/>
          <a:p>
            <a:r>
              <a:rPr lang="zh-CN" altLang="en-US" sz="2265" b="1">
                <a:solidFill>
                  <a:schemeClr val="tx1">
                    <a:lumMod val="65000"/>
                    <a:lumOff val="35000"/>
                  </a:schemeClr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你如何知道客户对你和你的产品感兴趣？</a:t>
            </a:r>
            <a:endParaRPr lang="zh-CN" altLang="en-US" sz="2265" b="1">
              <a:solidFill>
                <a:schemeClr val="tx1">
                  <a:lumMod val="65000"/>
                  <a:lumOff val="35000"/>
                </a:schemeClr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88" name="Oval 7"/>
          <p:cNvSpPr/>
          <p:nvPr/>
        </p:nvSpPr>
        <p:spPr bwMode="auto">
          <a:xfrm>
            <a:off x="5953694" y="2999239"/>
            <a:ext cx="764661" cy="764861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9" name="Freeform: Shape 18"/>
          <p:cNvSpPr/>
          <p:nvPr/>
        </p:nvSpPr>
        <p:spPr bwMode="auto">
          <a:xfrm>
            <a:off x="6170351" y="3248251"/>
            <a:ext cx="331348" cy="266838"/>
          </a:xfrm>
          <a:custGeom>
            <a:avLst/>
            <a:gdLst>
              <a:gd name="T0" fmla="*/ 443 w 497"/>
              <a:gd name="T1" fmla="*/ 0 h 400"/>
              <a:gd name="T2" fmla="*/ 443 w 497"/>
              <a:gd name="T3" fmla="*/ 0 h 400"/>
              <a:gd name="T4" fmla="*/ 53 w 497"/>
              <a:gd name="T5" fmla="*/ 0 h 400"/>
              <a:gd name="T6" fmla="*/ 0 w 497"/>
              <a:gd name="T7" fmla="*/ 44 h 400"/>
              <a:gd name="T8" fmla="*/ 0 w 497"/>
              <a:gd name="T9" fmla="*/ 346 h 400"/>
              <a:gd name="T10" fmla="*/ 53 w 497"/>
              <a:gd name="T11" fmla="*/ 399 h 400"/>
              <a:gd name="T12" fmla="*/ 443 w 497"/>
              <a:gd name="T13" fmla="*/ 399 h 400"/>
              <a:gd name="T14" fmla="*/ 496 w 497"/>
              <a:gd name="T15" fmla="*/ 346 h 400"/>
              <a:gd name="T16" fmla="*/ 496 w 497"/>
              <a:gd name="T17" fmla="*/ 44 h 400"/>
              <a:gd name="T18" fmla="*/ 443 w 497"/>
              <a:gd name="T19" fmla="*/ 0 h 400"/>
              <a:gd name="T20" fmla="*/ 443 w 497"/>
              <a:gd name="T21" fmla="*/ 346 h 400"/>
              <a:gd name="T22" fmla="*/ 443 w 497"/>
              <a:gd name="T23" fmla="*/ 346 h 400"/>
              <a:gd name="T24" fmla="*/ 53 w 497"/>
              <a:gd name="T25" fmla="*/ 346 h 400"/>
              <a:gd name="T26" fmla="*/ 53 w 497"/>
              <a:gd name="T27" fmla="*/ 44 h 400"/>
              <a:gd name="T28" fmla="*/ 443 w 497"/>
              <a:gd name="T29" fmla="*/ 44 h 400"/>
              <a:gd name="T30" fmla="*/ 443 w 497"/>
              <a:gd name="T31" fmla="*/ 346 h 400"/>
              <a:gd name="T32" fmla="*/ 222 w 497"/>
              <a:gd name="T33" fmla="*/ 249 h 400"/>
              <a:gd name="T34" fmla="*/ 222 w 497"/>
              <a:gd name="T35" fmla="*/ 249 h 400"/>
              <a:gd name="T36" fmla="*/ 97 w 497"/>
              <a:gd name="T37" fmla="*/ 249 h 400"/>
              <a:gd name="T38" fmla="*/ 97 w 497"/>
              <a:gd name="T39" fmla="*/ 293 h 400"/>
              <a:gd name="T40" fmla="*/ 222 w 497"/>
              <a:gd name="T41" fmla="*/ 293 h 400"/>
              <a:gd name="T42" fmla="*/ 222 w 497"/>
              <a:gd name="T43" fmla="*/ 249 h 400"/>
              <a:gd name="T44" fmla="*/ 222 w 497"/>
              <a:gd name="T45" fmla="*/ 178 h 400"/>
              <a:gd name="T46" fmla="*/ 222 w 497"/>
              <a:gd name="T47" fmla="*/ 178 h 400"/>
              <a:gd name="T48" fmla="*/ 97 w 497"/>
              <a:gd name="T49" fmla="*/ 178 h 400"/>
              <a:gd name="T50" fmla="*/ 97 w 497"/>
              <a:gd name="T51" fmla="*/ 222 h 400"/>
              <a:gd name="T52" fmla="*/ 222 w 497"/>
              <a:gd name="T53" fmla="*/ 222 h 400"/>
              <a:gd name="T54" fmla="*/ 222 w 497"/>
              <a:gd name="T55" fmla="*/ 178 h 400"/>
              <a:gd name="T56" fmla="*/ 222 w 497"/>
              <a:gd name="T57" fmla="*/ 98 h 400"/>
              <a:gd name="T58" fmla="*/ 222 w 497"/>
              <a:gd name="T59" fmla="*/ 98 h 400"/>
              <a:gd name="T60" fmla="*/ 97 w 497"/>
              <a:gd name="T61" fmla="*/ 98 h 400"/>
              <a:gd name="T62" fmla="*/ 97 w 497"/>
              <a:gd name="T63" fmla="*/ 143 h 400"/>
              <a:gd name="T64" fmla="*/ 222 w 497"/>
              <a:gd name="T65" fmla="*/ 143 h 400"/>
              <a:gd name="T66" fmla="*/ 222 w 497"/>
              <a:gd name="T67" fmla="*/ 98 h 400"/>
              <a:gd name="T68" fmla="*/ 389 w 497"/>
              <a:gd name="T69" fmla="*/ 257 h 400"/>
              <a:gd name="T70" fmla="*/ 389 w 497"/>
              <a:gd name="T71" fmla="*/ 257 h 400"/>
              <a:gd name="T72" fmla="*/ 354 w 497"/>
              <a:gd name="T73" fmla="*/ 231 h 400"/>
              <a:gd name="T74" fmla="*/ 381 w 497"/>
              <a:gd name="T75" fmla="*/ 151 h 400"/>
              <a:gd name="T76" fmla="*/ 336 w 497"/>
              <a:gd name="T77" fmla="*/ 98 h 400"/>
              <a:gd name="T78" fmla="*/ 292 w 497"/>
              <a:gd name="T79" fmla="*/ 151 h 400"/>
              <a:gd name="T80" fmla="*/ 319 w 497"/>
              <a:gd name="T81" fmla="*/ 231 h 400"/>
              <a:gd name="T82" fmla="*/ 275 w 497"/>
              <a:gd name="T83" fmla="*/ 257 h 400"/>
              <a:gd name="T84" fmla="*/ 275 w 497"/>
              <a:gd name="T85" fmla="*/ 293 h 400"/>
              <a:gd name="T86" fmla="*/ 398 w 497"/>
              <a:gd name="T87" fmla="*/ 293 h 400"/>
              <a:gd name="T88" fmla="*/ 389 w 497"/>
              <a:gd name="T89" fmla="*/ 257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97" h="400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0" y="18"/>
                  <a:pt x="0" y="44"/>
                </a:cubicBezTo>
                <a:cubicBezTo>
                  <a:pt x="0" y="346"/>
                  <a:pt x="0" y="346"/>
                  <a:pt x="0" y="346"/>
                </a:cubicBezTo>
                <a:cubicBezTo>
                  <a:pt x="0" y="373"/>
                  <a:pt x="17" y="399"/>
                  <a:pt x="53" y="399"/>
                </a:cubicBezTo>
                <a:cubicBezTo>
                  <a:pt x="443" y="399"/>
                  <a:pt x="443" y="399"/>
                  <a:pt x="443" y="399"/>
                </a:cubicBezTo>
                <a:cubicBezTo>
                  <a:pt x="470" y="399"/>
                  <a:pt x="496" y="373"/>
                  <a:pt x="496" y="346"/>
                </a:cubicBezTo>
                <a:cubicBezTo>
                  <a:pt x="496" y="44"/>
                  <a:pt x="496" y="44"/>
                  <a:pt x="496" y="44"/>
                </a:cubicBezTo>
                <a:cubicBezTo>
                  <a:pt x="496" y="18"/>
                  <a:pt x="470" y="0"/>
                  <a:pt x="443" y="0"/>
                </a:cubicBezTo>
                <a:close/>
                <a:moveTo>
                  <a:pt x="443" y="346"/>
                </a:moveTo>
                <a:lnTo>
                  <a:pt x="443" y="346"/>
                </a:lnTo>
                <a:cubicBezTo>
                  <a:pt x="53" y="346"/>
                  <a:pt x="53" y="346"/>
                  <a:pt x="53" y="346"/>
                </a:cubicBezTo>
                <a:cubicBezTo>
                  <a:pt x="53" y="44"/>
                  <a:pt x="53" y="44"/>
                  <a:pt x="53" y="44"/>
                </a:cubicBezTo>
                <a:cubicBezTo>
                  <a:pt x="443" y="44"/>
                  <a:pt x="443" y="44"/>
                  <a:pt x="443" y="44"/>
                </a:cubicBezTo>
                <a:lnTo>
                  <a:pt x="443" y="346"/>
                </a:lnTo>
                <a:close/>
                <a:moveTo>
                  <a:pt x="222" y="249"/>
                </a:moveTo>
                <a:lnTo>
                  <a:pt x="222" y="249"/>
                </a:lnTo>
                <a:cubicBezTo>
                  <a:pt x="97" y="249"/>
                  <a:pt x="97" y="249"/>
                  <a:pt x="97" y="249"/>
                </a:cubicBezTo>
                <a:cubicBezTo>
                  <a:pt x="97" y="293"/>
                  <a:pt x="97" y="293"/>
                  <a:pt x="97" y="293"/>
                </a:cubicBezTo>
                <a:cubicBezTo>
                  <a:pt x="222" y="293"/>
                  <a:pt x="222" y="293"/>
                  <a:pt x="222" y="293"/>
                </a:cubicBezTo>
                <a:lnTo>
                  <a:pt x="222" y="249"/>
                </a:lnTo>
                <a:close/>
                <a:moveTo>
                  <a:pt x="222" y="178"/>
                </a:moveTo>
                <a:lnTo>
                  <a:pt x="222" y="178"/>
                </a:lnTo>
                <a:cubicBezTo>
                  <a:pt x="97" y="178"/>
                  <a:pt x="97" y="178"/>
                  <a:pt x="97" y="178"/>
                </a:cubicBezTo>
                <a:cubicBezTo>
                  <a:pt x="97" y="222"/>
                  <a:pt x="97" y="222"/>
                  <a:pt x="97" y="222"/>
                </a:cubicBezTo>
                <a:cubicBezTo>
                  <a:pt x="222" y="222"/>
                  <a:pt x="222" y="222"/>
                  <a:pt x="222" y="222"/>
                </a:cubicBezTo>
                <a:lnTo>
                  <a:pt x="222" y="178"/>
                </a:lnTo>
                <a:close/>
                <a:moveTo>
                  <a:pt x="222" y="98"/>
                </a:moveTo>
                <a:lnTo>
                  <a:pt x="222" y="98"/>
                </a:lnTo>
                <a:cubicBezTo>
                  <a:pt x="97" y="98"/>
                  <a:pt x="97" y="98"/>
                  <a:pt x="97" y="98"/>
                </a:cubicBezTo>
                <a:cubicBezTo>
                  <a:pt x="97" y="143"/>
                  <a:pt x="97" y="143"/>
                  <a:pt x="97" y="143"/>
                </a:cubicBezTo>
                <a:cubicBezTo>
                  <a:pt x="222" y="143"/>
                  <a:pt x="222" y="143"/>
                  <a:pt x="222" y="143"/>
                </a:cubicBezTo>
                <a:lnTo>
                  <a:pt x="222" y="98"/>
                </a:lnTo>
                <a:close/>
                <a:moveTo>
                  <a:pt x="389" y="257"/>
                </a:moveTo>
                <a:lnTo>
                  <a:pt x="389" y="257"/>
                </a:lnTo>
                <a:cubicBezTo>
                  <a:pt x="389" y="257"/>
                  <a:pt x="354" y="249"/>
                  <a:pt x="354" y="231"/>
                </a:cubicBezTo>
                <a:cubicBezTo>
                  <a:pt x="354" y="204"/>
                  <a:pt x="381" y="196"/>
                  <a:pt x="381" y="151"/>
                </a:cubicBezTo>
                <a:cubicBezTo>
                  <a:pt x="381" y="125"/>
                  <a:pt x="372" y="98"/>
                  <a:pt x="336" y="98"/>
                </a:cubicBezTo>
                <a:cubicBezTo>
                  <a:pt x="301" y="98"/>
                  <a:pt x="292" y="125"/>
                  <a:pt x="292" y="151"/>
                </a:cubicBezTo>
                <a:cubicBezTo>
                  <a:pt x="292" y="196"/>
                  <a:pt x="319" y="204"/>
                  <a:pt x="319" y="231"/>
                </a:cubicBezTo>
                <a:cubicBezTo>
                  <a:pt x="319" y="249"/>
                  <a:pt x="275" y="257"/>
                  <a:pt x="275" y="257"/>
                </a:cubicBezTo>
                <a:lnTo>
                  <a:pt x="275" y="293"/>
                </a:lnTo>
                <a:cubicBezTo>
                  <a:pt x="398" y="293"/>
                  <a:pt x="398" y="293"/>
                  <a:pt x="398" y="293"/>
                </a:cubicBezTo>
                <a:cubicBezTo>
                  <a:pt x="398" y="293"/>
                  <a:pt x="398" y="257"/>
                  <a:pt x="389" y="2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 sz="240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3" name="Group 60"/>
          <p:cNvGrpSpPr/>
          <p:nvPr/>
        </p:nvGrpSpPr>
        <p:grpSpPr>
          <a:xfrm>
            <a:off x="2183611" y="1997627"/>
            <a:ext cx="2820976" cy="3698486"/>
            <a:chOff x="12795250" y="366713"/>
            <a:chExt cx="2738438" cy="3589337"/>
          </a:xfrm>
        </p:grpSpPr>
        <p:sp>
          <p:nvSpPr>
            <p:cNvPr id="104" name="Freeform: Shape 61"/>
            <p:cNvSpPr/>
            <p:nvPr/>
          </p:nvSpPr>
          <p:spPr bwMode="auto">
            <a:xfrm>
              <a:off x="12795250" y="561975"/>
              <a:ext cx="2687638" cy="3394075"/>
            </a:xfrm>
            <a:custGeom>
              <a:avLst/>
              <a:gdLst>
                <a:gd name="T0" fmla="*/ 9 w 424"/>
                <a:gd name="T1" fmla="*/ 0 h 536"/>
                <a:gd name="T2" fmla="*/ 0 w 424"/>
                <a:gd name="T3" fmla="*/ 25 h 536"/>
                <a:gd name="T4" fmla="*/ 0 w 424"/>
                <a:gd name="T5" fmla="*/ 497 h 536"/>
                <a:gd name="T6" fmla="*/ 39 w 424"/>
                <a:gd name="T7" fmla="*/ 536 h 536"/>
                <a:gd name="T8" fmla="*/ 391 w 424"/>
                <a:gd name="T9" fmla="*/ 536 h 536"/>
                <a:gd name="T10" fmla="*/ 424 w 424"/>
                <a:gd name="T11" fmla="*/ 519 h 536"/>
                <a:gd name="T12" fmla="*/ 393 w 424"/>
                <a:gd name="T13" fmla="*/ 534 h 536"/>
                <a:gd name="T14" fmla="*/ 42 w 424"/>
                <a:gd name="T15" fmla="*/ 534 h 536"/>
                <a:gd name="T16" fmla="*/ 2 w 424"/>
                <a:gd name="T17" fmla="*/ 494 h 536"/>
                <a:gd name="T18" fmla="*/ 2 w 424"/>
                <a:gd name="T19" fmla="*/ 22 h 536"/>
                <a:gd name="T20" fmla="*/ 9 w 424"/>
                <a:gd name="T21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4" h="536">
                  <a:moveTo>
                    <a:pt x="9" y="0"/>
                  </a:moveTo>
                  <a:cubicBezTo>
                    <a:pt x="3" y="6"/>
                    <a:pt x="0" y="15"/>
                    <a:pt x="0" y="25"/>
                  </a:cubicBezTo>
                  <a:cubicBezTo>
                    <a:pt x="0" y="497"/>
                    <a:pt x="0" y="497"/>
                    <a:pt x="0" y="497"/>
                  </a:cubicBezTo>
                  <a:cubicBezTo>
                    <a:pt x="0" y="519"/>
                    <a:pt x="18" y="536"/>
                    <a:pt x="39" y="536"/>
                  </a:cubicBezTo>
                  <a:cubicBezTo>
                    <a:pt x="391" y="536"/>
                    <a:pt x="391" y="536"/>
                    <a:pt x="391" y="536"/>
                  </a:cubicBezTo>
                  <a:cubicBezTo>
                    <a:pt x="405" y="536"/>
                    <a:pt x="416" y="530"/>
                    <a:pt x="424" y="519"/>
                  </a:cubicBezTo>
                  <a:cubicBezTo>
                    <a:pt x="416" y="528"/>
                    <a:pt x="405" y="534"/>
                    <a:pt x="393" y="534"/>
                  </a:cubicBezTo>
                  <a:cubicBezTo>
                    <a:pt x="42" y="534"/>
                    <a:pt x="42" y="534"/>
                    <a:pt x="42" y="534"/>
                  </a:cubicBezTo>
                  <a:cubicBezTo>
                    <a:pt x="20" y="534"/>
                    <a:pt x="2" y="516"/>
                    <a:pt x="2" y="494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14"/>
                    <a:pt x="5" y="6"/>
                    <a:pt x="9" y="0"/>
                  </a:cubicBezTo>
                </a:path>
              </a:pathLst>
            </a:custGeom>
            <a:solidFill>
              <a:srgbClr val="939598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05" name="Freeform: Shape 62"/>
            <p:cNvSpPr/>
            <p:nvPr/>
          </p:nvSpPr>
          <p:spPr bwMode="auto">
            <a:xfrm>
              <a:off x="12807950" y="455613"/>
              <a:ext cx="2725738" cy="3487737"/>
            </a:xfrm>
            <a:custGeom>
              <a:avLst/>
              <a:gdLst>
                <a:gd name="T0" fmla="*/ 430 w 430"/>
                <a:gd name="T1" fmla="*/ 511 h 551"/>
                <a:gd name="T2" fmla="*/ 391 w 430"/>
                <a:gd name="T3" fmla="*/ 551 h 551"/>
                <a:gd name="T4" fmla="*/ 40 w 430"/>
                <a:gd name="T5" fmla="*/ 551 h 551"/>
                <a:gd name="T6" fmla="*/ 0 w 430"/>
                <a:gd name="T7" fmla="*/ 511 h 551"/>
                <a:gd name="T8" fmla="*/ 0 w 430"/>
                <a:gd name="T9" fmla="*/ 39 h 551"/>
                <a:gd name="T10" fmla="*/ 40 w 430"/>
                <a:gd name="T11" fmla="*/ 0 h 551"/>
                <a:gd name="T12" fmla="*/ 391 w 430"/>
                <a:gd name="T13" fmla="*/ 0 h 551"/>
                <a:gd name="T14" fmla="*/ 430 w 430"/>
                <a:gd name="T15" fmla="*/ 39 h 551"/>
                <a:gd name="T16" fmla="*/ 430 w 430"/>
                <a:gd name="T17" fmla="*/ 511 h 5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0" h="551">
                  <a:moveTo>
                    <a:pt x="430" y="511"/>
                  </a:moveTo>
                  <a:cubicBezTo>
                    <a:pt x="430" y="533"/>
                    <a:pt x="413" y="551"/>
                    <a:pt x="391" y="551"/>
                  </a:cubicBezTo>
                  <a:cubicBezTo>
                    <a:pt x="40" y="551"/>
                    <a:pt x="40" y="551"/>
                    <a:pt x="40" y="551"/>
                  </a:cubicBezTo>
                  <a:cubicBezTo>
                    <a:pt x="18" y="551"/>
                    <a:pt x="0" y="533"/>
                    <a:pt x="0" y="51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7"/>
                    <a:pt x="18" y="0"/>
                    <a:pt x="40" y="0"/>
                  </a:cubicBezTo>
                  <a:cubicBezTo>
                    <a:pt x="391" y="0"/>
                    <a:pt x="391" y="0"/>
                    <a:pt x="391" y="0"/>
                  </a:cubicBezTo>
                  <a:cubicBezTo>
                    <a:pt x="413" y="0"/>
                    <a:pt x="430" y="17"/>
                    <a:pt x="430" y="39"/>
                  </a:cubicBezTo>
                  <a:cubicBezTo>
                    <a:pt x="430" y="511"/>
                    <a:pt x="430" y="511"/>
                    <a:pt x="430" y="511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06" name="Freeform: Shape 64"/>
            <p:cNvSpPr/>
            <p:nvPr/>
          </p:nvSpPr>
          <p:spPr bwMode="auto">
            <a:xfrm>
              <a:off x="12934950" y="657225"/>
              <a:ext cx="2459038" cy="3133725"/>
            </a:xfrm>
            <a:custGeom>
              <a:avLst/>
              <a:gdLst>
                <a:gd name="T0" fmla="*/ 1549 w 1549"/>
                <a:gd name="T1" fmla="*/ 0 h 1974"/>
                <a:gd name="T2" fmla="*/ 1541 w 1549"/>
                <a:gd name="T3" fmla="*/ 0 h 1974"/>
                <a:gd name="T4" fmla="*/ 1541 w 1549"/>
                <a:gd name="T5" fmla="*/ 1962 h 1974"/>
                <a:gd name="T6" fmla="*/ 355 w 1549"/>
                <a:gd name="T7" fmla="*/ 1962 h 1974"/>
                <a:gd name="T8" fmla="*/ 0 w 1549"/>
                <a:gd name="T9" fmla="*/ 1619 h 1974"/>
                <a:gd name="T10" fmla="*/ 0 w 1549"/>
                <a:gd name="T11" fmla="*/ 1619 h 1974"/>
                <a:gd name="T12" fmla="*/ 363 w 1549"/>
                <a:gd name="T13" fmla="*/ 1974 h 1974"/>
                <a:gd name="T14" fmla="*/ 1549 w 1549"/>
                <a:gd name="T15" fmla="*/ 1974 h 1974"/>
                <a:gd name="T16" fmla="*/ 1549 w 1549"/>
                <a:gd name="T17" fmla="*/ 0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9" h="1974">
                  <a:moveTo>
                    <a:pt x="1549" y="0"/>
                  </a:moveTo>
                  <a:lnTo>
                    <a:pt x="1541" y="0"/>
                  </a:lnTo>
                  <a:lnTo>
                    <a:pt x="1541" y="1962"/>
                  </a:lnTo>
                  <a:lnTo>
                    <a:pt x="355" y="1962"/>
                  </a:lnTo>
                  <a:lnTo>
                    <a:pt x="0" y="1619"/>
                  </a:lnTo>
                  <a:lnTo>
                    <a:pt x="0" y="1619"/>
                  </a:lnTo>
                  <a:lnTo>
                    <a:pt x="363" y="1974"/>
                  </a:lnTo>
                  <a:lnTo>
                    <a:pt x="1549" y="1974"/>
                  </a:lnTo>
                  <a:lnTo>
                    <a:pt x="1549" y="0"/>
                  </a:lnTo>
                </a:path>
              </a:pathLst>
            </a:custGeom>
            <a:noFill/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07" name="Freeform: Shape 65"/>
            <p:cNvSpPr/>
            <p:nvPr/>
          </p:nvSpPr>
          <p:spPr bwMode="auto">
            <a:xfrm>
              <a:off x="12915900" y="644525"/>
              <a:ext cx="2465388" cy="3127375"/>
            </a:xfrm>
            <a:custGeom>
              <a:avLst/>
              <a:gdLst>
                <a:gd name="T0" fmla="*/ 367 w 1553"/>
                <a:gd name="T1" fmla="*/ 1970 h 1970"/>
                <a:gd name="T2" fmla="*/ 1553 w 1553"/>
                <a:gd name="T3" fmla="*/ 1970 h 1970"/>
                <a:gd name="T4" fmla="*/ 1553 w 1553"/>
                <a:gd name="T5" fmla="*/ 0 h 1970"/>
                <a:gd name="T6" fmla="*/ 0 w 1553"/>
                <a:gd name="T7" fmla="*/ 0 h 1970"/>
                <a:gd name="T8" fmla="*/ 0 w 1553"/>
                <a:gd name="T9" fmla="*/ 1619 h 1970"/>
                <a:gd name="T10" fmla="*/ 367 w 1553"/>
                <a:gd name="T11" fmla="*/ 197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3" h="1970">
                  <a:moveTo>
                    <a:pt x="367" y="1970"/>
                  </a:moveTo>
                  <a:lnTo>
                    <a:pt x="1553" y="1970"/>
                  </a:lnTo>
                  <a:lnTo>
                    <a:pt x="1553" y="0"/>
                  </a:lnTo>
                  <a:lnTo>
                    <a:pt x="0" y="0"/>
                  </a:lnTo>
                  <a:lnTo>
                    <a:pt x="0" y="1619"/>
                  </a:lnTo>
                  <a:lnTo>
                    <a:pt x="367" y="19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08" name="Freeform: Shape 66"/>
            <p:cNvSpPr/>
            <p:nvPr/>
          </p:nvSpPr>
          <p:spPr bwMode="auto">
            <a:xfrm>
              <a:off x="12915900" y="644525"/>
              <a:ext cx="2465388" cy="3127375"/>
            </a:xfrm>
            <a:custGeom>
              <a:avLst/>
              <a:gdLst>
                <a:gd name="T0" fmla="*/ 367 w 1553"/>
                <a:gd name="T1" fmla="*/ 1970 h 1970"/>
                <a:gd name="T2" fmla="*/ 1553 w 1553"/>
                <a:gd name="T3" fmla="*/ 1970 h 1970"/>
                <a:gd name="T4" fmla="*/ 1553 w 1553"/>
                <a:gd name="T5" fmla="*/ 0 h 1970"/>
                <a:gd name="T6" fmla="*/ 0 w 1553"/>
                <a:gd name="T7" fmla="*/ 0 h 1970"/>
                <a:gd name="T8" fmla="*/ 0 w 1553"/>
                <a:gd name="T9" fmla="*/ 1619 h 1970"/>
                <a:gd name="T10" fmla="*/ 367 w 1553"/>
                <a:gd name="T11" fmla="*/ 1970 h 19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3" h="1970">
                  <a:moveTo>
                    <a:pt x="367" y="1970"/>
                  </a:moveTo>
                  <a:lnTo>
                    <a:pt x="1553" y="1970"/>
                  </a:lnTo>
                  <a:lnTo>
                    <a:pt x="1553" y="0"/>
                  </a:lnTo>
                  <a:lnTo>
                    <a:pt x="0" y="0"/>
                  </a:lnTo>
                  <a:lnTo>
                    <a:pt x="0" y="1619"/>
                  </a:lnTo>
                  <a:lnTo>
                    <a:pt x="367" y="1970"/>
                  </a:lnTo>
                </a:path>
              </a:pathLst>
            </a:custGeom>
            <a:noFill/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09" name="Rectangle 67"/>
            <p:cNvSpPr/>
            <p:nvPr/>
          </p:nvSpPr>
          <p:spPr bwMode="auto">
            <a:xfrm>
              <a:off x="14228763" y="3360738"/>
              <a:ext cx="868363" cy="107950"/>
            </a:xfrm>
            <a:prstGeom prst="rect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10" name="Rectangle 68"/>
            <p:cNvSpPr/>
            <p:nvPr/>
          </p:nvSpPr>
          <p:spPr bwMode="auto">
            <a:xfrm>
              <a:off x="13214350" y="1423988"/>
              <a:ext cx="1882775" cy="508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11" name="Rectangle 69"/>
            <p:cNvSpPr/>
            <p:nvPr/>
          </p:nvSpPr>
          <p:spPr bwMode="auto">
            <a:xfrm>
              <a:off x="13214350" y="1619250"/>
              <a:ext cx="1882775" cy="5715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12" name="Rectangle 70"/>
            <p:cNvSpPr/>
            <p:nvPr/>
          </p:nvSpPr>
          <p:spPr bwMode="auto">
            <a:xfrm>
              <a:off x="13214350" y="1822450"/>
              <a:ext cx="1882775" cy="508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13" name="Rectangle 71"/>
            <p:cNvSpPr/>
            <p:nvPr/>
          </p:nvSpPr>
          <p:spPr bwMode="auto">
            <a:xfrm>
              <a:off x="13214350" y="2019300"/>
              <a:ext cx="1882775" cy="5715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14" name="Rectangle 72"/>
            <p:cNvSpPr/>
            <p:nvPr/>
          </p:nvSpPr>
          <p:spPr bwMode="auto">
            <a:xfrm>
              <a:off x="13214350" y="2220913"/>
              <a:ext cx="1882775" cy="5715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15" name="Rectangle 73"/>
            <p:cNvSpPr/>
            <p:nvPr/>
          </p:nvSpPr>
          <p:spPr bwMode="auto">
            <a:xfrm>
              <a:off x="13214350" y="2424113"/>
              <a:ext cx="1882775" cy="508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16" name="Rectangle 74"/>
            <p:cNvSpPr/>
            <p:nvPr/>
          </p:nvSpPr>
          <p:spPr bwMode="auto">
            <a:xfrm>
              <a:off x="13214350" y="2619375"/>
              <a:ext cx="1882775" cy="5715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17" name="Rectangle 75"/>
            <p:cNvSpPr/>
            <p:nvPr/>
          </p:nvSpPr>
          <p:spPr bwMode="auto">
            <a:xfrm>
              <a:off x="13214350" y="2822575"/>
              <a:ext cx="1882775" cy="508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18" name="Rectangle 76"/>
            <p:cNvSpPr/>
            <p:nvPr/>
          </p:nvSpPr>
          <p:spPr bwMode="auto">
            <a:xfrm>
              <a:off x="13214350" y="3025775"/>
              <a:ext cx="1882775" cy="508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19" name="Rectangle 77"/>
            <p:cNvSpPr/>
            <p:nvPr/>
          </p:nvSpPr>
          <p:spPr bwMode="auto">
            <a:xfrm>
              <a:off x="13511213" y="1006475"/>
              <a:ext cx="1325563" cy="106362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20" name="Freeform: Shape 78"/>
            <p:cNvSpPr/>
            <p:nvPr/>
          </p:nvSpPr>
          <p:spPr bwMode="auto">
            <a:xfrm>
              <a:off x="12915900" y="3214688"/>
              <a:ext cx="595313" cy="557212"/>
            </a:xfrm>
            <a:custGeom>
              <a:avLst/>
              <a:gdLst>
                <a:gd name="T0" fmla="*/ 375 w 375"/>
                <a:gd name="T1" fmla="*/ 0 h 351"/>
                <a:gd name="T2" fmla="*/ 0 w 375"/>
                <a:gd name="T3" fmla="*/ 0 h 351"/>
                <a:gd name="T4" fmla="*/ 367 w 375"/>
                <a:gd name="T5" fmla="*/ 351 h 351"/>
                <a:gd name="T6" fmla="*/ 375 w 375"/>
                <a:gd name="T7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5" h="351">
                  <a:moveTo>
                    <a:pt x="375" y="0"/>
                  </a:moveTo>
                  <a:lnTo>
                    <a:pt x="0" y="0"/>
                  </a:lnTo>
                  <a:lnTo>
                    <a:pt x="367" y="351"/>
                  </a:lnTo>
                  <a:lnTo>
                    <a:pt x="375" y="0"/>
                  </a:lnTo>
                  <a:close/>
                </a:path>
              </a:pathLst>
            </a:custGeom>
            <a:solidFill>
              <a:srgbClr val="BCBCB8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21" name="Freeform: Shape 79"/>
            <p:cNvSpPr/>
            <p:nvPr/>
          </p:nvSpPr>
          <p:spPr bwMode="auto">
            <a:xfrm>
              <a:off x="12915900" y="3214688"/>
              <a:ext cx="595313" cy="557212"/>
            </a:xfrm>
            <a:custGeom>
              <a:avLst/>
              <a:gdLst>
                <a:gd name="T0" fmla="*/ 375 w 375"/>
                <a:gd name="T1" fmla="*/ 0 h 351"/>
                <a:gd name="T2" fmla="*/ 0 w 375"/>
                <a:gd name="T3" fmla="*/ 0 h 351"/>
                <a:gd name="T4" fmla="*/ 367 w 375"/>
                <a:gd name="T5" fmla="*/ 351 h 351"/>
                <a:gd name="T6" fmla="*/ 375 w 375"/>
                <a:gd name="T7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5" h="351">
                  <a:moveTo>
                    <a:pt x="375" y="0"/>
                  </a:moveTo>
                  <a:lnTo>
                    <a:pt x="0" y="0"/>
                  </a:lnTo>
                  <a:lnTo>
                    <a:pt x="367" y="351"/>
                  </a:lnTo>
                  <a:lnTo>
                    <a:pt x="375" y="0"/>
                  </a:lnTo>
                </a:path>
              </a:pathLst>
            </a:custGeom>
            <a:noFill/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22" name="Freeform: Shape 80"/>
            <p:cNvSpPr/>
            <p:nvPr/>
          </p:nvSpPr>
          <p:spPr bwMode="auto">
            <a:xfrm>
              <a:off x="12915900" y="3214688"/>
              <a:ext cx="582613" cy="557212"/>
            </a:xfrm>
            <a:custGeom>
              <a:avLst/>
              <a:gdLst>
                <a:gd name="T0" fmla="*/ 351 w 367"/>
                <a:gd name="T1" fmla="*/ 20 h 351"/>
                <a:gd name="T2" fmla="*/ 0 w 367"/>
                <a:gd name="T3" fmla="*/ 0 h 351"/>
                <a:gd name="T4" fmla="*/ 367 w 367"/>
                <a:gd name="T5" fmla="*/ 351 h 351"/>
                <a:gd name="T6" fmla="*/ 351 w 367"/>
                <a:gd name="T7" fmla="*/ 2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67" h="351">
                  <a:moveTo>
                    <a:pt x="351" y="20"/>
                  </a:moveTo>
                  <a:lnTo>
                    <a:pt x="0" y="0"/>
                  </a:lnTo>
                  <a:lnTo>
                    <a:pt x="367" y="351"/>
                  </a:lnTo>
                  <a:lnTo>
                    <a:pt x="351" y="2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23" name="Rectangle 81"/>
            <p:cNvSpPr/>
            <p:nvPr/>
          </p:nvSpPr>
          <p:spPr bwMode="auto">
            <a:xfrm>
              <a:off x="13682662" y="366713"/>
              <a:ext cx="944563" cy="290512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94" name="Group 82"/>
          <p:cNvGrpSpPr/>
          <p:nvPr/>
        </p:nvGrpSpPr>
        <p:grpSpPr>
          <a:xfrm>
            <a:off x="3082774" y="1737981"/>
            <a:ext cx="989858" cy="535958"/>
            <a:chOff x="17801829" y="5891398"/>
            <a:chExt cx="954592" cy="516864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02" name="Freeform: Shape 83"/>
            <p:cNvSpPr/>
            <p:nvPr/>
          </p:nvSpPr>
          <p:spPr bwMode="auto">
            <a:xfrm>
              <a:off x="17801829" y="5891398"/>
              <a:ext cx="954592" cy="516864"/>
            </a:xfrm>
            <a:custGeom>
              <a:avLst/>
              <a:gdLst>
                <a:gd name="T0" fmla="*/ 115 w 167"/>
                <a:gd name="T1" fmla="*/ 42 h 88"/>
                <a:gd name="T2" fmla="*/ 117 w 167"/>
                <a:gd name="T3" fmla="*/ 33 h 88"/>
                <a:gd name="T4" fmla="*/ 83 w 167"/>
                <a:gd name="T5" fmla="*/ 0 h 88"/>
                <a:gd name="T6" fmla="*/ 50 w 167"/>
                <a:gd name="T7" fmla="*/ 33 h 88"/>
                <a:gd name="T8" fmla="*/ 51 w 167"/>
                <a:gd name="T9" fmla="*/ 42 h 88"/>
                <a:gd name="T10" fmla="*/ 0 w 167"/>
                <a:gd name="T11" fmla="*/ 42 h 88"/>
                <a:gd name="T12" fmla="*/ 0 w 167"/>
                <a:gd name="T13" fmla="*/ 88 h 88"/>
                <a:gd name="T14" fmla="*/ 167 w 167"/>
                <a:gd name="T15" fmla="*/ 88 h 88"/>
                <a:gd name="T16" fmla="*/ 167 w 167"/>
                <a:gd name="T17" fmla="*/ 42 h 88"/>
                <a:gd name="T18" fmla="*/ 115 w 167"/>
                <a:gd name="T19" fmla="*/ 42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7" h="88">
                  <a:moveTo>
                    <a:pt x="115" y="42"/>
                  </a:moveTo>
                  <a:cubicBezTo>
                    <a:pt x="116" y="39"/>
                    <a:pt x="117" y="36"/>
                    <a:pt x="117" y="33"/>
                  </a:cubicBezTo>
                  <a:cubicBezTo>
                    <a:pt x="117" y="15"/>
                    <a:pt x="102" y="0"/>
                    <a:pt x="83" y="0"/>
                  </a:cubicBezTo>
                  <a:cubicBezTo>
                    <a:pt x="65" y="0"/>
                    <a:pt x="50" y="15"/>
                    <a:pt x="50" y="33"/>
                  </a:cubicBezTo>
                  <a:cubicBezTo>
                    <a:pt x="50" y="36"/>
                    <a:pt x="51" y="39"/>
                    <a:pt x="51" y="4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167" y="88"/>
                    <a:pt x="167" y="88"/>
                    <a:pt x="167" y="88"/>
                  </a:cubicBezTo>
                  <a:cubicBezTo>
                    <a:pt x="167" y="42"/>
                    <a:pt x="167" y="42"/>
                    <a:pt x="167" y="42"/>
                  </a:cubicBezTo>
                  <a:lnTo>
                    <a:pt x="115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03" name="Oval 84"/>
            <p:cNvSpPr/>
            <p:nvPr/>
          </p:nvSpPr>
          <p:spPr bwMode="auto">
            <a:xfrm>
              <a:off x="18167266" y="5973356"/>
              <a:ext cx="229951" cy="230011"/>
            </a:xfrm>
            <a:prstGeom prst="ellipse">
              <a:avLst/>
            </a:prstGeom>
            <a:grpFill/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grpSp>
        <p:nvGrpSpPr>
          <p:cNvPr id="95" name="Group 85"/>
          <p:cNvGrpSpPr/>
          <p:nvPr/>
        </p:nvGrpSpPr>
        <p:grpSpPr>
          <a:xfrm rot="1080935">
            <a:off x="1049964" y="2642803"/>
            <a:ext cx="2658649" cy="947695"/>
            <a:chOff x="485775" y="495300"/>
            <a:chExt cx="5238750" cy="1866901"/>
          </a:xfrm>
        </p:grpSpPr>
        <p:sp>
          <p:nvSpPr>
            <p:cNvPr id="96" name="Freeform: Shape 86"/>
            <p:cNvSpPr/>
            <p:nvPr/>
          </p:nvSpPr>
          <p:spPr bwMode="auto">
            <a:xfrm>
              <a:off x="4603750" y="1674813"/>
              <a:ext cx="1120775" cy="687388"/>
            </a:xfrm>
            <a:custGeom>
              <a:avLst/>
              <a:gdLst>
                <a:gd name="T0" fmla="*/ 6 w 117"/>
                <a:gd name="T1" fmla="*/ 29 h 71"/>
                <a:gd name="T2" fmla="*/ 0 w 117"/>
                <a:gd name="T3" fmla="*/ 58 h 71"/>
                <a:gd name="T4" fmla="*/ 63 w 117"/>
                <a:gd name="T5" fmla="*/ 71 h 71"/>
                <a:gd name="T6" fmla="*/ 115 w 117"/>
                <a:gd name="T7" fmla="*/ 55 h 71"/>
                <a:gd name="T8" fmla="*/ 115 w 117"/>
                <a:gd name="T9" fmla="*/ 55 h 71"/>
                <a:gd name="T10" fmla="*/ 115 w 117"/>
                <a:gd name="T11" fmla="*/ 53 h 71"/>
                <a:gd name="T12" fmla="*/ 68 w 117"/>
                <a:gd name="T13" fmla="*/ 43 h 71"/>
                <a:gd name="T14" fmla="*/ 62 w 117"/>
                <a:gd name="T15" fmla="*/ 46 h 71"/>
                <a:gd name="T16" fmla="*/ 57 w 117"/>
                <a:gd name="T17" fmla="*/ 39 h 71"/>
                <a:gd name="T18" fmla="*/ 64 w 117"/>
                <a:gd name="T19" fmla="*/ 35 h 71"/>
                <a:gd name="T20" fmla="*/ 68 w 117"/>
                <a:gd name="T21" fmla="*/ 40 h 71"/>
                <a:gd name="T22" fmla="*/ 116 w 117"/>
                <a:gd name="T23" fmla="*/ 50 h 71"/>
                <a:gd name="T24" fmla="*/ 117 w 117"/>
                <a:gd name="T25" fmla="*/ 48 h 71"/>
                <a:gd name="T26" fmla="*/ 117 w 117"/>
                <a:gd name="T27" fmla="*/ 48 h 71"/>
                <a:gd name="T28" fmla="*/ 75 w 117"/>
                <a:gd name="T29" fmla="*/ 13 h 71"/>
                <a:gd name="T30" fmla="*/ 12 w 117"/>
                <a:gd name="T31" fmla="*/ 0 h 71"/>
                <a:gd name="T32" fmla="*/ 6 w 117"/>
                <a:gd name="T33" fmla="*/ 2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71">
                  <a:moveTo>
                    <a:pt x="6" y="29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63" y="71"/>
                    <a:pt x="63" y="71"/>
                    <a:pt x="63" y="71"/>
                  </a:cubicBezTo>
                  <a:cubicBezTo>
                    <a:pt x="76" y="58"/>
                    <a:pt x="95" y="51"/>
                    <a:pt x="115" y="55"/>
                  </a:cubicBezTo>
                  <a:cubicBezTo>
                    <a:pt x="115" y="55"/>
                    <a:pt x="115" y="55"/>
                    <a:pt x="115" y="55"/>
                  </a:cubicBezTo>
                  <a:cubicBezTo>
                    <a:pt x="115" y="53"/>
                    <a:pt x="115" y="53"/>
                    <a:pt x="115" y="53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7" y="45"/>
                    <a:pt x="64" y="47"/>
                    <a:pt x="62" y="46"/>
                  </a:cubicBezTo>
                  <a:cubicBezTo>
                    <a:pt x="59" y="45"/>
                    <a:pt x="57" y="42"/>
                    <a:pt x="57" y="39"/>
                  </a:cubicBezTo>
                  <a:cubicBezTo>
                    <a:pt x="58" y="36"/>
                    <a:pt x="61" y="34"/>
                    <a:pt x="64" y="35"/>
                  </a:cubicBezTo>
                  <a:cubicBezTo>
                    <a:pt x="67" y="36"/>
                    <a:pt x="68" y="38"/>
                    <a:pt x="68" y="40"/>
                  </a:cubicBezTo>
                  <a:cubicBezTo>
                    <a:pt x="116" y="50"/>
                    <a:pt x="116" y="50"/>
                    <a:pt x="116" y="50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117" y="48"/>
                    <a:pt x="117" y="48"/>
                    <a:pt x="117" y="48"/>
                  </a:cubicBezTo>
                  <a:cubicBezTo>
                    <a:pt x="97" y="44"/>
                    <a:pt x="82" y="30"/>
                    <a:pt x="75" y="13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6" y="2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97" name="Freeform: Shape 87"/>
            <p:cNvSpPr/>
            <p:nvPr/>
          </p:nvSpPr>
          <p:spPr bwMode="auto">
            <a:xfrm>
              <a:off x="1549400" y="989013"/>
              <a:ext cx="3351213" cy="1335088"/>
            </a:xfrm>
            <a:custGeom>
              <a:avLst/>
              <a:gdLst>
                <a:gd name="T0" fmla="*/ 2111 w 2111"/>
                <a:gd name="T1" fmla="*/ 420 h 841"/>
                <a:gd name="T2" fmla="*/ 2027 w 2111"/>
                <a:gd name="T3" fmla="*/ 841 h 841"/>
                <a:gd name="T4" fmla="*/ 0 w 2111"/>
                <a:gd name="T5" fmla="*/ 426 h 841"/>
                <a:gd name="T6" fmla="*/ 84 w 2111"/>
                <a:gd name="T7" fmla="*/ 0 h 841"/>
                <a:gd name="T8" fmla="*/ 2111 w 2111"/>
                <a:gd name="T9" fmla="*/ 420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1" h="841">
                  <a:moveTo>
                    <a:pt x="2111" y="420"/>
                  </a:moveTo>
                  <a:lnTo>
                    <a:pt x="2027" y="841"/>
                  </a:lnTo>
                  <a:lnTo>
                    <a:pt x="0" y="426"/>
                  </a:lnTo>
                  <a:lnTo>
                    <a:pt x="84" y="0"/>
                  </a:lnTo>
                  <a:lnTo>
                    <a:pt x="2111" y="42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98" name="Freeform: Shape 88"/>
            <p:cNvSpPr/>
            <p:nvPr/>
          </p:nvSpPr>
          <p:spPr bwMode="auto">
            <a:xfrm>
              <a:off x="1414463" y="958850"/>
              <a:ext cx="3352800" cy="1344613"/>
            </a:xfrm>
            <a:custGeom>
              <a:avLst/>
              <a:gdLst>
                <a:gd name="T0" fmla="*/ 2112 w 2112"/>
                <a:gd name="T1" fmla="*/ 421 h 847"/>
                <a:gd name="T2" fmla="*/ 2027 w 2112"/>
                <a:gd name="T3" fmla="*/ 847 h 847"/>
                <a:gd name="T4" fmla="*/ 0 w 2112"/>
                <a:gd name="T5" fmla="*/ 427 h 847"/>
                <a:gd name="T6" fmla="*/ 85 w 2112"/>
                <a:gd name="T7" fmla="*/ 0 h 847"/>
                <a:gd name="T8" fmla="*/ 2112 w 2112"/>
                <a:gd name="T9" fmla="*/ 421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2" h="847">
                  <a:moveTo>
                    <a:pt x="2112" y="421"/>
                  </a:moveTo>
                  <a:lnTo>
                    <a:pt x="2027" y="847"/>
                  </a:lnTo>
                  <a:lnTo>
                    <a:pt x="0" y="427"/>
                  </a:lnTo>
                  <a:lnTo>
                    <a:pt x="85" y="0"/>
                  </a:lnTo>
                  <a:lnTo>
                    <a:pt x="2112" y="421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99" name="Freeform: Shape 89"/>
            <p:cNvSpPr/>
            <p:nvPr/>
          </p:nvSpPr>
          <p:spPr bwMode="auto">
            <a:xfrm>
              <a:off x="485775" y="736600"/>
              <a:ext cx="536575" cy="862013"/>
            </a:xfrm>
            <a:custGeom>
              <a:avLst/>
              <a:gdLst>
                <a:gd name="T0" fmla="*/ 37 w 56"/>
                <a:gd name="T1" fmla="*/ 88 h 89"/>
                <a:gd name="T2" fmla="*/ 39 w 56"/>
                <a:gd name="T3" fmla="*/ 89 h 89"/>
                <a:gd name="T4" fmla="*/ 56 w 56"/>
                <a:gd name="T5" fmla="*/ 5 h 89"/>
                <a:gd name="T6" fmla="*/ 54 w 56"/>
                <a:gd name="T7" fmla="*/ 4 h 89"/>
                <a:gd name="T8" fmla="*/ 5 w 56"/>
                <a:gd name="T9" fmla="*/ 38 h 89"/>
                <a:gd name="T10" fmla="*/ 37 w 56"/>
                <a:gd name="T11" fmla="*/ 88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" h="89">
                  <a:moveTo>
                    <a:pt x="37" y="88"/>
                  </a:moveTo>
                  <a:cubicBezTo>
                    <a:pt x="39" y="89"/>
                    <a:pt x="39" y="89"/>
                    <a:pt x="39" y="89"/>
                  </a:cubicBezTo>
                  <a:cubicBezTo>
                    <a:pt x="56" y="5"/>
                    <a:pt x="56" y="5"/>
                    <a:pt x="56" y="5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32" y="0"/>
                    <a:pt x="10" y="15"/>
                    <a:pt x="5" y="38"/>
                  </a:cubicBezTo>
                  <a:cubicBezTo>
                    <a:pt x="0" y="61"/>
                    <a:pt x="15" y="83"/>
                    <a:pt x="37" y="88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00" name="Freeform: Shape 90"/>
            <p:cNvSpPr/>
            <p:nvPr/>
          </p:nvSpPr>
          <p:spPr bwMode="auto">
            <a:xfrm>
              <a:off x="858838" y="495300"/>
              <a:ext cx="2087563" cy="1373188"/>
            </a:xfrm>
            <a:custGeom>
              <a:avLst/>
              <a:gdLst>
                <a:gd name="T0" fmla="*/ 17 w 218"/>
                <a:gd name="T1" fmla="*/ 30 h 142"/>
                <a:gd name="T2" fmla="*/ 0 w 218"/>
                <a:gd name="T3" fmla="*/ 114 h 142"/>
                <a:gd name="T4" fmla="*/ 137 w 218"/>
                <a:gd name="T5" fmla="*/ 142 h 142"/>
                <a:gd name="T6" fmla="*/ 145 w 218"/>
                <a:gd name="T7" fmla="*/ 136 h 142"/>
                <a:gd name="T8" fmla="*/ 159 w 218"/>
                <a:gd name="T9" fmla="*/ 65 h 142"/>
                <a:gd name="T10" fmla="*/ 154 w 218"/>
                <a:gd name="T11" fmla="*/ 58 h 142"/>
                <a:gd name="T12" fmla="*/ 31 w 218"/>
                <a:gd name="T13" fmla="*/ 32 h 142"/>
                <a:gd name="T14" fmla="*/ 54 w 218"/>
                <a:gd name="T15" fmla="*/ 18 h 142"/>
                <a:gd name="T16" fmla="*/ 206 w 218"/>
                <a:gd name="T17" fmla="*/ 49 h 142"/>
                <a:gd name="T18" fmla="*/ 206 w 218"/>
                <a:gd name="T19" fmla="*/ 49 h 142"/>
                <a:gd name="T20" fmla="*/ 216 w 218"/>
                <a:gd name="T21" fmla="*/ 44 h 142"/>
                <a:gd name="T22" fmla="*/ 216 w 218"/>
                <a:gd name="T23" fmla="*/ 44 h 142"/>
                <a:gd name="T24" fmla="*/ 218 w 218"/>
                <a:gd name="T25" fmla="*/ 36 h 142"/>
                <a:gd name="T26" fmla="*/ 57 w 218"/>
                <a:gd name="T27" fmla="*/ 3 h 142"/>
                <a:gd name="T28" fmla="*/ 17 w 218"/>
                <a:gd name="T29" fmla="*/ 3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8" h="142">
                  <a:moveTo>
                    <a:pt x="17" y="30"/>
                  </a:moveTo>
                  <a:cubicBezTo>
                    <a:pt x="0" y="114"/>
                    <a:pt x="0" y="114"/>
                    <a:pt x="0" y="114"/>
                  </a:cubicBezTo>
                  <a:cubicBezTo>
                    <a:pt x="137" y="142"/>
                    <a:pt x="137" y="142"/>
                    <a:pt x="137" y="142"/>
                  </a:cubicBezTo>
                  <a:cubicBezTo>
                    <a:pt x="140" y="142"/>
                    <a:pt x="144" y="140"/>
                    <a:pt x="145" y="136"/>
                  </a:cubicBezTo>
                  <a:cubicBezTo>
                    <a:pt x="159" y="65"/>
                    <a:pt x="159" y="65"/>
                    <a:pt x="159" y="65"/>
                  </a:cubicBezTo>
                  <a:cubicBezTo>
                    <a:pt x="160" y="62"/>
                    <a:pt x="158" y="58"/>
                    <a:pt x="154" y="58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3" y="22"/>
                    <a:pt x="44" y="15"/>
                    <a:pt x="54" y="18"/>
                  </a:cubicBezTo>
                  <a:cubicBezTo>
                    <a:pt x="206" y="49"/>
                    <a:pt x="206" y="49"/>
                    <a:pt x="206" y="49"/>
                  </a:cubicBezTo>
                  <a:cubicBezTo>
                    <a:pt x="206" y="49"/>
                    <a:pt x="206" y="49"/>
                    <a:pt x="206" y="49"/>
                  </a:cubicBezTo>
                  <a:cubicBezTo>
                    <a:pt x="210" y="49"/>
                    <a:pt x="215" y="47"/>
                    <a:pt x="216" y="44"/>
                  </a:cubicBezTo>
                  <a:cubicBezTo>
                    <a:pt x="216" y="44"/>
                    <a:pt x="216" y="44"/>
                    <a:pt x="216" y="44"/>
                  </a:cubicBezTo>
                  <a:cubicBezTo>
                    <a:pt x="218" y="36"/>
                    <a:pt x="218" y="36"/>
                    <a:pt x="218" y="36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39" y="0"/>
                    <a:pt x="21" y="11"/>
                    <a:pt x="17" y="30"/>
                  </a:cubicBezTo>
                  <a:close/>
                </a:path>
              </a:pathLst>
            </a:custGeom>
            <a:solidFill>
              <a:srgbClr val="55CAC7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sp>
          <p:nvSpPr>
            <p:cNvPr id="101" name="Freeform: Shape 91"/>
            <p:cNvSpPr/>
            <p:nvPr/>
          </p:nvSpPr>
          <p:spPr bwMode="auto">
            <a:xfrm>
              <a:off x="993775" y="804863"/>
              <a:ext cx="344488" cy="850900"/>
            </a:xfrm>
            <a:custGeom>
              <a:avLst/>
              <a:gdLst>
                <a:gd name="T0" fmla="*/ 114 w 217"/>
                <a:gd name="T1" fmla="*/ 536 h 536"/>
                <a:gd name="T2" fmla="*/ 217 w 217"/>
                <a:gd name="T3" fmla="*/ 24 h 536"/>
                <a:gd name="T4" fmla="*/ 102 w 217"/>
                <a:gd name="T5" fmla="*/ 0 h 536"/>
                <a:gd name="T6" fmla="*/ 0 w 217"/>
                <a:gd name="T7" fmla="*/ 512 h 536"/>
                <a:gd name="T8" fmla="*/ 114 w 217"/>
                <a:gd name="T9" fmla="*/ 53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536">
                  <a:moveTo>
                    <a:pt x="114" y="536"/>
                  </a:moveTo>
                  <a:lnTo>
                    <a:pt x="217" y="24"/>
                  </a:lnTo>
                  <a:lnTo>
                    <a:pt x="102" y="0"/>
                  </a:lnTo>
                  <a:lnTo>
                    <a:pt x="0" y="512"/>
                  </a:lnTo>
                  <a:lnTo>
                    <a:pt x="114" y="536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</p:spTree>
    <p:custDataLst>
      <p:tags r:id="rId1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"/>
          <p:cNvSpPr/>
          <p:nvPr/>
        </p:nvSpPr>
        <p:spPr>
          <a:xfrm>
            <a:off x="1049964" y="263758"/>
            <a:ext cx="5249236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200" b="1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拜访前准备</a:t>
            </a:r>
            <a:endParaRPr lang="zh-CN" altLang="en-US" sz="3200" b="1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4" name="Freeform 7"/>
          <p:cNvSpPr/>
          <p:nvPr/>
        </p:nvSpPr>
        <p:spPr bwMode="auto">
          <a:xfrm>
            <a:off x="4477048" y="3159681"/>
            <a:ext cx="1617883" cy="2353696"/>
          </a:xfrm>
          <a:custGeom>
            <a:avLst/>
            <a:gdLst>
              <a:gd name="T0" fmla="*/ 0 w 662"/>
              <a:gd name="T1" fmla="*/ 963 h 963"/>
              <a:gd name="T2" fmla="*/ 662 w 662"/>
              <a:gd name="T3" fmla="*/ 963 h 963"/>
              <a:gd name="T4" fmla="*/ 662 w 662"/>
              <a:gd name="T5" fmla="*/ 710 h 963"/>
              <a:gd name="T6" fmla="*/ 551 w 662"/>
              <a:gd name="T7" fmla="*/ 723 h 963"/>
              <a:gd name="T8" fmla="*/ 521 w 662"/>
              <a:gd name="T9" fmla="*/ 738 h 963"/>
              <a:gd name="T10" fmla="*/ 476 w 662"/>
              <a:gd name="T11" fmla="*/ 747 h 963"/>
              <a:gd name="T12" fmla="*/ 361 w 662"/>
              <a:gd name="T13" fmla="*/ 632 h 963"/>
              <a:gd name="T14" fmla="*/ 476 w 662"/>
              <a:gd name="T15" fmla="*/ 517 h 963"/>
              <a:gd name="T16" fmla="*/ 519 w 662"/>
              <a:gd name="T17" fmla="*/ 525 h 963"/>
              <a:gd name="T18" fmla="*/ 554 w 662"/>
              <a:gd name="T19" fmla="*/ 543 h 963"/>
              <a:gd name="T20" fmla="*/ 662 w 662"/>
              <a:gd name="T21" fmla="*/ 554 h 963"/>
              <a:gd name="T22" fmla="*/ 662 w 662"/>
              <a:gd name="T23" fmla="*/ 301 h 963"/>
              <a:gd name="T24" fmla="*/ 409 w 662"/>
              <a:gd name="T25" fmla="*/ 301 h 963"/>
              <a:gd name="T26" fmla="*/ 421 w 662"/>
              <a:gd name="T27" fmla="*/ 193 h 963"/>
              <a:gd name="T28" fmla="*/ 438 w 662"/>
              <a:gd name="T29" fmla="*/ 158 h 963"/>
              <a:gd name="T30" fmla="*/ 446 w 662"/>
              <a:gd name="T31" fmla="*/ 115 h 963"/>
              <a:gd name="T32" fmla="*/ 331 w 662"/>
              <a:gd name="T33" fmla="*/ 0 h 963"/>
              <a:gd name="T34" fmla="*/ 216 w 662"/>
              <a:gd name="T35" fmla="*/ 115 h 963"/>
              <a:gd name="T36" fmla="*/ 225 w 662"/>
              <a:gd name="T37" fmla="*/ 160 h 963"/>
              <a:gd name="T38" fmla="*/ 240 w 662"/>
              <a:gd name="T39" fmla="*/ 189 h 963"/>
              <a:gd name="T40" fmla="*/ 253 w 662"/>
              <a:gd name="T41" fmla="*/ 301 h 963"/>
              <a:gd name="T42" fmla="*/ 0 w 662"/>
              <a:gd name="T43" fmla="*/ 301 h 963"/>
              <a:gd name="T44" fmla="*/ 0 w 662"/>
              <a:gd name="T45" fmla="*/ 963 h 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62" h="963">
                <a:moveTo>
                  <a:pt x="0" y="963"/>
                </a:moveTo>
                <a:cubicBezTo>
                  <a:pt x="662" y="963"/>
                  <a:pt x="662" y="963"/>
                  <a:pt x="662" y="963"/>
                </a:cubicBezTo>
                <a:cubicBezTo>
                  <a:pt x="662" y="710"/>
                  <a:pt x="662" y="710"/>
                  <a:pt x="662" y="710"/>
                </a:cubicBezTo>
                <a:cubicBezTo>
                  <a:pt x="627" y="698"/>
                  <a:pt x="581" y="710"/>
                  <a:pt x="551" y="723"/>
                </a:cubicBezTo>
                <a:cubicBezTo>
                  <a:pt x="540" y="727"/>
                  <a:pt x="531" y="734"/>
                  <a:pt x="521" y="738"/>
                </a:cubicBezTo>
                <a:cubicBezTo>
                  <a:pt x="507" y="744"/>
                  <a:pt x="492" y="747"/>
                  <a:pt x="476" y="747"/>
                </a:cubicBezTo>
                <a:cubicBezTo>
                  <a:pt x="413" y="747"/>
                  <a:pt x="361" y="696"/>
                  <a:pt x="361" y="632"/>
                </a:cubicBezTo>
                <a:cubicBezTo>
                  <a:pt x="361" y="568"/>
                  <a:pt x="413" y="517"/>
                  <a:pt x="476" y="517"/>
                </a:cubicBezTo>
                <a:cubicBezTo>
                  <a:pt x="491" y="517"/>
                  <a:pt x="506" y="520"/>
                  <a:pt x="519" y="525"/>
                </a:cubicBezTo>
                <a:cubicBezTo>
                  <a:pt x="531" y="530"/>
                  <a:pt x="542" y="538"/>
                  <a:pt x="554" y="543"/>
                </a:cubicBezTo>
                <a:cubicBezTo>
                  <a:pt x="585" y="555"/>
                  <a:pt x="629" y="565"/>
                  <a:pt x="662" y="554"/>
                </a:cubicBezTo>
                <a:cubicBezTo>
                  <a:pt x="662" y="301"/>
                  <a:pt x="662" y="301"/>
                  <a:pt x="662" y="301"/>
                </a:cubicBezTo>
                <a:cubicBezTo>
                  <a:pt x="409" y="301"/>
                  <a:pt x="409" y="301"/>
                  <a:pt x="409" y="301"/>
                </a:cubicBezTo>
                <a:cubicBezTo>
                  <a:pt x="398" y="268"/>
                  <a:pt x="408" y="223"/>
                  <a:pt x="421" y="193"/>
                </a:cubicBezTo>
                <a:cubicBezTo>
                  <a:pt x="426" y="181"/>
                  <a:pt x="433" y="170"/>
                  <a:pt x="438" y="158"/>
                </a:cubicBezTo>
                <a:cubicBezTo>
                  <a:pt x="444" y="145"/>
                  <a:pt x="446" y="130"/>
                  <a:pt x="446" y="115"/>
                </a:cubicBezTo>
                <a:cubicBezTo>
                  <a:pt x="446" y="52"/>
                  <a:pt x="395" y="0"/>
                  <a:pt x="331" y="0"/>
                </a:cubicBezTo>
                <a:cubicBezTo>
                  <a:pt x="268" y="0"/>
                  <a:pt x="216" y="52"/>
                  <a:pt x="216" y="115"/>
                </a:cubicBezTo>
                <a:cubicBezTo>
                  <a:pt x="216" y="131"/>
                  <a:pt x="219" y="146"/>
                  <a:pt x="225" y="160"/>
                </a:cubicBezTo>
                <a:cubicBezTo>
                  <a:pt x="229" y="170"/>
                  <a:pt x="236" y="179"/>
                  <a:pt x="240" y="189"/>
                </a:cubicBezTo>
                <a:cubicBezTo>
                  <a:pt x="253" y="220"/>
                  <a:pt x="265" y="266"/>
                  <a:pt x="253" y="301"/>
                </a:cubicBezTo>
                <a:cubicBezTo>
                  <a:pt x="0" y="301"/>
                  <a:pt x="0" y="301"/>
                  <a:pt x="0" y="301"/>
                </a:cubicBezTo>
                <a:lnTo>
                  <a:pt x="0" y="963"/>
                </a:lnTo>
                <a:close/>
              </a:path>
            </a:pathLst>
          </a:custGeom>
          <a:solidFill>
            <a:srgbClr val="252528"/>
          </a:solidFill>
          <a:ln w="28575" cap="flat">
            <a:noFill/>
            <a:prstDash val="solid"/>
            <a:miter lim="800000"/>
          </a:ln>
        </p:spPr>
        <p:txBody>
          <a:bodyPr vert="horz" wrap="square" lIns="179933" tIns="1331509" rIns="91407" bIns="45703" numCol="1" anchor="t" anchorCtr="0" compatLnSpc="1"/>
          <a:lstStyle/>
          <a:p>
            <a:r>
              <a:rPr lang="en-US" altLang="zh-CN" sz="3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04</a:t>
            </a:r>
            <a:endParaRPr lang="en-US" altLang="zh-CN" sz="3200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5" name="Freeform 8"/>
          <p:cNvSpPr/>
          <p:nvPr/>
        </p:nvSpPr>
        <p:spPr bwMode="auto">
          <a:xfrm>
            <a:off x="4477048" y="2277173"/>
            <a:ext cx="2353379" cy="1618101"/>
          </a:xfrm>
          <a:custGeom>
            <a:avLst/>
            <a:gdLst>
              <a:gd name="T0" fmla="*/ 0 w 963"/>
              <a:gd name="T1" fmla="*/ 0 h 662"/>
              <a:gd name="T2" fmla="*/ 0 w 963"/>
              <a:gd name="T3" fmla="*/ 662 h 662"/>
              <a:gd name="T4" fmla="*/ 253 w 963"/>
              <a:gd name="T5" fmla="*/ 662 h 662"/>
              <a:gd name="T6" fmla="*/ 240 w 963"/>
              <a:gd name="T7" fmla="*/ 550 h 662"/>
              <a:gd name="T8" fmla="*/ 225 w 963"/>
              <a:gd name="T9" fmla="*/ 521 h 662"/>
              <a:gd name="T10" fmla="*/ 216 w 963"/>
              <a:gd name="T11" fmla="*/ 476 h 662"/>
              <a:gd name="T12" fmla="*/ 331 w 963"/>
              <a:gd name="T13" fmla="*/ 361 h 662"/>
              <a:gd name="T14" fmla="*/ 446 w 963"/>
              <a:gd name="T15" fmla="*/ 476 h 662"/>
              <a:gd name="T16" fmla="*/ 438 w 963"/>
              <a:gd name="T17" fmla="*/ 519 h 662"/>
              <a:gd name="T18" fmla="*/ 421 w 963"/>
              <a:gd name="T19" fmla="*/ 554 h 662"/>
              <a:gd name="T20" fmla="*/ 409 w 963"/>
              <a:gd name="T21" fmla="*/ 662 h 662"/>
              <a:gd name="T22" fmla="*/ 662 w 963"/>
              <a:gd name="T23" fmla="*/ 662 h 662"/>
              <a:gd name="T24" fmla="*/ 662 w 963"/>
              <a:gd name="T25" fmla="*/ 409 h 662"/>
              <a:gd name="T26" fmla="*/ 770 w 963"/>
              <a:gd name="T27" fmla="*/ 421 h 662"/>
              <a:gd name="T28" fmla="*/ 806 w 963"/>
              <a:gd name="T29" fmla="*/ 438 h 662"/>
              <a:gd name="T30" fmla="*/ 848 w 963"/>
              <a:gd name="T31" fmla="*/ 446 h 662"/>
              <a:gd name="T32" fmla="*/ 963 w 963"/>
              <a:gd name="T33" fmla="*/ 331 h 662"/>
              <a:gd name="T34" fmla="*/ 848 w 963"/>
              <a:gd name="T35" fmla="*/ 216 h 662"/>
              <a:gd name="T36" fmla="*/ 804 w 963"/>
              <a:gd name="T37" fmla="*/ 225 h 662"/>
              <a:gd name="T38" fmla="*/ 774 w 963"/>
              <a:gd name="T39" fmla="*/ 240 h 662"/>
              <a:gd name="T40" fmla="*/ 662 w 963"/>
              <a:gd name="T41" fmla="*/ 253 h 662"/>
              <a:gd name="T42" fmla="*/ 662 w 963"/>
              <a:gd name="T43" fmla="*/ 0 h 662"/>
              <a:gd name="T44" fmla="*/ 0 w 963"/>
              <a:gd name="T45" fmla="*/ 0 h 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63" h="662">
                <a:moveTo>
                  <a:pt x="0" y="0"/>
                </a:moveTo>
                <a:cubicBezTo>
                  <a:pt x="0" y="662"/>
                  <a:pt x="0" y="662"/>
                  <a:pt x="0" y="662"/>
                </a:cubicBezTo>
                <a:cubicBezTo>
                  <a:pt x="253" y="662"/>
                  <a:pt x="253" y="662"/>
                  <a:pt x="253" y="662"/>
                </a:cubicBezTo>
                <a:cubicBezTo>
                  <a:pt x="265" y="627"/>
                  <a:pt x="253" y="581"/>
                  <a:pt x="240" y="550"/>
                </a:cubicBezTo>
                <a:cubicBezTo>
                  <a:pt x="236" y="540"/>
                  <a:pt x="229" y="531"/>
                  <a:pt x="225" y="521"/>
                </a:cubicBezTo>
                <a:cubicBezTo>
                  <a:pt x="219" y="507"/>
                  <a:pt x="216" y="492"/>
                  <a:pt x="216" y="476"/>
                </a:cubicBezTo>
                <a:cubicBezTo>
                  <a:pt x="216" y="413"/>
                  <a:pt x="268" y="361"/>
                  <a:pt x="331" y="361"/>
                </a:cubicBezTo>
                <a:cubicBezTo>
                  <a:pt x="395" y="361"/>
                  <a:pt x="446" y="413"/>
                  <a:pt x="446" y="476"/>
                </a:cubicBezTo>
                <a:cubicBezTo>
                  <a:pt x="446" y="491"/>
                  <a:pt x="444" y="506"/>
                  <a:pt x="438" y="519"/>
                </a:cubicBezTo>
                <a:cubicBezTo>
                  <a:pt x="433" y="531"/>
                  <a:pt x="426" y="542"/>
                  <a:pt x="421" y="554"/>
                </a:cubicBezTo>
                <a:cubicBezTo>
                  <a:pt x="408" y="584"/>
                  <a:pt x="398" y="629"/>
                  <a:pt x="409" y="662"/>
                </a:cubicBezTo>
                <a:cubicBezTo>
                  <a:pt x="662" y="662"/>
                  <a:pt x="662" y="662"/>
                  <a:pt x="662" y="662"/>
                </a:cubicBezTo>
                <a:cubicBezTo>
                  <a:pt x="662" y="409"/>
                  <a:pt x="662" y="409"/>
                  <a:pt x="662" y="409"/>
                </a:cubicBezTo>
                <a:cubicBezTo>
                  <a:pt x="696" y="398"/>
                  <a:pt x="740" y="408"/>
                  <a:pt x="770" y="421"/>
                </a:cubicBezTo>
                <a:cubicBezTo>
                  <a:pt x="783" y="426"/>
                  <a:pt x="793" y="433"/>
                  <a:pt x="806" y="438"/>
                </a:cubicBezTo>
                <a:cubicBezTo>
                  <a:pt x="819" y="444"/>
                  <a:pt x="833" y="446"/>
                  <a:pt x="848" y="446"/>
                </a:cubicBezTo>
                <a:cubicBezTo>
                  <a:pt x="912" y="446"/>
                  <a:pt x="963" y="395"/>
                  <a:pt x="963" y="331"/>
                </a:cubicBezTo>
                <a:cubicBezTo>
                  <a:pt x="963" y="268"/>
                  <a:pt x="912" y="216"/>
                  <a:pt x="848" y="216"/>
                </a:cubicBezTo>
                <a:cubicBezTo>
                  <a:pt x="832" y="216"/>
                  <a:pt x="817" y="219"/>
                  <a:pt x="804" y="225"/>
                </a:cubicBezTo>
                <a:cubicBezTo>
                  <a:pt x="793" y="229"/>
                  <a:pt x="784" y="236"/>
                  <a:pt x="774" y="240"/>
                </a:cubicBezTo>
                <a:cubicBezTo>
                  <a:pt x="743" y="253"/>
                  <a:pt x="697" y="265"/>
                  <a:pt x="662" y="253"/>
                </a:cubicBezTo>
                <a:cubicBezTo>
                  <a:pt x="662" y="0"/>
                  <a:pt x="662" y="0"/>
                  <a:pt x="662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55CAC7"/>
          </a:solidFill>
          <a:ln w="28575" cap="flat">
            <a:noFill/>
            <a:prstDash val="solid"/>
            <a:miter lim="800000"/>
          </a:ln>
        </p:spPr>
        <p:txBody>
          <a:bodyPr vert="horz" wrap="square" lIns="575787" tIns="179933" rIns="91407" bIns="45703" numCol="1" anchor="t" anchorCtr="0" compatLnSpc="1"/>
          <a:lstStyle/>
          <a:p>
            <a:r>
              <a:rPr lang="en-US" altLang="zh-CN" sz="3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01</a:t>
            </a:r>
            <a:endParaRPr lang="en-US" altLang="zh-CN" sz="3200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6" name="Freeform 9"/>
          <p:cNvSpPr/>
          <p:nvPr/>
        </p:nvSpPr>
        <p:spPr bwMode="auto">
          <a:xfrm>
            <a:off x="6094931" y="2277172"/>
            <a:ext cx="1616850" cy="2353696"/>
          </a:xfrm>
          <a:custGeom>
            <a:avLst/>
            <a:gdLst>
              <a:gd name="T0" fmla="*/ 662 w 662"/>
              <a:gd name="T1" fmla="*/ 0 h 963"/>
              <a:gd name="T2" fmla="*/ 0 w 662"/>
              <a:gd name="T3" fmla="*/ 0 h 963"/>
              <a:gd name="T4" fmla="*/ 0 w 662"/>
              <a:gd name="T5" fmla="*/ 253 h 963"/>
              <a:gd name="T6" fmla="*/ 112 w 662"/>
              <a:gd name="T7" fmla="*/ 240 h 963"/>
              <a:gd name="T8" fmla="*/ 142 w 662"/>
              <a:gd name="T9" fmla="*/ 225 h 963"/>
              <a:gd name="T10" fmla="*/ 186 w 662"/>
              <a:gd name="T11" fmla="*/ 216 h 963"/>
              <a:gd name="T12" fmla="*/ 301 w 662"/>
              <a:gd name="T13" fmla="*/ 331 h 963"/>
              <a:gd name="T14" fmla="*/ 186 w 662"/>
              <a:gd name="T15" fmla="*/ 446 h 963"/>
              <a:gd name="T16" fmla="*/ 144 w 662"/>
              <a:gd name="T17" fmla="*/ 438 h 963"/>
              <a:gd name="T18" fmla="*/ 108 w 662"/>
              <a:gd name="T19" fmla="*/ 421 h 963"/>
              <a:gd name="T20" fmla="*/ 0 w 662"/>
              <a:gd name="T21" fmla="*/ 409 h 963"/>
              <a:gd name="T22" fmla="*/ 0 w 662"/>
              <a:gd name="T23" fmla="*/ 662 h 963"/>
              <a:gd name="T24" fmla="*/ 253 w 662"/>
              <a:gd name="T25" fmla="*/ 662 h 963"/>
              <a:gd name="T26" fmla="*/ 242 w 662"/>
              <a:gd name="T27" fmla="*/ 770 h 963"/>
              <a:gd name="T28" fmla="*/ 224 w 662"/>
              <a:gd name="T29" fmla="*/ 806 h 963"/>
              <a:gd name="T30" fmla="*/ 216 w 662"/>
              <a:gd name="T31" fmla="*/ 848 h 963"/>
              <a:gd name="T32" fmla="*/ 331 w 662"/>
              <a:gd name="T33" fmla="*/ 963 h 963"/>
              <a:gd name="T34" fmla="*/ 446 w 662"/>
              <a:gd name="T35" fmla="*/ 848 h 963"/>
              <a:gd name="T36" fmla="*/ 437 w 662"/>
              <a:gd name="T37" fmla="*/ 804 h 963"/>
              <a:gd name="T38" fmla="*/ 422 w 662"/>
              <a:gd name="T39" fmla="*/ 774 h 963"/>
              <a:gd name="T40" fmla="*/ 409 w 662"/>
              <a:gd name="T41" fmla="*/ 662 h 963"/>
              <a:gd name="T42" fmla="*/ 662 w 662"/>
              <a:gd name="T43" fmla="*/ 662 h 963"/>
              <a:gd name="T44" fmla="*/ 662 w 662"/>
              <a:gd name="T45" fmla="*/ 0 h 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62" h="963">
                <a:moveTo>
                  <a:pt x="662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53"/>
                  <a:pt x="0" y="253"/>
                  <a:pt x="0" y="253"/>
                </a:cubicBezTo>
                <a:cubicBezTo>
                  <a:pt x="35" y="265"/>
                  <a:pt x="81" y="253"/>
                  <a:pt x="112" y="240"/>
                </a:cubicBezTo>
                <a:cubicBezTo>
                  <a:pt x="122" y="236"/>
                  <a:pt x="131" y="229"/>
                  <a:pt x="142" y="225"/>
                </a:cubicBezTo>
                <a:cubicBezTo>
                  <a:pt x="155" y="219"/>
                  <a:pt x="170" y="216"/>
                  <a:pt x="186" y="216"/>
                </a:cubicBezTo>
                <a:cubicBezTo>
                  <a:pt x="250" y="216"/>
                  <a:pt x="301" y="268"/>
                  <a:pt x="301" y="331"/>
                </a:cubicBezTo>
                <a:cubicBezTo>
                  <a:pt x="301" y="395"/>
                  <a:pt x="250" y="446"/>
                  <a:pt x="186" y="446"/>
                </a:cubicBezTo>
                <a:cubicBezTo>
                  <a:pt x="171" y="446"/>
                  <a:pt x="157" y="444"/>
                  <a:pt x="144" y="438"/>
                </a:cubicBezTo>
                <a:cubicBezTo>
                  <a:pt x="131" y="433"/>
                  <a:pt x="121" y="426"/>
                  <a:pt x="108" y="421"/>
                </a:cubicBezTo>
                <a:cubicBezTo>
                  <a:pt x="78" y="408"/>
                  <a:pt x="34" y="398"/>
                  <a:pt x="0" y="409"/>
                </a:cubicBezTo>
                <a:cubicBezTo>
                  <a:pt x="0" y="662"/>
                  <a:pt x="0" y="662"/>
                  <a:pt x="0" y="662"/>
                </a:cubicBezTo>
                <a:cubicBezTo>
                  <a:pt x="253" y="662"/>
                  <a:pt x="253" y="662"/>
                  <a:pt x="253" y="662"/>
                </a:cubicBezTo>
                <a:cubicBezTo>
                  <a:pt x="265" y="696"/>
                  <a:pt x="254" y="740"/>
                  <a:pt x="242" y="770"/>
                </a:cubicBezTo>
                <a:cubicBezTo>
                  <a:pt x="237" y="783"/>
                  <a:pt x="229" y="793"/>
                  <a:pt x="224" y="806"/>
                </a:cubicBezTo>
                <a:cubicBezTo>
                  <a:pt x="219" y="819"/>
                  <a:pt x="216" y="833"/>
                  <a:pt x="216" y="848"/>
                </a:cubicBezTo>
                <a:cubicBezTo>
                  <a:pt x="216" y="912"/>
                  <a:pt x="268" y="963"/>
                  <a:pt x="331" y="963"/>
                </a:cubicBezTo>
                <a:cubicBezTo>
                  <a:pt x="395" y="963"/>
                  <a:pt x="446" y="912"/>
                  <a:pt x="446" y="848"/>
                </a:cubicBezTo>
                <a:cubicBezTo>
                  <a:pt x="446" y="832"/>
                  <a:pt x="443" y="817"/>
                  <a:pt x="437" y="804"/>
                </a:cubicBezTo>
                <a:cubicBezTo>
                  <a:pt x="433" y="793"/>
                  <a:pt x="426" y="784"/>
                  <a:pt x="422" y="774"/>
                </a:cubicBezTo>
                <a:cubicBezTo>
                  <a:pt x="409" y="743"/>
                  <a:pt x="397" y="697"/>
                  <a:pt x="409" y="662"/>
                </a:cubicBezTo>
                <a:cubicBezTo>
                  <a:pt x="662" y="662"/>
                  <a:pt x="662" y="662"/>
                  <a:pt x="662" y="662"/>
                </a:cubicBezTo>
                <a:lnTo>
                  <a:pt x="662" y="0"/>
                </a:lnTo>
                <a:close/>
              </a:path>
            </a:pathLst>
          </a:custGeom>
          <a:solidFill>
            <a:srgbClr val="252528"/>
          </a:solidFill>
          <a:ln w="28575" cap="flat">
            <a:noFill/>
            <a:prstDash val="solid"/>
            <a:miter lim="800000"/>
          </a:ln>
        </p:spPr>
        <p:txBody>
          <a:bodyPr vert="horz" wrap="square" lIns="935654" tIns="539801" rIns="91407" bIns="45703" numCol="1" anchor="t" anchorCtr="0" compatLnSpc="1"/>
          <a:lstStyle/>
          <a:p>
            <a:r>
              <a:rPr lang="en-US" altLang="zh-CN" sz="3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02</a:t>
            </a:r>
            <a:endParaRPr lang="en-US" altLang="zh-CN" sz="3200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7" name="Freeform 10"/>
          <p:cNvSpPr/>
          <p:nvPr/>
        </p:nvSpPr>
        <p:spPr bwMode="auto">
          <a:xfrm>
            <a:off x="5359435" y="3895276"/>
            <a:ext cx="2352345" cy="1618101"/>
          </a:xfrm>
          <a:custGeom>
            <a:avLst/>
            <a:gdLst>
              <a:gd name="T0" fmla="*/ 963 w 963"/>
              <a:gd name="T1" fmla="*/ 662 h 662"/>
              <a:gd name="T2" fmla="*/ 963 w 963"/>
              <a:gd name="T3" fmla="*/ 0 h 662"/>
              <a:gd name="T4" fmla="*/ 710 w 963"/>
              <a:gd name="T5" fmla="*/ 0 h 662"/>
              <a:gd name="T6" fmla="*/ 723 w 963"/>
              <a:gd name="T7" fmla="*/ 112 h 662"/>
              <a:gd name="T8" fmla="*/ 738 w 963"/>
              <a:gd name="T9" fmla="*/ 142 h 662"/>
              <a:gd name="T10" fmla="*/ 747 w 963"/>
              <a:gd name="T11" fmla="*/ 186 h 662"/>
              <a:gd name="T12" fmla="*/ 632 w 963"/>
              <a:gd name="T13" fmla="*/ 301 h 662"/>
              <a:gd name="T14" fmla="*/ 517 w 963"/>
              <a:gd name="T15" fmla="*/ 186 h 662"/>
              <a:gd name="T16" fmla="*/ 525 w 963"/>
              <a:gd name="T17" fmla="*/ 144 h 662"/>
              <a:gd name="T18" fmla="*/ 543 w 963"/>
              <a:gd name="T19" fmla="*/ 108 h 662"/>
              <a:gd name="T20" fmla="*/ 554 w 963"/>
              <a:gd name="T21" fmla="*/ 0 h 662"/>
              <a:gd name="T22" fmla="*/ 301 w 963"/>
              <a:gd name="T23" fmla="*/ 0 h 662"/>
              <a:gd name="T24" fmla="*/ 301 w 963"/>
              <a:gd name="T25" fmla="*/ 253 h 662"/>
              <a:gd name="T26" fmla="*/ 193 w 963"/>
              <a:gd name="T27" fmla="*/ 242 h 662"/>
              <a:gd name="T28" fmla="*/ 158 w 963"/>
              <a:gd name="T29" fmla="*/ 224 h 662"/>
              <a:gd name="T30" fmla="*/ 115 w 963"/>
              <a:gd name="T31" fmla="*/ 216 h 662"/>
              <a:gd name="T32" fmla="*/ 0 w 963"/>
              <a:gd name="T33" fmla="*/ 331 h 662"/>
              <a:gd name="T34" fmla="*/ 115 w 963"/>
              <a:gd name="T35" fmla="*/ 446 h 662"/>
              <a:gd name="T36" fmla="*/ 160 w 963"/>
              <a:gd name="T37" fmla="*/ 437 h 662"/>
              <a:gd name="T38" fmla="*/ 190 w 963"/>
              <a:gd name="T39" fmla="*/ 422 h 662"/>
              <a:gd name="T40" fmla="*/ 301 w 963"/>
              <a:gd name="T41" fmla="*/ 409 h 662"/>
              <a:gd name="T42" fmla="*/ 301 w 963"/>
              <a:gd name="T43" fmla="*/ 662 h 662"/>
              <a:gd name="T44" fmla="*/ 963 w 963"/>
              <a:gd name="T45" fmla="*/ 662 h 6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963" h="662">
                <a:moveTo>
                  <a:pt x="963" y="662"/>
                </a:moveTo>
                <a:cubicBezTo>
                  <a:pt x="963" y="0"/>
                  <a:pt x="963" y="0"/>
                  <a:pt x="963" y="0"/>
                </a:cubicBezTo>
                <a:cubicBezTo>
                  <a:pt x="710" y="0"/>
                  <a:pt x="710" y="0"/>
                  <a:pt x="710" y="0"/>
                </a:cubicBezTo>
                <a:cubicBezTo>
                  <a:pt x="698" y="35"/>
                  <a:pt x="710" y="81"/>
                  <a:pt x="723" y="112"/>
                </a:cubicBezTo>
                <a:cubicBezTo>
                  <a:pt x="727" y="122"/>
                  <a:pt x="734" y="131"/>
                  <a:pt x="738" y="142"/>
                </a:cubicBezTo>
                <a:cubicBezTo>
                  <a:pt x="744" y="155"/>
                  <a:pt x="747" y="170"/>
                  <a:pt x="747" y="186"/>
                </a:cubicBezTo>
                <a:cubicBezTo>
                  <a:pt x="747" y="250"/>
                  <a:pt x="696" y="301"/>
                  <a:pt x="632" y="301"/>
                </a:cubicBezTo>
                <a:cubicBezTo>
                  <a:pt x="569" y="301"/>
                  <a:pt x="517" y="250"/>
                  <a:pt x="517" y="186"/>
                </a:cubicBezTo>
                <a:cubicBezTo>
                  <a:pt x="517" y="171"/>
                  <a:pt x="520" y="157"/>
                  <a:pt x="525" y="144"/>
                </a:cubicBezTo>
                <a:cubicBezTo>
                  <a:pt x="530" y="131"/>
                  <a:pt x="538" y="121"/>
                  <a:pt x="543" y="108"/>
                </a:cubicBezTo>
                <a:cubicBezTo>
                  <a:pt x="555" y="78"/>
                  <a:pt x="566" y="34"/>
                  <a:pt x="554" y="0"/>
                </a:cubicBezTo>
                <a:cubicBezTo>
                  <a:pt x="301" y="0"/>
                  <a:pt x="301" y="0"/>
                  <a:pt x="301" y="0"/>
                </a:cubicBezTo>
                <a:cubicBezTo>
                  <a:pt x="301" y="253"/>
                  <a:pt x="301" y="253"/>
                  <a:pt x="301" y="253"/>
                </a:cubicBezTo>
                <a:cubicBezTo>
                  <a:pt x="268" y="264"/>
                  <a:pt x="224" y="254"/>
                  <a:pt x="193" y="242"/>
                </a:cubicBezTo>
                <a:cubicBezTo>
                  <a:pt x="181" y="237"/>
                  <a:pt x="170" y="229"/>
                  <a:pt x="158" y="224"/>
                </a:cubicBezTo>
                <a:cubicBezTo>
                  <a:pt x="145" y="219"/>
                  <a:pt x="130" y="216"/>
                  <a:pt x="115" y="216"/>
                </a:cubicBezTo>
                <a:cubicBezTo>
                  <a:pt x="52" y="216"/>
                  <a:pt x="0" y="267"/>
                  <a:pt x="0" y="331"/>
                </a:cubicBezTo>
                <a:cubicBezTo>
                  <a:pt x="0" y="395"/>
                  <a:pt x="52" y="446"/>
                  <a:pt x="115" y="446"/>
                </a:cubicBezTo>
                <a:cubicBezTo>
                  <a:pt x="131" y="446"/>
                  <a:pt x="146" y="443"/>
                  <a:pt x="160" y="437"/>
                </a:cubicBezTo>
                <a:cubicBezTo>
                  <a:pt x="170" y="433"/>
                  <a:pt x="179" y="426"/>
                  <a:pt x="190" y="422"/>
                </a:cubicBezTo>
                <a:cubicBezTo>
                  <a:pt x="220" y="409"/>
                  <a:pt x="266" y="397"/>
                  <a:pt x="301" y="409"/>
                </a:cubicBezTo>
                <a:cubicBezTo>
                  <a:pt x="301" y="662"/>
                  <a:pt x="301" y="662"/>
                  <a:pt x="301" y="662"/>
                </a:cubicBezTo>
                <a:lnTo>
                  <a:pt x="963" y="662"/>
                </a:lnTo>
                <a:close/>
              </a:path>
            </a:pathLst>
          </a:custGeom>
          <a:solidFill>
            <a:srgbClr val="55CAC7"/>
          </a:solidFill>
          <a:ln w="28575" cap="flat">
            <a:noFill/>
            <a:prstDash val="solid"/>
            <a:miter lim="800000"/>
          </a:ln>
        </p:spPr>
        <p:txBody>
          <a:bodyPr vert="horz" wrap="square" lIns="1295521" tIns="971642" rIns="89967" bIns="46782" numCol="1" anchor="t" anchorCtr="0" compatLnSpc="1"/>
          <a:lstStyle/>
          <a:p>
            <a:r>
              <a:rPr lang="en-US" altLang="zh-CN" sz="3200" dirty="0">
                <a:solidFill>
                  <a:schemeClr val="bg1"/>
                </a:solidFill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03</a:t>
            </a:r>
            <a:endParaRPr lang="en-US" altLang="zh-CN" sz="3200" dirty="0">
              <a:solidFill>
                <a:schemeClr val="bg1"/>
              </a:solidFill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  <p:sp>
        <p:nvSpPr>
          <p:cNvPr id="13" name="TextBox 18"/>
          <p:cNvSpPr txBox="1"/>
          <p:nvPr/>
        </p:nvSpPr>
        <p:spPr>
          <a:xfrm>
            <a:off x="1184992" y="2191265"/>
            <a:ext cx="2750034" cy="1228090"/>
          </a:xfrm>
          <a:prstGeom prst="rect">
            <a:avLst/>
          </a:prstGeom>
          <a:noFill/>
        </p:spPr>
        <p:txBody>
          <a:bodyPr wrap="square" lIns="121875" tIns="60937" rIns="121875" bIns="6093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Ｓ代表“Ｓｐｅｃｉｆｉｃ”，即具体的，也就是说目标首先必须是具体的；Ｍ代表“Ｍｅａｓｕｒａｂｌｅ”，即可衡量</a:t>
            </a:r>
            <a:r>
              <a:rPr lang="zh-CN" altLang="en-US" sz="1200">
                <a:cs typeface="+mn-ea"/>
                <a:sym typeface="+mn-lt"/>
              </a:rPr>
              <a:t>的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4" name="TextBox 19"/>
          <p:cNvSpPr txBox="1"/>
          <p:nvPr/>
        </p:nvSpPr>
        <p:spPr>
          <a:xfrm>
            <a:off x="8261590" y="2191265"/>
            <a:ext cx="2750034" cy="1228090"/>
          </a:xfrm>
          <a:prstGeom prst="rect">
            <a:avLst/>
          </a:prstGeom>
          <a:noFill/>
        </p:spPr>
        <p:txBody>
          <a:bodyPr wrap="square" lIns="121875" tIns="60937" rIns="121875" bIns="6093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Ａ代表两个层次，第一个层次是“Ａｃｈｉｅｖｅｍｅｎｔ”，即可实现的，可达到的，第二个层次是“Ａｍｂｉｔｉｏｎ</a:t>
            </a:r>
            <a:r>
              <a:rPr lang="zh-CN" altLang="en-US" sz="1200">
                <a:cs typeface="+mn-ea"/>
                <a:sym typeface="+mn-lt"/>
              </a:rPr>
              <a:t>”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5" name="TextBox 20"/>
          <p:cNvSpPr txBox="1"/>
          <p:nvPr/>
        </p:nvSpPr>
        <p:spPr>
          <a:xfrm>
            <a:off x="1184992" y="4630868"/>
            <a:ext cx="2750034" cy="951230"/>
          </a:xfrm>
          <a:prstGeom prst="rect">
            <a:avLst/>
          </a:prstGeom>
          <a:noFill/>
        </p:spPr>
        <p:txBody>
          <a:bodyPr wrap="square" lIns="121875" tIns="60937" rIns="121875" bIns="6093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Ｒ代表“Ｒｅａｌｉｓｔｉｃ”，即现实的；Ｔ代表“Ｔｉｍｅ”，即时间</a:t>
            </a:r>
            <a:r>
              <a:rPr lang="zh-CN" altLang="en-US" sz="1200">
                <a:cs typeface="+mn-ea"/>
                <a:sym typeface="+mn-lt"/>
              </a:rPr>
              <a:t>段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6" name="TextBox 21"/>
          <p:cNvSpPr txBox="1"/>
          <p:nvPr/>
        </p:nvSpPr>
        <p:spPr>
          <a:xfrm>
            <a:off x="8261590" y="4630868"/>
            <a:ext cx="2750034" cy="1228090"/>
          </a:xfrm>
          <a:prstGeom prst="rect">
            <a:avLst/>
          </a:prstGeom>
          <a:noFill/>
        </p:spPr>
        <p:txBody>
          <a:bodyPr wrap="square" lIns="121875" tIns="60937" rIns="121875" bIns="60937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思源黑体 Regular" panose="020B0500000000000000" charset="-122"/>
                <a:ea typeface="思源黑体 Regular" panose="020B0500000000000000" charset="-122"/>
                <a:cs typeface="思源黑体 Regular" panose="020B0500000000000000" charset="-122"/>
                <a:sym typeface="+mn-lt"/>
              </a:rPr>
              <a:t>所有的目标都别忘了一定包含ＳＭＡＲＴ。ＳＭＡＲＴ中每一条都衡量我们的目标。进行拜访之前确定的目标准备一定是可以量化的</a:t>
            </a:r>
            <a:endParaRPr lang="zh-CN" altLang="en-US" sz="1200" dirty="0">
              <a:latin typeface="思源黑体 Regular" panose="020B0500000000000000" charset="-122"/>
              <a:ea typeface="思源黑体 Regular" panose="020B0500000000000000" charset="-122"/>
              <a:cs typeface="思源黑体 Regular" panose="020B0500000000000000" charset="-122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3" grpId="0"/>
      <p:bldP spid="14" grpId="0"/>
      <p:bldP spid="15" grpId="0"/>
      <p:bldP spid="16" grpId="0"/>
    </p:bldLst>
  </p:timing>
</p:sld>
</file>

<file path=ppt/tags/tag1.xml><?xml version="1.0" encoding="utf-8"?>
<p:tagLst xmlns:p="http://schemas.openxmlformats.org/presentationml/2006/main">
  <p:tag name="ISLIDE.ICON" val="#405340;#405337;#400576;#405318;"/>
</p:tagLst>
</file>

<file path=ppt/tags/tag10.xml><?xml version="1.0" encoding="utf-8"?>
<p:tagLst xmlns:p="http://schemas.openxmlformats.org/presentationml/2006/main">
  <p:tag name="ISLIDE.ICON" val="#405340;#405337;#400576;#405318;"/>
</p:tagLst>
</file>

<file path=ppt/tags/tag11.xml><?xml version="1.0" encoding="utf-8"?>
<p:tagLst xmlns:p="http://schemas.openxmlformats.org/presentationml/2006/main">
  <p:tag name="ISLIDE.ICON" val="#405340;#405337;#400576;#405318;"/>
</p:tagLst>
</file>

<file path=ppt/tags/tag12.xml><?xml version="1.0" encoding="utf-8"?>
<p:tagLst xmlns:p="http://schemas.openxmlformats.org/presentationml/2006/main">
  <p:tag name="ISLIDE.ICON" val="#405340;#405337;#400576;#405318;"/>
</p:tagLst>
</file>

<file path=ppt/tags/tag13.xml><?xml version="1.0" encoding="utf-8"?>
<p:tagLst xmlns:p="http://schemas.openxmlformats.org/presentationml/2006/main">
  <p:tag name="ISLIDE.ICON" val="#405340;#405337;#400576;#405318;"/>
</p:tagLst>
</file>

<file path=ppt/tags/tag14.xml><?xml version="1.0" encoding="utf-8"?>
<p:tagLst xmlns:p="http://schemas.openxmlformats.org/presentationml/2006/main">
  <p:tag name="ISLIDE.ICON" val="#405340;#405337;#400576;#405318;"/>
</p:tagLst>
</file>

<file path=ppt/tags/tag15.xml><?xml version="1.0" encoding="utf-8"?>
<p:tagLst xmlns:p="http://schemas.openxmlformats.org/presentationml/2006/main">
  <p:tag name="ISLIDE.ICON" val="#405340;#405337;#400576;#405318;"/>
</p:tagLst>
</file>

<file path=ppt/tags/tag16.xml><?xml version="1.0" encoding="utf-8"?>
<p:tagLst xmlns:p="http://schemas.openxmlformats.org/presentationml/2006/main">
  <p:tag name="ISLIDE.ICON" val="#405340;#405337;#400576;#405318;"/>
</p:tagLst>
</file>

<file path=ppt/tags/tag17.xml><?xml version="1.0" encoding="utf-8"?>
<p:tagLst xmlns:p="http://schemas.openxmlformats.org/presentationml/2006/main">
  <p:tag name="PA" val="v4.0.0"/>
</p:tagLst>
</file>

<file path=ppt/tags/tag18.xml><?xml version="1.0" encoding="utf-8"?>
<p:tagLst xmlns:p="http://schemas.openxmlformats.org/presentationml/2006/main">
  <p:tag name="PA" val="v4.0.0"/>
</p:tagLst>
</file>

<file path=ppt/tags/tag19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ISLIDE.ICON" val="#405340;#405337;#400576;#405318;"/>
</p:tagLst>
</file>

<file path=ppt/tags/tag20.xml><?xml version="1.0" encoding="utf-8"?>
<p:tagLst xmlns:p="http://schemas.openxmlformats.org/presentationml/2006/main">
  <p:tag name="PA" val="v4.0.0"/>
</p:tagLst>
</file>

<file path=ppt/tags/tag21.xml><?xml version="1.0" encoding="utf-8"?>
<p:tagLst xmlns:p="http://schemas.openxmlformats.org/presentationml/2006/main">
  <p:tag name="PA" val="v4.0.0"/>
</p:tagLst>
</file>

<file path=ppt/tags/tag22.xml><?xml version="1.0" encoding="utf-8"?>
<p:tagLst xmlns:p="http://schemas.openxmlformats.org/presentationml/2006/main">
  <p:tag name="PA" val="v4.0.0"/>
</p:tagLst>
</file>

<file path=ppt/tags/tag23.xml><?xml version="1.0" encoding="utf-8"?>
<p:tagLst xmlns:p="http://schemas.openxmlformats.org/presentationml/2006/main">
  <p:tag name="ISLIDE.ICON" val="#405340;#405337;#400576;#405318;"/>
</p:tagLst>
</file>

<file path=ppt/tags/tag24.xml><?xml version="1.0" encoding="utf-8"?>
<p:tagLst xmlns:p="http://schemas.openxmlformats.org/presentationml/2006/main">
  <p:tag name="PA" val="v5.1.0"/>
</p:tagLst>
</file>

<file path=ppt/tags/tag25.xml><?xml version="1.0" encoding="utf-8"?>
<p:tagLst xmlns:p="http://schemas.openxmlformats.org/presentationml/2006/main">
  <p:tag name="PA" val="v5.1.0"/>
</p:tagLst>
</file>

<file path=ppt/tags/tag26.xml><?xml version="1.0" encoding="utf-8"?>
<p:tagLst xmlns:p="http://schemas.openxmlformats.org/presentationml/2006/main">
  <p:tag name="ISLIDE.ICON" val="#405340;#405337;#400576;#405318;"/>
</p:tagLst>
</file>

<file path=ppt/tags/tag27.xml><?xml version="1.0" encoding="utf-8"?>
<p:tagLst xmlns:p="http://schemas.openxmlformats.org/presentationml/2006/main">
  <p:tag name="PA" val="v5.1.2"/>
</p:tagLst>
</file>

<file path=ppt/tags/tag28.xml><?xml version="1.0" encoding="utf-8"?>
<p:tagLst xmlns:p="http://schemas.openxmlformats.org/presentationml/2006/main">
  <p:tag name="PA" val="v5.1.2"/>
</p:tagLst>
</file>

<file path=ppt/tags/tag29.xml><?xml version="1.0" encoding="utf-8"?>
<p:tagLst xmlns:p="http://schemas.openxmlformats.org/presentationml/2006/main">
  <p:tag name="PA" val="v5.1.1"/>
</p:tagLst>
</file>

<file path=ppt/tags/tag3.xml><?xml version="1.0" encoding="utf-8"?>
<p:tagLst xmlns:p="http://schemas.openxmlformats.org/presentationml/2006/main">
  <p:tag name="ISLIDE.ICON" val="#405340;#405337;#400576;#405318;"/>
</p:tagLst>
</file>

<file path=ppt/tags/tag30.xml><?xml version="1.0" encoding="utf-8"?>
<p:tagLst xmlns:p="http://schemas.openxmlformats.org/presentationml/2006/main">
  <p:tag name="PA" val="v5.1.1"/>
</p:tagLst>
</file>

<file path=ppt/tags/tag31.xml><?xml version="1.0" encoding="utf-8"?>
<p:tagLst xmlns:p="http://schemas.openxmlformats.org/presentationml/2006/main">
  <p:tag name="PA" val="v5.1.1"/>
</p:tagLst>
</file>

<file path=ppt/tags/tag32.xml><?xml version="1.0" encoding="utf-8"?>
<p:tagLst xmlns:p="http://schemas.openxmlformats.org/presentationml/2006/main">
  <p:tag name="PA" val="v5.1.1"/>
</p:tagLst>
</file>

<file path=ppt/tags/tag33.xml><?xml version="1.0" encoding="utf-8"?>
<p:tagLst xmlns:p="http://schemas.openxmlformats.org/presentationml/2006/main">
  <p:tag name="ISLIDE.ICON" val="#405340;#405337;#400576;#405318;"/>
</p:tagLst>
</file>

<file path=ppt/tags/tag34.xml><?xml version="1.0" encoding="utf-8"?>
<p:tagLst xmlns:p="http://schemas.openxmlformats.org/presentationml/2006/main">
  <p:tag name="ISLIDE.ICON" val="#405340;#405337;#400576;#405318;"/>
</p:tagLst>
</file>

<file path=ppt/tags/tag4.xml><?xml version="1.0" encoding="utf-8"?>
<p:tagLst xmlns:p="http://schemas.openxmlformats.org/presentationml/2006/main">
  <p:tag name="ISLIDE.ICON" val="#405340;#405337;#400576;#405318;"/>
</p:tagLst>
</file>

<file path=ppt/tags/tag5.xml><?xml version="1.0" encoding="utf-8"?>
<p:tagLst xmlns:p="http://schemas.openxmlformats.org/presentationml/2006/main">
  <p:tag name="ISLIDE.ICON" val="#405340;#405337;#400576;#405318;"/>
</p:tagLst>
</file>

<file path=ppt/tags/tag6.xml><?xml version="1.0" encoding="utf-8"?>
<p:tagLst xmlns:p="http://schemas.openxmlformats.org/presentationml/2006/main">
  <p:tag name="ISLIDE.ICON" val="#405340;#405337;#400576;#405318;"/>
</p:tagLst>
</file>

<file path=ppt/tags/tag7.xml><?xml version="1.0" encoding="utf-8"?>
<p:tagLst xmlns:p="http://schemas.openxmlformats.org/presentationml/2006/main">
  <p:tag name="ISLIDE.ICON" val="#405340;#405337;#400576;#405318;"/>
</p:tagLst>
</file>

<file path=ppt/tags/tag8.xml><?xml version="1.0" encoding="utf-8"?>
<p:tagLst xmlns:p="http://schemas.openxmlformats.org/presentationml/2006/main">
  <p:tag name="ISLIDE.ICON" val="#405340;#405337;#400576;#405318;"/>
</p:tagLst>
</file>

<file path=ppt/tags/tag9.xml><?xml version="1.0" encoding="utf-8"?>
<p:tagLst xmlns:p="http://schemas.openxmlformats.org/presentationml/2006/main">
  <p:tag name="ISLIDE.ICON" val="#405340;#405337;#400576;#405318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erzwyge">
      <a:majorFont>
        <a:latin typeface="Arial"/>
        <a:ea typeface="汉仪旗黑-60简"/>
        <a:cs typeface=""/>
      </a:majorFont>
      <a:minorFont>
        <a:latin typeface="Arial"/>
        <a:ea typeface="汉仪旗黑-60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3197</Words>
  <Application>WPS 演示</Application>
  <PresentationFormat>宽屏</PresentationFormat>
  <Paragraphs>283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汉仪旗黑-60简</vt:lpstr>
      <vt:lpstr>汉仪润圆-75W</vt:lpstr>
      <vt:lpstr>思源黑体 Regular</vt:lpstr>
      <vt:lpstr>江城圆体 600W</vt:lpstr>
      <vt:lpstr>微软雅黑</vt:lpstr>
      <vt:lpstr>Arial Unicode MS</vt:lpstr>
      <vt:lpstr>Calibri</vt:lpstr>
      <vt:lpstr>Source Han Sans CN Normal</vt:lpstr>
      <vt:lpstr>MS UI Gothic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铭</cp:lastModifiedBy>
  <cp:revision>148</cp:revision>
  <dcterms:created xsi:type="dcterms:W3CDTF">2020-11-16T10:47:00Z</dcterms:created>
  <dcterms:modified xsi:type="dcterms:W3CDTF">2022-01-19T05:50:34Z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v1.0_mb_4FAZTqff82q0mFGkbJYF/A==</vt:lpwstr>
  </property>
  <property fmtid="{D5CDD505-2E9C-101B-9397-08002B2CF9AE}" pid="4" name="ICV">
    <vt:lpwstr>D4DF38F904FE4B96A3876E7814812842</vt:lpwstr>
  </property>
</Properties>
</file>